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7" r:id="rId6"/>
    <p:sldId id="268" r:id="rId7"/>
    <p:sldId id="266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888D-8F51-4D11-89AA-056B1209A1B2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18021-6468-4E13-926B-6B5C4AE0142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18021-6468-4E13-926B-6B5C4AE01424}" type="slidenum">
              <a:rPr lang="es-CL" smtClean="0"/>
              <a:pPr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18021-6468-4E13-926B-6B5C4AE01424}" type="slidenum">
              <a:rPr lang="es-CL" smtClean="0"/>
              <a:pPr/>
              <a:t>3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18021-6468-4E13-926B-6B5C4AE01424}" type="slidenum">
              <a:rPr lang="es-CL" smtClean="0"/>
              <a:pPr/>
              <a:t>10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3ADA1D-4EFA-4C3A-8CD5-44C3C37014F7}" type="datetimeFigureOut">
              <a:rPr lang="es-CL" smtClean="0"/>
              <a:pPr/>
              <a:t>09-10-2014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CL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1417712"/>
          </a:xfrm>
        </p:spPr>
        <p:txBody>
          <a:bodyPr/>
          <a:lstStyle/>
          <a:p>
            <a:r>
              <a:rPr lang="es-CL" dirty="0" smtClean="0"/>
              <a:t>        Proyecto SIAF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172200" cy="1133629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s-CL" sz="5000" dirty="0" smtClean="0"/>
              <a:t>Integrantes:</a:t>
            </a:r>
          </a:p>
          <a:p>
            <a:pPr algn="r"/>
            <a:r>
              <a:rPr lang="es-CL" sz="5000" dirty="0" smtClean="0"/>
              <a:t>Juan Carlos García</a:t>
            </a:r>
          </a:p>
          <a:p>
            <a:pPr algn="r"/>
            <a:r>
              <a:rPr lang="es-CL" sz="5000" dirty="0" smtClean="0"/>
              <a:t>Claudio Palma</a:t>
            </a:r>
          </a:p>
          <a:p>
            <a:pPr algn="r"/>
            <a:r>
              <a:rPr lang="es-CL" sz="5000" dirty="0" smtClean="0"/>
              <a:t>Claudio Núñez</a:t>
            </a:r>
          </a:p>
          <a:p>
            <a:pPr algn="r"/>
            <a:r>
              <a:rPr lang="es-CL" sz="5000" dirty="0" smtClean="0"/>
              <a:t>Gastón Sepúlveda  </a:t>
            </a:r>
          </a:p>
          <a:p>
            <a:r>
              <a:rPr lang="es-CL" sz="1600" dirty="0" smtClean="0"/>
              <a:t>           </a:t>
            </a:r>
            <a:r>
              <a:rPr lang="es-CL" dirty="0" smtClean="0"/>
              <a:t>    </a:t>
            </a:r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>
            <a:off x="4283968" y="616530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err="1" smtClean="0">
                <a:solidFill>
                  <a:schemeClr val="tx2">
                    <a:lumMod val="75000"/>
                  </a:schemeClr>
                </a:solidFill>
              </a:rPr>
              <a:t>Ucinf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</a:rPr>
              <a:t> 2014</a:t>
            </a:r>
          </a:p>
        </p:txBody>
      </p:sp>
    </p:spTree>
    <p:extLst>
      <p:ext uri="{BB962C8B-B14F-4D97-AF65-F5344CB8AC3E}">
        <p14:creationId xmlns="" xmlns:p14="http://schemas.microsoft.com/office/powerpoint/2010/main" val="2715007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1403648" y="1916832"/>
            <a:ext cx="6048672" cy="18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547664" y="980728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Interfaz Web</a:t>
            </a:r>
          </a:p>
          <a:p>
            <a:pPr algn="ctr"/>
            <a:r>
              <a:rPr lang="es-CL" dirty="0" smtClean="0"/>
              <a:t>WebForm .</a:t>
            </a:r>
            <a:r>
              <a:rPr lang="es-CL" dirty="0" smtClean="0"/>
              <a:t>NET – ( HTTP / CSS )</a:t>
            </a:r>
            <a:endParaRPr lang="es-CL" dirty="0"/>
          </a:p>
        </p:txBody>
      </p:sp>
      <p:sp>
        <p:nvSpPr>
          <p:cNvPr id="11" name="10 Rectángulo"/>
          <p:cNvSpPr/>
          <p:nvPr/>
        </p:nvSpPr>
        <p:spPr>
          <a:xfrm>
            <a:off x="1547664" y="1988840"/>
            <a:ext cx="57606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Interfaces de Servicio</a:t>
            </a:r>
          </a:p>
          <a:p>
            <a:pPr algn="ctr"/>
            <a:r>
              <a:rPr lang="es-CL" dirty="0" smtClean="0"/>
              <a:t>Web API </a:t>
            </a:r>
            <a:r>
              <a:rPr lang="es-CL" dirty="0" smtClean="0"/>
              <a:t>- ASP.NET</a:t>
            </a:r>
            <a:endParaRPr lang="es-CL" dirty="0"/>
          </a:p>
        </p:txBody>
      </p:sp>
      <p:sp>
        <p:nvSpPr>
          <p:cNvPr id="12" name="11 Rectángulo"/>
          <p:cNvSpPr/>
          <p:nvPr/>
        </p:nvSpPr>
        <p:spPr>
          <a:xfrm>
            <a:off x="1547664" y="2636912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Capa Negocio</a:t>
            </a:r>
          </a:p>
          <a:p>
            <a:pPr algn="ctr"/>
            <a:r>
              <a:rPr lang="es-CL" dirty="0" smtClean="0"/>
              <a:t>Clase </a:t>
            </a:r>
            <a:r>
              <a:rPr lang="es-CL" dirty="0" smtClean="0"/>
              <a:t>Negocios</a:t>
            </a:r>
          </a:p>
          <a:p>
            <a:pPr algn="ctr"/>
            <a:r>
              <a:rPr lang="es-CL" dirty="0" smtClean="0"/>
              <a:t>Clases #C</a:t>
            </a:r>
            <a:endParaRPr lang="es-CL" dirty="0" smtClean="0"/>
          </a:p>
          <a:p>
            <a:endParaRPr lang="es-CL" dirty="0" smtClean="0"/>
          </a:p>
        </p:txBody>
      </p:sp>
      <p:sp>
        <p:nvSpPr>
          <p:cNvPr id="14" name="13 Rectángulo"/>
          <p:cNvSpPr/>
          <p:nvPr/>
        </p:nvSpPr>
        <p:spPr>
          <a:xfrm>
            <a:off x="1547664" y="4077072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Capa  Datos</a:t>
            </a:r>
          </a:p>
          <a:p>
            <a:pPr algn="ctr"/>
            <a:r>
              <a:rPr lang="es-CL" dirty="0" smtClean="0"/>
              <a:t>Entity Framework</a:t>
            </a:r>
          </a:p>
          <a:p>
            <a:pPr algn="ctr"/>
            <a:r>
              <a:rPr lang="es-CL" dirty="0" smtClean="0"/>
              <a:t>ADO.NET - Procedimientos Almacenados</a:t>
            </a:r>
            <a:endParaRPr lang="es-CL" dirty="0" smtClean="0"/>
          </a:p>
          <a:p>
            <a:endParaRPr lang="es-CL" dirty="0" smtClean="0"/>
          </a:p>
        </p:txBody>
      </p:sp>
      <p:sp>
        <p:nvSpPr>
          <p:cNvPr id="15" name="14 Disco magnético"/>
          <p:cNvSpPr/>
          <p:nvPr/>
        </p:nvSpPr>
        <p:spPr>
          <a:xfrm>
            <a:off x="3203848" y="5661248"/>
            <a:ext cx="1944216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SQL</a:t>
            </a:r>
            <a:endParaRPr lang="es-CL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3563888" y="5085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467544" y="183778"/>
            <a:ext cx="7467600" cy="58092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Modelo Lógico</a:t>
            </a:r>
            <a:endParaRPr lang="es-CL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3059832" y="15567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5292080" y="15567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3059832" y="37170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V="1">
            <a:off x="5220072" y="37170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4788024" y="5085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Introduccion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 modelo lógico:</a:t>
            </a:r>
          </a:p>
          <a:p>
            <a:pPr lvl="1"/>
            <a:r>
              <a:rPr lang="es-ES" dirty="0" smtClean="0"/>
              <a:t>Modelo 3 capas</a:t>
            </a:r>
          </a:p>
          <a:p>
            <a:pPr lvl="1"/>
            <a:r>
              <a:rPr lang="es-ES" dirty="0" err="1" smtClean="0"/>
              <a:t>RESTful</a:t>
            </a:r>
            <a:endParaRPr lang="es-ES" dirty="0" smtClean="0"/>
          </a:p>
          <a:p>
            <a:pPr lvl="1"/>
            <a:r>
              <a:rPr lang="es-ES" dirty="0" smtClean="0"/>
              <a:t>Web API .NET</a:t>
            </a:r>
          </a:p>
          <a:p>
            <a:pPr lvl="1"/>
            <a:r>
              <a:rPr lang="es-ES" dirty="0" smtClean="0"/>
              <a:t>Entity Framework</a:t>
            </a:r>
          </a:p>
          <a:p>
            <a:pPr lvl="1"/>
            <a:r>
              <a:rPr lang="es-ES" dirty="0" smtClean="0"/>
              <a:t>ADO .NET</a:t>
            </a:r>
          </a:p>
          <a:p>
            <a:pPr lvl="1"/>
            <a:r>
              <a:rPr lang="es-ES" dirty="0" smtClean="0"/>
              <a:t>Proceso Almacenados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1403648" y="1916832"/>
            <a:ext cx="6048672" cy="18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547664" y="980728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Interfaz Web</a:t>
            </a:r>
          </a:p>
          <a:p>
            <a:pPr algn="ctr"/>
            <a:r>
              <a:rPr lang="es-CL" dirty="0" smtClean="0"/>
              <a:t>WebForm .</a:t>
            </a:r>
            <a:r>
              <a:rPr lang="es-CL" dirty="0" smtClean="0"/>
              <a:t>NET – ( HTTP / CSS )</a:t>
            </a:r>
            <a:endParaRPr lang="es-CL" dirty="0"/>
          </a:p>
        </p:txBody>
      </p:sp>
      <p:sp>
        <p:nvSpPr>
          <p:cNvPr id="11" name="10 Rectángulo"/>
          <p:cNvSpPr/>
          <p:nvPr/>
        </p:nvSpPr>
        <p:spPr>
          <a:xfrm>
            <a:off x="1547664" y="1988840"/>
            <a:ext cx="57606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Interfaces de Servicio</a:t>
            </a:r>
          </a:p>
          <a:p>
            <a:pPr algn="ctr"/>
            <a:r>
              <a:rPr lang="es-CL" dirty="0" smtClean="0"/>
              <a:t>Web API </a:t>
            </a:r>
            <a:r>
              <a:rPr lang="es-CL" dirty="0" smtClean="0"/>
              <a:t>- ASP.NET</a:t>
            </a:r>
            <a:endParaRPr lang="es-CL" dirty="0"/>
          </a:p>
        </p:txBody>
      </p:sp>
      <p:sp>
        <p:nvSpPr>
          <p:cNvPr id="12" name="11 Rectángulo"/>
          <p:cNvSpPr/>
          <p:nvPr/>
        </p:nvSpPr>
        <p:spPr>
          <a:xfrm>
            <a:off x="1547664" y="2636912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Capa Negocio</a:t>
            </a:r>
          </a:p>
          <a:p>
            <a:pPr algn="ctr"/>
            <a:r>
              <a:rPr lang="es-CL" dirty="0" smtClean="0"/>
              <a:t>Clase </a:t>
            </a:r>
            <a:r>
              <a:rPr lang="es-CL" dirty="0" smtClean="0"/>
              <a:t>Negocios</a:t>
            </a:r>
          </a:p>
          <a:p>
            <a:pPr algn="ctr"/>
            <a:r>
              <a:rPr lang="es-CL" dirty="0" smtClean="0"/>
              <a:t>Clases #C</a:t>
            </a:r>
            <a:endParaRPr lang="es-CL" dirty="0" smtClean="0"/>
          </a:p>
          <a:p>
            <a:endParaRPr lang="es-CL" dirty="0" smtClean="0"/>
          </a:p>
        </p:txBody>
      </p:sp>
      <p:sp>
        <p:nvSpPr>
          <p:cNvPr id="14" name="13 Rectángulo"/>
          <p:cNvSpPr/>
          <p:nvPr/>
        </p:nvSpPr>
        <p:spPr>
          <a:xfrm>
            <a:off x="1547664" y="4077072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Capa  Datos</a:t>
            </a:r>
          </a:p>
          <a:p>
            <a:pPr algn="ctr"/>
            <a:r>
              <a:rPr lang="es-CL" dirty="0" smtClean="0"/>
              <a:t>Entity Framework</a:t>
            </a:r>
          </a:p>
          <a:p>
            <a:pPr algn="ctr"/>
            <a:r>
              <a:rPr lang="es-CL" dirty="0" smtClean="0"/>
              <a:t>ADO.NET - Procedimientos Almacenados</a:t>
            </a:r>
            <a:endParaRPr lang="es-CL" dirty="0" smtClean="0"/>
          </a:p>
          <a:p>
            <a:endParaRPr lang="es-CL" dirty="0" smtClean="0"/>
          </a:p>
        </p:txBody>
      </p:sp>
      <p:sp>
        <p:nvSpPr>
          <p:cNvPr id="15" name="14 Disco magnético"/>
          <p:cNvSpPr/>
          <p:nvPr/>
        </p:nvSpPr>
        <p:spPr>
          <a:xfrm>
            <a:off x="3203848" y="5661248"/>
            <a:ext cx="1944216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SQL</a:t>
            </a:r>
            <a:endParaRPr lang="es-CL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3563888" y="5085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467544" y="183778"/>
            <a:ext cx="7467600" cy="58092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Modelo Lógico</a:t>
            </a:r>
            <a:endParaRPr lang="es-CL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3059832" y="15567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5292080" y="15567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3059832" y="37170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V="1">
            <a:off x="5220072" y="37170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4788024" y="5085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Diferencia REST - SOAP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SOAP (Simple </a:t>
            </a:r>
            <a:r>
              <a:rPr lang="es-CL" dirty="0" err="1" smtClean="0"/>
              <a:t>Object</a:t>
            </a:r>
            <a:r>
              <a:rPr lang="es-CL" dirty="0" smtClean="0"/>
              <a:t> Access </a:t>
            </a:r>
            <a:r>
              <a:rPr lang="es-CL" dirty="0" err="1" smtClean="0"/>
              <a:t>Protocol</a:t>
            </a:r>
            <a:r>
              <a:rPr lang="es-CL" dirty="0" smtClean="0"/>
              <a:t>):  Enfocado a la comunicación XML, ideal para proyecto con datos definidos de entrada y salida, </a:t>
            </a:r>
            <a:r>
              <a:rPr lang="es-CL" dirty="0" smtClean="0"/>
              <a:t>son de mayor </a:t>
            </a:r>
            <a:r>
              <a:rPr lang="es-CL" dirty="0" smtClean="0"/>
              <a:t>seguridad.</a:t>
            </a:r>
          </a:p>
          <a:p>
            <a:r>
              <a:rPr lang="es-CL" dirty="0" smtClean="0"/>
              <a:t>REST(</a:t>
            </a:r>
            <a:r>
              <a:rPr lang="es-CL" dirty="0" err="1" smtClean="0"/>
              <a:t>Representation</a:t>
            </a:r>
            <a:r>
              <a:rPr lang="es-CL" dirty="0" smtClean="0"/>
              <a:t> </a:t>
            </a:r>
            <a:r>
              <a:rPr lang="es-CL" dirty="0" err="1" smtClean="0"/>
              <a:t>State</a:t>
            </a:r>
            <a:r>
              <a:rPr lang="es-CL" dirty="0" smtClean="0"/>
              <a:t> Transfer): Esta arquitectura de software esta enfocada a sistemas distribuidos web, se centra en el uso de los </a:t>
            </a:r>
            <a:r>
              <a:rPr lang="es-CL" dirty="0" err="1" smtClean="0"/>
              <a:t>estandares</a:t>
            </a:r>
            <a:r>
              <a:rPr lang="es-CL" dirty="0" smtClean="0"/>
              <a:t> HTML y XML. </a:t>
            </a:r>
          </a:p>
          <a:p>
            <a:r>
              <a:rPr lang="es-CL" dirty="0" smtClean="0"/>
              <a:t>Las </a:t>
            </a:r>
            <a:r>
              <a:rPr lang="es-CL" dirty="0" smtClean="0"/>
              <a:t>Operaciones REST (Funciones</a:t>
            </a:r>
            <a:r>
              <a:rPr lang="es-CL" dirty="0" smtClean="0"/>
              <a:t>):GET,POST,PUT, DELETE.</a:t>
            </a:r>
          </a:p>
          <a:p>
            <a:r>
              <a:rPr lang="es-CL" dirty="0" smtClean="0"/>
              <a:t>REST: La </a:t>
            </a:r>
            <a:r>
              <a:rPr lang="es-CL" dirty="0" smtClean="0"/>
              <a:t>mejora de rendimiento se puede lograr atreves de JSON en vez de XML, sobre todo para dispositivos móviles.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Web API vs WCF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ASP.NET Web API: Es una plataforma ideal para compilar aplicaciones de </a:t>
            </a:r>
            <a:r>
              <a:rPr lang="es-CL" dirty="0" err="1" smtClean="0"/>
              <a:t>RESTful</a:t>
            </a:r>
            <a:r>
              <a:rPr lang="es-CL" dirty="0" smtClean="0"/>
              <a:t> en .NET Framework. Esta facilita la compilación de servicios HTTP que llegan a una gran variedad de clientes, incluidos los exploradores y los dispositivos móviles). 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Web API vs WCF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WCF es el modelo de programación unificado de Microsoft para compilar aplicaciones orientadas a servicios. Permite a los desarrolladores compilar soluciones con transacción segura y de confianza, que se integren en diferentes plataformas y que inter operen con las inversiones existentes.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Entity Framework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un asignador objeto-relacional que permite a los desarrolladores de .NET trabajar con datos relacionales usando objetos  específicos del dominio. Elimina la necesidad de la mayor parte del código de acceso a datos que los desarrolladores suelen tener que escribir.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ADO .NET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el ORM que permite la conexión entre Capa de Datos y Base de Datos para las consultas a realizar.</a:t>
            </a:r>
          </a:p>
          <a:p>
            <a:r>
              <a:rPr lang="es-CL" dirty="0" smtClean="0"/>
              <a:t>Este viene incluido en .NET Framework.</a:t>
            </a:r>
          </a:p>
          <a:p>
            <a:r>
              <a:rPr lang="es-CL" dirty="0" smtClean="0"/>
              <a:t>Puede ser ocupado para Gestor de Base de Datos relacionales y no relacionales.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Procedimientos Almacenados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Trafico de red reducido entre cliente y servidor.</a:t>
            </a:r>
          </a:p>
          <a:p>
            <a:r>
              <a:rPr lang="es-CL" dirty="0" smtClean="0"/>
              <a:t>Tiene mayor seguridad.</a:t>
            </a:r>
          </a:p>
          <a:p>
            <a:r>
              <a:rPr lang="es-CL" dirty="0" smtClean="0"/>
              <a:t>Reutilización del código.</a:t>
            </a:r>
          </a:p>
          <a:p>
            <a:r>
              <a:rPr lang="es-CL" dirty="0" smtClean="0"/>
              <a:t>Mantenimiento mas sencillo.</a:t>
            </a:r>
          </a:p>
          <a:p>
            <a:r>
              <a:rPr lang="es-CL" dirty="0" smtClean="0"/>
              <a:t>Rendimiento mejorado. 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339</TotalTime>
  <Words>416</Words>
  <Application>Microsoft Office PowerPoint</Application>
  <PresentationFormat>Presentación en pantalla (4:3)</PresentationFormat>
  <Paragraphs>66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Solsticio</vt:lpstr>
      <vt:lpstr>        Proyecto SIAF</vt:lpstr>
      <vt:lpstr>Introduccion</vt:lpstr>
      <vt:lpstr>Modelo Lógico</vt:lpstr>
      <vt:lpstr>Diferencia REST - SOAP</vt:lpstr>
      <vt:lpstr>Web API vs WCF</vt:lpstr>
      <vt:lpstr>Web API vs WCF</vt:lpstr>
      <vt:lpstr>Entity Framework </vt:lpstr>
      <vt:lpstr>ADO .NET</vt:lpstr>
      <vt:lpstr>Procedimientos Almacenados</vt:lpstr>
      <vt:lpstr>Modelo Lógico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SIAF</dc:title>
  <dc:creator>Juan Carlos Garcia Leyton</dc:creator>
  <cp:lastModifiedBy>R580</cp:lastModifiedBy>
  <cp:revision>58</cp:revision>
  <dcterms:created xsi:type="dcterms:W3CDTF">2014-10-03T19:12:31Z</dcterms:created>
  <dcterms:modified xsi:type="dcterms:W3CDTF">2014-10-09T21:24:32Z</dcterms:modified>
</cp:coreProperties>
</file>