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3" r:id="rId3"/>
    <p:sldId id="260" r:id="rId4"/>
    <p:sldId id="257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888D-8F51-4D11-89AA-056B1209A1B2}" type="datetimeFigureOut">
              <a:rPr lang="es-CL" smtClean="0"/>
              <a:t>06-10-2014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18021-6468-4E13-926B-6B5C4AE01424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18021-6468-4E13-926B-6B5C4AE01424}" type="slidenum">
              <a:rPr lang="es-CL" smtClean="0"/>
              <a:t>8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3ADA1D-4EFA-4C3A-8CD5-44C3C37014F7}" type="datetimeFigureOut">
              <a:rPr lang="es-CL" smtClean="0"/>
              <a:pPr/>
              <a:t>06-10-2014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CL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1B46C91-A23E-491E-9BB4-D10EC5CF5B90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1417712"/>
          </a:xfrm>
        </p:spPr>
        <p:txBody>
          <a:bodyPr/>
          <a:lstStyle/>
          <a:p>
            <a:r>
              <a:rPr lang="es-CL" dirty="0" smtClean="0"/>
              <a:t>        Proyecto SIAF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172200" cy="1133629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s-CL" sz="5000" dirty="0" smtClean="0"/>
              <a:t>Integrantes:</a:t>
            </a:r>
          </a:p>
          <a:p>
            <a:pPr algn="r"/>
            <a:r>
              <a:rPr lang="es-CL" sz="5000" dirty="0" smtClean="0"/>
              <a:t>Juan Carlos García</a:t>
            </a:r>
          </a:p>
          <a:p>
            <a:pPr algn="r"/>
            <a:r>
              <a:rPr lang="es-CL" sz="5000" dirty="0" smtClean="0"/>
              <a:t>Claudio Palma</a:t>
            </a:r>
          </a:p>
          <a:p>
            <a:pPr algn="r"/>
            <a:r>
              <a:rPr lang="es-CL" sz="5000" dirty="0" smtClean="0"/>
              <a:t>Claudio Núñez</a:t>
            </a:r>
          </a:p>
          <a:p>
            <a:pPr algn="r"/>
            <a:r>
              <a:rPr lang="es-CL" sz="5000" dirty="0" smtClean="0"/>
              <a:t>Gastón Sepúlveda  </a:t>
            </a:r>
          </a:p>
          <a:p>
            <a:r>
              <a:rPr lang="es-CL" sz="1600" dirty="0" smtClean="0"/>
              <a:t>           </a:t>
            </a:r>
            <a:r>
              <a:rPr lang="es-CL" dirty="0" smtClean="0"/>
              <a:t>    </a:t>
            </a:r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>
            <a:off x="4283968" y="616530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err="1" smtClean="0">
                <a:solidFill>
                  <a:schemeClr val="tx2">
                    <a:lumMod val="75000"/>
                  </a:schemeClr>
                </a:solidFill>
              </a:rPr>
              <a:t>Ucinf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</a:rPr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xmlns="" val="2715007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Entity Framework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un asignador objeto-relacional que permite a los desarrolladores de .NET trabajar con datos relacionales usando objetos  específicos del dominio. Elimina la necesidad de la mayor parte del código de acceso a datos que los desarrolladores suelen tener que escribir.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Web API vs WCF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ASP.NET Web </a:t>
            </a:r>
            <a:r>
              <a:rPr lang="es-CL" dirty="0" smtClean="0"/>
              <a:t>API: Es </a:t>
            </a:r>
            <a:r>
              <a:rPr lang="es-CL" dirty="0" smtClean="0"/>
              <a:t>una plataforma ideal para compilar aplicaciones de </a:t>
            </a:r>
            <a:r>
              <a:rPr lang="es-CL" dirty="0" err="1" smtClean="0"/>
              <a:t>RESTful</a:t>
            </a:r>
            <a:r>
              <a:rPr lang="es-CL" dirty="0" smtClean="0"/>
              <a:t> </a:t>
            </a:r>
            <a:r>
              <a:rPr lang="es-CL" dirty="0" smtClean="0"/>
              <a:t>en .NET Framework. </a:t>
            </a:r>
            <a:r>
              <a:rPr lang="es-CL" dirty="0" smtClean="0"/>
              <a:t>Esta facilita </a:t>
            </a:r>
            <a:r>
              <a:rPr lang="es-CL" dirty="0" smtClean="0"/>
              <a:t>la compilación </a:t>
            </a:r>
            <a:r>
              <a:rPr lang="es-CL" dirty="0" smtClean="0"/>
              <a:t>de servicios </a:t>
            </a:r>
            <a:r>
              <a:rPr lang="es-CL" dirty="0" smtClean="0"/>
              <a:t>HTTP que llegan a una gran variedad de clientes, incluidos los exploradores y los dispositivos móviles). 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Web API vs WCF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WCF es el modelo de programación unificado de Microsoft para compilar aplicaciones orientadas a servicios. Permite a los desarrolladores compilar soluciones con transacción segura y de confianza, que se integren en diferentes plataformas y que inter operen con las inversiones existentes.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Recomendación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 smtClean="0"/>
              <a:t>Use WCF para crear servicios web confiables y seguros que sean accesibles a través de una serie </a:t>
            </a:r>
            <a:r>
              <a:rPr lang="es-CL" smtClean="0"/>
              <a:t>de </a:t>
            </a:r>
            <a:r>
              <a:rPr lang="es-CL" smtClean="0"/>
              <a:t>transportes(TCP).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Use ASP.NET Web API para crear servicios basados en HTTP que sean accesibles desde una gran variedad de clientes. </a:t>
            </a:r>
          </a:p>
          <a:p>
            <a:r>
              <a:rPr lang="es-CL" dirty="0" smtClean="0"/>
              <a:t>Use ASP.NET Web API si crea y diseña nuevos servicios de tipo REST. Aunque WCF proporciona cierta compatibilidad para escribir servicios de tipo REST, la compatibilidad para REST en ASP.NET Web API es más completa y </a:t>
            </a:r>
            <a:r>
              <a:rPr lang="es-CL" b="1" dirty="0" smtClean="0"/>
              <a:t>todas las futuras mejoras de las características de REST se llevarán a cabo en ASP.NET Web API</a:t>
            </a:r>
            <a:r>
              <a:rPr lang="es-CL" dirty="0" smtClean="0"/>
              <a:t>. 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Introduccion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El presente trabajo describe detalladamente el proceso seguido para el desarrollo del proyecto  SIAF, donde se trataran los siguientes puntos.</a:t>
            </a:r>
          </a:p>
          <a:p>
            <a:endParaRPr lang="es-ES" dirty="0" smtClean="0"/>
          </a:p>
          <a:p>
            <a:r>
              <a:rPr lang="es-ES" dirty="0" smtClean="0"/>
              <a:t>Toma de requerimiento.</a:t>
            </a:r>
          </a:p>
          <a:p>
            <a:r>
              <a:rPr lang="es-ES" dirty="0" smtClean="0"/>
              <a:t>Identificación de requerimientos Funcionales y No Funcionales.</a:t>
            </a:r>
          </a:p>
          <a:p>
            <a:r>
              <a:rPr lang="es-ES" dirty="0" smtClean="0"/>
              <a:t>Modelo Caso de Uso</a:t>
            </a:r>
            <a:endParaRPr lang="es-ES" dirty="0" smtClean="0"/>
          </a:p>
          <a:p>
            <a:r>
              <a:rPr lang="es-ES" dirty="0" smtClean="0"/>
              <a:t>Metodología Lógica.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Necesidad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Esta nace por medio de negoció PYME de Ferretería la cual requiere </a:t>
            </a:r>
            <a:r>
              <a:rPr lang="es-ES_tradnl" dirty="0"/>
              <a:t>un software </a:t>
            </a:r>
            <a:r>
              <a:rPr lang="es-ES_tradnl" dirty="0" smtClean="0"/>
              <a:t>de apoyo que </a:t>
            </a:r>
            <a:r>
              <a:rPr lang="es-ES_tradnl" dirty="0"/>
              <a:t>les </a:t>
            </a:r>
            <a:r>
              <a:rPr lang="es-ES_tradnl"/>
              <a:t>permita </a:t>
            </a:r>
            <a:r>
              <a:rPr lang="es-ES_tradnl" smtClean="0"/>
              <a:t>gestionar </a:t>
            </a:r>
            <a:r>
              <a:rPr lang="es-ES_tradnl" dirty="0" smtClean="0"/>
              <a:t>la toma de decisiones con  sus </a:t>
            </a:r>
            <a:r>
              <a:rPr lang="es-ES_tradnl" dirty="0"/>
              <a:t>distintos locales o sucursales con respecto a sus ventas y  los insumos de sus </a:t>
            </a:r>
            <a:r>
              <a:rPr lang="es-ES_tradnl" dirty="0" smtClean="0"/>
              <a:t>bodega.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4169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Propósito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Generar una </a:t>
            </a:r>
            <a:r>
              <a:rPr lang="es-CL" dirty="0" smtClean="0"/>
              <a:t>plataforma de apoyo para locales </a:t>
            </a:r>
            <a:r>
              <a:rPr lang="es-CL" dirty="0"/>
              <a:t>de ferretería con la finalidad de:</a:t>
            </a:r>
          </a:p>
          <a:p>
            <a:pPr lvl="1"/>
            <a:r>
              <a:rPr lang="es-CL" dirty="0"/>
              <a:t>Mejorar procesos  de  entradas y salidas de insumos.</a:t>
            </a:r>
          </a:p>
          <a:p>
            <a:pPr lvl="1"/>
            <a:r>
              <a:rPr lang="es-CL" dirty="0"/>
              <a:t>Centralizar la información para el apoyo en la administración de las sucursales.</a:t>
            </a:r>
          </a:p>
          <a:p>
            <a:pPr lvl="1"/>
            <a:r>
              <a:rPr lang="es-CL" dirty="0"/>
              <a:t>Ahorrar horas hombre del personal en logística.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8096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Funcionales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Registro de Ventas.</a:t>
            </a:r>
          </a:p>
          <a:p>
            <a:r>
              <a:rPr lang="es-CL" dirty="0" smtClean="0"/>
              <a:t>Logística.</a:t>
            </a:r>
          </a:p>
          <a:p>
            <a:r>
              <a:rPr lang="es-CL" dirty="0" smtClean="0"/>
              <a:t>Registro Facturación.</a:t>
            </a:r>
          </a:p>
          <a:p>
            <a:r>
              <a:rPr lang="es-CL" dirty="0" smtClean="0"/>
              <a:t>Informes</a:t>
            </a:r>
            <a:r>
              <a:rPr lang="es-CL" dirty="0" smtClean="0"/>
              <a:t>.</a:t>
            </a:r>
          </a:p>
          <a:p>
            <a:r>
              <a:rPr lang="es-CL" dirty="0" smtClean="0"/>
              <a:t>Optimización de recursos.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7742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Requerimientos </a:t>
            </a:r>
            <a:r>
              <a:rPr lang="es-CL" dirty="0"/>
              <a:t>n</a:t>
            </a:r>
            <a:r>
              <a:rPr lang="es-CL" dirty="0" smtClean="0"/>
              <a:t>o Funcionales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Disponibilidad.</a:t>
            </a:r>
          </a:p>
          <a:p>
            <a:r>
              <a:rPr lang="es-CL" dirty="0" smtClean="0"/>
              <a:t>Eficiencia en el manejo de recursos.</a:t>
            </a:r>
          </a:p>
          <a:p>
            <a:r>
              <a:rPr lang="es-CL" dirty="0" smtClean="0"/>
              <a:t>Software Escalable.</a:t>
            </a:r>
            <a:endParaRPr lang="es-CL" dirty="0" smtClean="0"/>
          </a:p>
          <a:p>
            <a:r>
              <a:rPr lang="es-CL" dirty="0" smtClean="0"/>
              <a:t>Integridad.</a:t>
            </a:r>
          </a:p>
          <a:p>
            <a:r>
              <a:rPr lang="es-CL" dirty="0" smtClean="0"/>
              <a:t>Confidencialidad.</a:t>
            </a:r>
          </a:p>
          <a:p>
            <a:r>
              <a:rPr lang="es-CL" dirty="0" smtClean="0"/>
              <a:t>Autentificación o Autenticación.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13284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Casos de Uso</a:t>
            </a:r>
            <a:endParaRPr lang="es-CL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63495"/>
            <a:ext cx="6480720" cy="46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925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1403648" y="1916832"/>
            <a:ext cx="6048672" cy="18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547664" y="980728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Interfaz Web</a:t>
            </a:r>
          </a:p>
          <a:p>
            <a:pPr algn="ctr"/>
            <a:r>
              <a:rPr lang="es-CL" dirty="0" smtClean="0"/>
              <a:t>WebForm .NET</a:t>
            </a:r>
            <a:endParaRPr lang="es-CL" dirty="0"/>
          </a:p>
        </p:txBody>
      </p:sp>
      <p:sp>
        <p:nvSpPr>
          <p:cNvPr id="10" name="9 Flecha circular"/>
          <p:cNvSpPr/>
          <p:nvPr/>
        </p:nvSpPr>
        <p:spPr>
          <a:xfrm rot="5400000">
            <a:off x="6876256" y="1298464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547664" y="1988840"/>
            <a:ext cx="57606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Interfaces de Servicio</a:t>
            </a:r>
          </a:p>
          <a:p>
            <a:pPr algn="ctr"/>
            <a:r>
              <a:rPr lang="es-CL" dirty="0" smtClean="0"/>
              <a:t>Web API ASP.NET</a:t>
            </a:r>
            <a:endParaRPr lang="es-CL" dirty="0"/>
          </a:p>
        </p:txBody>
      </p:sp>
      <p:sp>
        <p:nvSpPr>
          <p:cNvPr id="12" name="11 Rectángulo"/>
          <p:cNvSpPr/>
          <p:nvPr/>
        </p:nvSpPr>
        <p:spPr>
          <a:xfrm>
            <a:off x="1547664" y="2636912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Capa Negocio</a:t>
            </a:r>
          </a:p>
          <a:p>
            <a:pPr algn="ctr"/>
            <a:r>
              <a:rPr lang="es-CL" dirty="0" smtClean="0"/>
              <a:t>Clase Negocios</a:t>
            </a:r>
          </a:p>
          <a:p>
            <a:endParaRPr lang="es-CL" dirty="0" smtClean="0"/>
          </a:p>
        </p:txBody>
      </p:sp>
      <p:sp>
        <p:nvSpPr>
          <p:cNvPr id="13" name="12 Flecha circular"/>
          <p:cNvSpPr/>
          <p:nvPr/>
        </p:nvSpPr>
        <p:spPr>
          <a:xfrm rot="5400000" flipV="1">
            <a:off x="1022456" y="3335840"/>
            <a:ext cx="978408" cy="108012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547664" y="4077072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/>
              <a:t>Capa  Datos</a:t>
            </a:r>
          </a:p>
          <a:p>
            <a:pPr algn="ctr"/>
            <a:r>
              <a:rPr lang="es-CL" dirty="0" smtClean="0"/>
              <a:t>Entity Framework</a:t>
            </a:r>
          </a:p>
          <a:p>
            <a:pPr algn="ctr"/>
            <a:r>
              <a:rPr lang="es-CL" dirty="0" smtClean="0"/>
              <a:t>ADO.NET</a:t>
            </a:r>
          </a:p>
          <a:p>
            <a:endParaRPr lang="es-CL" dirty="0" smtClean="0"/>
          </a:p>
        </p:txBody>
      </p:sp>
      <p:sp>
        <p:nvSpPr>
          <p:cNvPr id="15" name="14 Disco magnético"/>
          <p:cNvSpPr/>
          <p:nvPr/>
        </p:nvSpPr>
        <p:spPr>
          <a:xfrm>
            <a:off x="3419872" y="5589240"/>
            <a:ext cx="1944216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SQL</a:t>
            </a:r>
            <a:endParaRPr lang="es-CL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4355976" y="50851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467544" y="183778"/>
            <a:ext cx="7467600" cy="58092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Modelo </a:t>
            </a:r>
            <a:r>
              <a:rPr lang="es-CL" dirty="0" smtClean="0"/>
              <a:t>Lógico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Diferencia REST - SOAP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SOAP (Simple </a:t>
            </a:r>
            <a:r>
              <a:rPr lang="es-CL" dirty="0" err="1" smtClean="0"/>
              <a:t>Object</a:t>
            </a:r>
            <a:r>
              <a:rPr lang="es-CL" dirty="0" smtClean="0"/>
              <a:t> Access </a:t>
            </a:r>
            <a:r>
              <a:rPr lang="es-CL" dirty="0" err="1" smtClean="0"/>
              <a:t>Protocol</a:t>
            </a:r>
            <a:r>
              <a:rPr lang="es-CL" dirty="0" smtClean="0"/>
              <a:t>):  Enfocado a la comunicación XML, ideal para proyecto con datos definidos de entrada y salida, mayor seguridad.</a:t>
            </a:r>
          </a:p>
          <a:p>
            <a:r>
              <a:rPr lang="es-CL" dirty="0" smtClean="0"/>
              <a:t>REST(</a:t>
            </a:r>
            <a:r>
              <a:rPr lang="es-CL" dirty="0" err="1" smtClean="0"/>
              <a:t>Representation</a:t>
            </a:r>
            <a:r>
              <a:rPr lang="es-CL" dirty="0" smtClean="0"/>
              <a:t> </a:t>
            </a:r>
            <a:r>
              <a:rPr lang="es-CL" dirty="0" err="1" smtClean="0"/>
              <a:t>State</a:t>
            </a:r>
            <a:r>
              <a:rPr lang="es-CL" dirty="0" smtClean="0"/>
              <a:t> Transfer): Esta arquitectura de software esta enfocada a sistemas distribuidos web, se centra en el uso de los </a:t>
            </a:r>
            <a:r>
              <a:rPr lang="es-CL" dirty="0" err="1" smtClean="0"/>
              <a:t>estandares</a:t>
            </a:r>
            <a:r>
              <a:rPr lang="es-CL" dirty="0" smtClean="0"/>
              <a:t> HTML y XML. </a:t>
            </a:r>
            <a:endParaRPr lang="es-CL" dirty="0" smtClean="0"/>
          </a:p>
          <a:p>
            <a:r>
              <a:rPr lang="es-CL" dirty="0" smtClean="0"/>
              <a:t>Las Operaciones (Funciones):GET,POST,PUT, DELETE.</a:t>
            </a:r>
          </a:p>
          <a:p>
            <a:r>
              <a:rPr lang="es-CL" dirty="0" smtClean="0"/>
              <a:t>La mejora de rendimiento se puede lograr atreves de JSON en vez de XML, sobre todo para dispositivos móviles.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285</TotalTime>
  <Words>540</Words>
  <Application>Microsoft Office PowerPoint</Application>
  <PresentationFormat>Presentación en pantalla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        Proyecto SIAF</vt:lpstr>
      <vt:lpstr>Introduccion</vt:lpstr>
      <vt:lpstr>Necesidad</vt:lpstr>
      <vt:lpstr>Propósito</vt:lpstr>
      <vt:lpstr>Requerimientos Funcionales</vt:lpstr>
      <vt:lpstr>Requerimientos no Funcionales</vt:lpstr>
      <vt:lpstr>Modelo de Casos de Uso</vt:lpstr>
      <vt:lpstr>Modelo Lógico</vt:lpstr>
      <vt:lpstr>Diferencia REST - SOAP</vt:lpstr>
      <vt:lpstr>Entity Framework </vt:lpstr>
      <vt:lpstr>Web API vs WCF</vt:lpstr>
      <vt:lpstr>Web API vs WCF</vt:lpstr>
      <vt:lpstr>Recomendación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SIAF</dc:title>
  <dc:creator>Juan Carlos Garcia Leyton</dc:creator>
  <cp:lastModifiedBy>R580</cp:lastModifiedBy>
  <cp:revision>49</cp:revision>
  <dcterms:created xsi:type="dcterms:W3CDTF">2014-10-03T19:12:31Z</dcterms:created>
  <dcterms:modified xsi:type="dcterms:W3CDTF">2014-10-06T20:51:52Z</dcterms:modified>
</cp:coreProperties>
</file>