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3ADA1D-4EFA-4C3A-8CD5-44C3C37014F7}" type="datetimeFigureOut">
              <a:rPr lang="es-CL" smtClean="0"/>
              <a:t>03-10-2014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B46C91-A23E-491E-9BB4-D10EC5CF5B9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133629"/>
          </a:xfrm>
        </p:spPr>
        <p:txBody>
          <a:bodyPr>
            <a:normAutofit fontScale="25000" lnSpcReduction="20000"/>
          </a:bodyPr>
          <a:lstStyle/>
          <a:p>
            <a:r>
              <a:rPr lang="es-CL" sz="5000" dirty="0" smtClean="0"/>
              <a:t>Integrantes:</a:t>
            </a:r>
          </a:p>
          <a:p>
            <a:r>
              <a:rPr lang="es-CL" sz="5000" dirty="0" smtClean="0"/>
              <a:t>Juan Carlos García</a:t>
            </a:r>
          </a:p>
          <a:p>
            <a:r>
              <a:rPr lang="es-CL" sz="5000" dirty="0" smtClean="0"/>
              <a:t>Claudio Palma</a:t>
            </a:r>
          </a:p>
          <a:p>
            <a:r>
              <a:rPr lang="es-CL" sz="5000" dirty="0" smtClean="0"/>
              <a:t>Claudio Núñez</a:t>
            </a:r>
          </a:p>
          <a:p>
            <a:r>
              <a:rPr lang="es-CL" sz="5000" dirty="0" smtClean="0"/>
              <a:t>Gastón Sepúlveda  </a:t>
            </a:r>
          </a:p>
          <a:p>
            <a:r>
              <a:rPr lang="es-CL" sz="1600" dirty="0" smtClean="0"/>
              <a:t>           </a:t>
            </a:r>
            <a:r>
              <a:rPr lang="es-CL" dirty="0" smtClean="0"/>
              <a:t>    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1417712"/>
          </a:xfrm>
        </p:spPr>
        <p:txBody>
          <a:bodyPr/>
          <a:lstStyle/>
          <a:p>
            <a:r>
              <a:rPr lang="es-CL" dirty="0" smtClean="0"/>
              <a:t>        Proyecto SIAF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50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Necesidad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Ferretería de Barrio Requiere </a:t>
            </a:r>
            <a:r>
              <a:rPr lang="es-ES_tradnl" dirty="0"/>
              <a:t>un software que les permita administrar  sus distintos locales o sucursales con respecto a sus ventas y  los insumos de sus </a:t>
            </a:r>
            <a:r>
              <a:rPr lang="es-ES_tradnl" dirty="0" smtClean="0"/>
              <a:t>bodega.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69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Funcionales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Producto desarrollado para </a:t>
            </a:r>
            <a:r>
              <a:rPr lang="es-CL" dirty="0" smtClean="0"/>
              <a:t>ferretería de barrio, </a:t>
            </a:r>
            <a:r>
              <a:rPr lang="es-CL" dirty="0"/>
              <a:t>bajo una filosofía informática de integración total de las funciones administrativas</a:t>
            </a:r>
            <a:r>
              <a:rPr lang="es-CL" dirty="0" smtClean="0"/>
              <a:t>.</a:t>
            </a:r>
          </a:p>
          <a:p>
            <a:r>
              <a:rPr lang="es-CL" dirty="0"/>
              <a:t>Aplicable a cualquier </a:t>
            </a:r>
            <a:r>
              <a:rPr lang="es-CL" dirty="0" smtClean="0"/>
              <a:t>tipo de negocio, que se requiera para registrar ventas y stock.</a:t>
            </a:r>
          </a:p>
          <a:p>
            <a:r>
              <a:rPr lang="es-CL" dirty="0"/>
              <a:t>Informes </a:t>
            </a:r>
            <a:r>
              <a:rPr lang="es-CL" dirty="0" smtClean="0"/>
              <a:t>a administradores, según lo solicitado e indicado por el mismo.</a:t>
            </a:r>
          </a:p>
          <a:p>
            <a:r>
              <a:rPr lang="es-CL" dirty="0"/>
              <a:t>Optimización de los procesos administrativos. </a:t>
            </a:r>
          </a:p>
        </p:txBody>
      </p:sp>
    </p:spTree>
    <p:extLst>
      <p:ext uri="{BB962C8B-B14F-4D97-AF65-F5344CB8AC3E}">
        <p14:creationId xmlns:p14="http://schemas.microsoft.com/office/powerpoint/2010/main" val="27742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</a:t>
            </a:r>
            <a:r>
              <a:rPr lang="es-CL" dirty="0"/>
              <a:t>n</a:t>
            </a:r>
            <a:r>
              <a:rPr lang="es-CL" dirty="0" smtClean="0"/>
              <a:t>o Funcionales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Disponibilidad</a:t>
            </a:r>
          </a:p>
          <a:p>
            <a:r>
              <a:rPr lang="es-CL" dirty="0" smtClean="0"/>
              <a:t>Eficiencia en el manejo de recursos.</a:t>
            </a:r>
          </a:p>
          <a:p>
            <a:r>
              <a:rPr lang="es-CL" dirty="0" smtClean="0"/>
              <a:t>Flexibilidad para adicionar requerimientos al producto.</a:t>
            </a:r>
          </a:p>
          <a:p>
            <a:r>
              <a:rPr lang="es-CL" dirty="0" smtClean="0"/>
              <a:t>Integridad :</a:t>
            </a:r>
          </a:p>
          <a:p>
            <a:r>
              <a:rPr lang="es-CL" dirty="0"/>
              <a:t> </a:t>
            </a:r>
            <a:r>
              <a:rPr lang="es-CL" dirty="0" smtClean="0"/>
              <a:t>Proteger información importante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84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Propósito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Generar una </a:t>
            </a:r>
            <a:r>
              <a:rPr lang="es-CL" dirty="0" smtClean="0"/>
              <a:t>plataforma de apoyo para locales </a:t>
            </a:r>
            <a:r>
              <a:rPr lang="es-CL" dirty="0"/>
              <a:t>de ferretería con la finalidad de:</a:t>
            </a:r>
          </a:p>
          <a:p>
            <a:pPr lvl="0"/>
            <a:r>
              <a:rPr lang="es-CL" dirty="0"/>
              <a:t>Mejorar procesos  de  entradas y salidas de insumos.</a:t>
            </a:r>
          </a:p>
          <a:p>
            <a:pPr lvl="0"/>
            <a:r>
              <a:rPr lang="es-CL" dirty="0"/>
              <a:t>Centralizar la información para el apoyo en la administración de las sucursales.</a:t>
            </a:r>
          </a:p>
          <a:p>
            <a:pPr lvl="0"/>
            <a:r>
              <a:rPr lang="es-CL" dirty="0"/>
              <a:t>Ahorrar horas hombre del personal en logística.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96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Casos de Uso</a:t>
            </a:r>
            <a:endParaRPr lang="es-C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63495"/>
            <a:ext cx="6480720" cy="46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Modelo Lógico</a:t>
            </a:r>
            <a:endParaRPr lang="es-CL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64" y="1628800"/>
            <a:ext cx="378402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</TotalTime>
  <Words>175</Words>
  <Application>Microsoft Office PowerPoint</Application>
  <PresentationFormat>Presentación en pantalla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Equidad</vt:lpstr>
      <vt:lpstr>        Proyecto SIAF</vt:lpstr>
      <vt:lpstr>Necesidad</vt:lpstr>
      <vt:lpstr>Requerimientos Funcionales</vt:lpstr>
      <vt:lpstr>Requerimientos no Funcionales</vt:lpstr>
      <vt:lpstr>Propósito</vt:lpstr>
      <vt:lpstr>Modelo de Casos de Uso</vt:lpstr>
      <vt:lpstr>Modelo Lógico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SIAF</dc:title>
  <dc:creator>Juan Carlos Garcia Leyton</dc:creator>
  <cp:lastModifiedBy>Juan Carlos Garcia Leyton</cp:lastModifiedBy>
  <cp:revision>7</cp:revision>
  <dcterms:created xsi:type="dcterms:W3CDTF">2014-10-03T19:12:31Z</dcterms:created>
  <dcterms:modified xsi:type="dcterms:W3CDTF">2014-10-03T20:03:58Z</dcterms:modified>
</cp:coreProperties>
</file>