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91afce1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91afce1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91afce12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91afce12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91afce12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91afce12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91afce12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91afce12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91afce12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91afce12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91afce12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91afce12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1afce12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91afce12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91afce12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91afce12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91afce12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91afce12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91afce12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91afce12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onred/FeedTheCat" TargetMode="External"/><Relationship Id="rId4" Type="http://schemas.openxmlformats.org/officeDocument/2006/relationships/hyperlink" Target="https://polygonscan.com/address/0xd4FA89528eeE80a6F5c0AEDE34d26e324F23c0E5" TargetMode="External"/><Relationship Id="rId5" Type="http://schemas.openxmlformats.org/officeDocument/2006/relationships/hyperlink" Target="https://feedthecat.org/" TargetMode="External"/><Relationship Id="rId6" Type="http://schemas.openxmlformats.org/officeDocument/2006/relationships/hyperlink" Target="https://t.me/Abionics" TargetMode="External"/><Relationship Id="rId7" Type="http://schemas.openxmlformats.org/officeDocument/2006/relationships/hyperlink" Target="https://t.me/get_username" TargetMode="External"/><Relationship Id="rId8" Type="http://schemas.openxmlformats.org/officeDocument/2006/relationships/hyperlink" Target="http://instagram.com/kletterli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People%27s_Bayraktar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Feed the cat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Platform for creating safe funding to help Ukraine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" y="18175"/>
            <a:ext cx="2527624" cy="336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31407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Tech things</a:t>
            </a:r>
            <a:endParaRPr/>
          </a:p>
        </p:txBody>
      </p:sp>
      <p:sp>
        <p:nvSpPr>
          <p:cNvPr id="121" name="Google Shape;121;p22"/>
          <p:cNvSpPr txBox="1"/>
          <p:nvPr>
            <p:ph idx="4294967295" type="body"/>
          </p:nvPr>
        </p:nvSpPr>
        <p:spPr>
          <a:xfrm>
            <a:off x="311700" y="1228675"/>
            <a:ext cx="3343500" cy="18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Char char="-"/>
            </a:pPr>
            <a:r>
              <a:rPr lang="ru" sz="1502">
                <a:solidFill>
                  <a:srgbClr val="000000"/>
                </a:solidFill>
                <a:highlight>
                  <a:schemeClr val="lt1"/>
                </a:highlight>
              </a:rPr>
              <a:t>Polygon blockchain(can be deployed to any other EVM compatible network)</a:t>
            </a:r>
            <a:endParaRPr sz="1502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Char char="-"/>
            </a:pPr>
            <a:r>
              <a:rPr lang="ru" sz="1502">
                <a:solidFill>
                  <a:srgbClr val="000000"/>
                </a:solidFill>
                <a:highlight>
                  <a:schemeClr val="lt1"/>
                </a:highlight>
              </a:rPr>
              <a:t>Solidity for contracts with Hardhat as dev env</a:t>
            </a:r>
            <a:endParaRPr sz="1502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Char char="-"/>
            </a:pPr>
            <a:r>
              <a:rPr lang="ru" sz="1502">
                <a:solidFill>
                  <a:srgbClr val="000000"/>
                </a:solidFill>
                <a:highlight>
                  <a:schemeClr val="lt1"/>
                </a:highlight>
              </a:rPr>
              <a:t>IPFS for storing NFT assets</a:t>
            </a:r>
            <a:endParaRPr sz="1502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Char char="-"/>
            </a:pPr>
            <a:r>
              <a:rPr lang="ru" sz="1502">
                <a:solidFill>
                  <a:srgbClr val="000000"/>
                </a:solidFill>
                <a:highlight>
                  <a:schemeClr val="lt1"/>
                </a:highlight>
              </a:rPr>
              <a:t>Aragon as a DAO</a:t>
            </a:r>
            <a:endParaRPr sz="1502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Char char="-"/>
            </a:pPr>
            <a:r>
              <a:rPr lang="ru" sz="1502">
                <a:solidFill>
                  <a:srgbClr val="000000"/>
                </a:solidFill>
                <a:highlight>
                  <a:schemeClr val="lt1"/>
                </a:highlight>
              </a:rPr>
              <a:t>React for frontend + web3</a:t>
            </a:r>
            <a:endParaRPr sz="1502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Char char="-"/>
            </a:pPr>
            <a:r>
              <a:rPr lang="ru" sz="1502">
                <a:solidFill>
                  <a:srgbClr val="000000"/>
                </a:solidFill>
                <a:highlight>
                  <a:schemeClr val="lt1"/>
                </a:highlight>
              </a:rPr>
              <a:t>Contracts covered by tests</a:t>
            </a:r>
            <a:endParaRPr sz="1502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352" y="390347"/>
            <a:ext cx="5197073" cy="243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0710" y="2918302"/>
            <a:ext cx="3951424" cy="22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375" y="361550"/>
            <a:ext cx="5683324" cy="48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4294967295" type="title"/>
          </p:nvPr>
        </p:nvSpPr>
        <p:spPr>
          <a:xfrm>
            <a:off x="264225" y="86175"/>
            <a:ext cx="37872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100"/>
              <a:t>The END. 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100"/>
              <a:t>Don't forget to feed the cat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68550" y="2523200"/>
            <a:ext cx="5998800" cy="23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</a:t>
            </a:r>
            <a:r>
              <a:rPr lang="ru" u="sng">
                <a:solidFill>
                  <a:schemeClr val="hlink"/>
                </a:solidFill>
                <a:hlinkClick r:id="rId3"/>
              </a:rPr>
              <a:t>github.com/tonred/FeedTheCat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Polygon contracts: </a:t>
            </a:r>
            <a:r>
              <a:rPr lang="ru" u="sng">
                <a:solidFill>
                  <a:schemeClr val="hlink"/>
                </a:solidFill>
                <a:hlinkClick r:id="rId4"/>
              </a:rPr>
              <a:t>0xd4FA89528eeE80a6F5c0AEDE34d26e324F23c0E5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Website: </a:t>
            </a:r>
            <a:r>
              <a:rPr lang="ru" u="sng">
                <a:solidFill>
                  <a:schemeClr val="hlink"/>
                </a:solidFill>
                <a:hlinkClick r:id="rId5"/>
              </a:rPr>
              <a:t>feedthecat.org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593825" y="130450"/>
            <a:ext cx="3625800" cy="23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DEveloped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@Abionics</a:t>
            </a:r>
            <a:r>
              <a:rPr lang="ru"/>
              <a:t> and </a:t>
            </a:r>
            <a:r>
              <a:rPr lang="ru" u="sng">
                <a:solidFill>
                  <a:schemeClr val="hlink"/>
                </a:solidFill>
                <a:hlinkClick r:id="rId7"/>
              </a:rPr>
              <a:t>@get_username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Cats: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8"/>
              </a:rPr>
              <a:t>@kletterlin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problem is being solved and why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4734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There were a lot of money fundings, starting from </a:t>
            </a:r>
            <a:r>
              <a:rPr lang="ru" u="sng">
                <a:solidFill>
                  <a:schemeClr val="hlink"/>
                </a:solidFill>
                <a:hlinkClick r:id="rId3"/>
              </a:rPr>
              <a:t>People's Bayraktar</a:t>
            </a:r>
            <a:r>
              <a:rPr lang="ru"/>
              <a:t> and ending with many local fundings for certain soldiers. But there is no one source with list of all fundings, where people can choose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Beside this, all such fundings must be properly checked to get rid of scammers and to avoid irrational purchases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19708" r="18199" t="3725"/>
          <a:stretch/>
        </p:blipFill>
        <p:spPr>
          <a:xfrm rot="3">
            <a:off x="5855999" y="1140102"/>
            <a:ext cx="3288000" cy="339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3697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problem is being solved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729"/>
              <a:t>That’s why we decided to create </a:t>
            </a:r>
            <a:r>
              <a:rPr b="1" lang="ru" sz="1729"/>
              <a:t>Feed The Cat</a:t>
            </a:r>
            <a:r>
              <a:rPr lang="ru" sz="1729"/>
              <a:t> – a platform for creating safe funding to help Ukraine. Beside this, we motivate donators by rewarding them with NFTs, that have different requirements to achieve</a:t>
            </a:r>
            <a:endParaRPr sz="172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729"/>
              <a:t>Moreover, top donators will have an ability to help with validation of fundings</a:t>
            </a:r>
            <a:endParaRPr sz="172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25" y="2264450"/>
            <a:ext cx="2298324" cy="258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55600"/>
            <a:ext cx="331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BA3"/>
              </a:buClr>
              <a:buSzPts val="2800"/>
              <a:buFont typeface="Montserrat"/>
              <a:buNone/>
            </a:pPr>
            <a:r>
              <a:rPr lang="ru"/>
              <a:t>Funding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9600"/>
            <a:ext cx="4461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The main entity of the platform. Every funding is an independent contract with own vaul</a:t>
            </a:r>
            <a:r>
              <a:rPr lang="ru" sz="1300"/>
              <a:t>t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Anyone can create proposal and put it in DAO for voting.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DAO consists of trusted persons that verify all documents, and accept proposal if funding is really needed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Funding appears in list of active fundings</a:t>
            </a:r>
            <a:endParaRPr sz="13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28992" r="32287" t="36483"/>
          <a:stretch/>
        </p:blipFill>
        <p:spPr>
          <a:xfrm>
            <a:off x="4978150" y="1389600"/>
            <a:ext cx="3540552" cy="21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Flow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funding collected target amount, the creator can withdraw tokens and add reports (as IPFS files)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If funding expired and target amount is not reached, donators can refund their tokens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5390100" y="2571750"/>
            <a:ext cx="3442200" cy="19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States of funding: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050" y="2955650"/>
            <a:ext cx="5405849" cy="2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03888" y="1151875"/>
            <a:ext cx="4045200" cy="9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Donates and rewards</a:t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 order to motivate people to donate, they will receive NFTs while they make a progress in donations. There global rewards that shared between all fundings, and local rewards for every funding. The workflow is next: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Donators can choose a favorite fundings from list and support them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As a reward, donators will receive NFTs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Reward NFTs can be staked in order to receive limited amount of DAO tokens. Using these tokens, top donators can help DAO members to validate fundings (in progress)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3225"/>
            <a:ext cx="4341824" cy="25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NFT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00"/>
              <a:t>Global NFTs</a:t>
            </a:r>
            <a:r>
              <a:rPr lang="ru" sz="1500"/>
              <a:t> – exist for all fundings independently, represent summary progress of donator</a:t>
            </a:r>
            <a:endParaRPr sz="1500"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00"/>
              <a:t>Local NFTS</a:t>
            </a:r>
            <a:r>
              <a:rPr lang="ru" sz="1500"/>
              <a:t> – exist only for certain funding and refer only to it</a:t>
            </a:r>
            <a:endParaRPr sz="15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25" y="2178625"/>
            <a:ext cx="7165752" cy="288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DAO (Aragon)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DAO consists of trusted persons that verify all documents, and accept proposal if funding is really needed. These persons have 90% of DAO tokens. Other 10% will distribute among top donators.</a:t>
            </a:r>
            <a:endParaRPr sz="15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275" y="707250"/>
            <a:ext cx="5719500" cy="392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