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63789-1E3E-432C-B494-ECA979598015}" v="11" dt="2021-01-15T11:35:41.092"/>
    <p1510:client id="{91DC7F33-670C-43E5-A710-A659F207D2F2}" v="34" dt="2021-01-14T14:52:42.44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47" d="100"/>
          <a:sy n="47" d="100"/>
        </p:scale>
        <p:origin x="1046" y="48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onserrobo/BWT_H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BWT genome indexing, Tony Robinson, Ulster university </a:t>
            </a:r>
            <a:r>
              <a:rPr lang="en-IE" dirty="0">
                <a:hlinkClick r:id="rId2"/>
              </a:rPr>
              <a:t>https://github.com/tonserrobo/BWT_HLS</a:t>
            </a:r>
            <a:r>
              <a:rPr lang="en-IE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2398007"/>
          </a:xfrm>
        </p:spPr>
        <p:txBody>
          <a:bodyPr/>
          <a:lstStyle/>
          <a:p>
            <a:r>
              <a:rPr lang="en-IE" dirty="0"/>
              <a:t>Generated simplified C++ </a:t>
            </a:r>
            <a:r>
              <a:rPr lang="en-IE" dirty="0" err="1"/>
              <a:t>bwt</a:t>
            </a:r>
            <a:r>
              <a:rPr lang="en-IE" dirty="0"/>
              <a:t>/</a:t>
            </a:r>
            <a:r>
              <a:rPr lang="en-IE" dirty="0" err="1"/>
              <a:t>fm_index</a:t>
            </a:r>
            <a:r>
              <a:rPr lang="en-IE" dirty="0"/>
              <a:t> script from which to accelerate using AWS</a:t>
            </a:r>
          </a:p>
          <a:p>
            <a:pPr lvl="1"/>
            <a:r>
              <a:rPr lang="en-IE" dirty="0"/>
              <a:t>Imported </a:t>
            </a:r>
            <a:r>
              <a:rPr lang="en-IE" dirty="0" err="1"/>
              <a:t>c++</a:t>
            </a:r>
            <a:r>
              <a:rPr lang="en-IE" dirty="0"/>
              <a:t> source to </a:t>
            </a:r>
            <a:r>
              <a:rPr lang="en-IE" dirty="0" err="1"/>
              <a:t>vitis</a:t>
            </a:r>
            <a:endParaRPr lang="en-IE" dirty="0"/>
          </a:p>
          <a:p>
            <a:pPr lvl="1"/>
            <a:r>
              <a:rPr lang="en-IE" dirty="0"/>
              <a:t>Created hardware </a:t>
            </a:r>
            <a:r>
              <a:rPr lang="en-IE" dirty="0" err="1"/>
              <a:t>acc</a:t>
            </a:r>
            <a:r>
              <a:rPr lang="en-IE" dirty="0"/>
              <a:t> function for </a:t>
            </a:r>
            <a:r>
              <a:rPr lang="en-IE" dirty="0" err="1"/>
              <a:t>bwt</a:t>
            </a:r>
            <a:r>
              <a:rPr lang="en-IE" dirty="0"/>
              <a:t>, rotation &amp; transform 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Due to my lack of experience the project was stripped back to a bottom up approach, simply implementing a burrow wheelers transform (BWT) function </a:t>
            </a:r>
            <a:r>
              <a:rPr lang="en-IE"/>
              <a:t>in hardware. </a:t>
            </a: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2470015"/>
          </a:xfrm>
        </p:spPr>
        <p:txBody>
          <a:bodyPr/>
          <a:lstStyle/>
          <a:p>
            <a:r>
              <a:rPr lang="en-IE" dirty="0"/>
              <a:t>Initially had difficulty developing an appropriate testbench</a:t>
            </a:r>
          </a:p>
          <a:p>
            <a:r>
              <a:rPr lang="en-IE" dirty="0"/>
              <a:t>Dynamic memory allocation, structs, error handling and other c/</a:t>
            </a:r>
            <a:r>
              <a:rPr lang="en-IE" dirty="0" err="1"/>
              <a:t>c++</a:t>
            </a:r>
            <a:r>
              <a:rPr lang="en-IE" dirty="0"/>
              <a:t> constructs –this needed fixed value at design time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4005064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  <p:pic>
        <p:nvPicPr>
          <p:cNvPr id="1026" name="Picture 2" descr="CS 262 Lecture 4 Notes The Burrows-Wheeler Transform">
            <a:extLst>
              <a:ext uri="{FF2B5EF4-FFF2-40B4-BE49-F238E27FC236}">
                <a16:creationId xmlns:a16="http://schemas.microsoft.com/office/drawing/2014/main" id="{F217D893-3CF3-47DF-94B0-0212C9F8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933056"/>
            <a:ext cx="5040561" cy="233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BWT genome indexing, Tony Robinson, Ulster university https://github.com/tonserrobo/BWT_HLS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2021-01-15T11:36:47Z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