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D478-2D16-2D44-9727-5C4189ED0B7B}" type="datetimeFigureOut">
              <a:rPr lang="es-ES" smtClean="0"/>
              <a:t>23/10/16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EE24-62BA-7449-A4EB-E4FC02DCEB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7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EE24-62BA-7449-A4EB-E4FC02DCEB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4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582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186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74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7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980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565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266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230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542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054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 dirty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488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144E-1EC1-43BB-A69C-36DDDADA9DC7}" type="datetimeFigureOut">
              <a:rPr lang="ca-ES" smtClean="0"/>
              <a:t>23/10/16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0020-EC20-4D93-BF5E-753CE9B37B53}" type="slidenum">
              <a:rPr lang="ca-ES" smtClean="0"/>
              <a:t>‹Nr.›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059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20161020_22011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78" b="12378"/>
          <a:stretch/>
        </p:blipFill>
        <p:spPr>
          <a:xfrm rot="5400000">
            <a:off x="-1030925" y="2155668"/>
            <a:ext cx="4633653" cy="2571804"/>
          </a:xfrm>
          <a:prstGeom prst="rect">
            <a:avLst/>
          </a:prstGeom>
        </p:spPr>
      </p:pic>
      <p:pic>
        <p:nvPicPr>
          <p:cNvPr id="9" name="Imagen 8" descr="20161020_22303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4651" y="1873549"/>
            <a:ext cx="4938883" cy="2778121"/>
          </a:xfrm>
          <a:prstGeom prst="rect">
            <a:avLst/>
          </a:prstGeom>
        </p:spPr>
      </p:pic>
      <p:pic>
        <p:nvPicPr>
          <p:cNvPr id="6" name="Imagen 5" descr="20161020_215403-2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-19343" r="13" b="19343"/>
          <a:stretch/>
        </p:blipFill>
        <p:spPr>
          <a:xfrm rot="5400000">
            <a:off x="3592800" y="1332000"/>
            <a:ext cx="5632626" cy="3168352"/>
          </a:xfrm>
          <a:prstGeom prst="rect">
            <a:avLst/>
          </a:prstGeom>
        </p:spPr>
      </p:pic>
      <p:pic>
        <p:nvPicPr>
          <p:cNvPr id="7" name="Imagen 6" descr="20161020_225147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1860" r="1617" b="21860"/>
          <a:stretch/>
        </p:blipFill>
        <p:spPr>
          <a:xfrm rot="5400000">
            <a:off x="5493897" y="1072800"/>
            <a:ext cx="6616800" cy="37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8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</Words>
  <Application>Microsoft Macintosh PowerPoint</Application>
  <PresentationFormat>Presentación en pantalla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l'Office</vt:lpstr>
      <vt:lpstr>Presentación de PowerPoint</vt:lpstr>
    </vt:vector>
  </TitlesOfParts>
  <Company>CTTI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Leon Vintró, Jordi</dc:creator>
  <cp:lastModifiedBy>Jor Leon</cp:lastModifiedBy>
  <cp:revision>8</cp:revision>
  <dcterms:created xsi:type="dcterms:W3CDTF">2016-10-21T06:03:38Z</dcterms:created>
  <dcterms:modified xsi:type="dcterms:W3CDTF">2016-10-23T15:30:17Z</dcterms:modified>
</cp:coreProperties>
</file>