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8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Subtíto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a-ES" smtClean="0"/>
              <a:t>Feu clic aquí per editar l'estil de subtítols del patró.</a:t>
            </a:r>
            <a:endParaRPr lang="ca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144E-1EC1-43BB-A69C-36DDDADA9DC7}" type="datetimeFigureOut">
              <a:rPr lang="ca-ES" smtClean="0"/>
              <a:t>21/10/2016</a:t>
            </a:fld>
            <a:endParaRPr lang="ca-ES" dirty="0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0020-EC20-4D93-BF5E-753CE9B37B53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55826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144E-1EC1-43BB-A69C-36DDDADA9DC7}" type="datetimeFigureOut">
              <a:rPr lang="ca-ES" smtClean="0"/>
              <a:t>21/10/2016</a:t>
            </a:fld>
            <a:endParaRPr lang="ca-ES" dirty="0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0020-EC20-4D93-BF5E-753CE9B37B53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11861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144E-1EC1-43BB-A69C-36DDDADA9DC7}" type="datetimeFigureOut">
              <a:rPr lang="ca-ES" smtClean="0"/>
              <a:t>21/10/2016</a:t>
            </a:fld>
            <a:endParaRPr lang="ca-ES" dirty="0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0020-EC20-4D93-BF5E-753CE9B37B53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11743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144E-1EC1-43BB-A69C-36DDDADA9DC7}" type="datetimeFigureOut">
              <a:rPr lang="ca-ES" smtClean="0"/>
              <a:t>21/10/2016</a:t>
            </a:fld>
            <a:endParaRPr lang="ca-ES" dirty="0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0020-EC20-4D93-BF5E-753CE9B37B53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573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a-ES" smtClean="0"/>
              <a:t>Feu clic aquí per editar estils</a:t>
            </a:r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144E-1EC1-43BB-A69C-36DDDADA9DC7}" type="datetimeFigureOut">
              <a:rPr lang="ca-ES" smtClean="0"/>
              <a:t>21/10/2016</a:t>
            </a:fld>
            <a:endParaRPr lang="ca-ES" dirty="0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0020-EC20-4D93-BF5E-753CE9B37B53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79803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conting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144E-1EC1-43BB-A69C-36DDDADA9DC7}" type="datetimeFigureOut">
              <a:rPr lang="ca-ES" smtClean="0"/>
              <a:t>21/10/2016</a:t>
            </a:fld>
            <a:endParaRPr lang="ca-ES" dirty="0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0020-EC20-4D93-BF5E-753CE9B37B53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45653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smtClean="0"/>
              <a:t>Feu clic aquí per editar estils</a:t>
            </a:r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5" name="Contenidor de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smtClean="0"/>
              <a:t>Feu clic aquí per editar estils</a:t>
            </a:r>
          </a:p>
        </p:txBody>
      </p:sp>
      <p:sp>
        <p:nvSpPr>
          <p:cNvPr id="6" name="Contenidor de conting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7" name="Contenidor de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144E-1EC1-43BB-A69C-36DDDADA9DC7}" type="datetimeFigureOut">
              <a:rPr lang="ca-ES" smtClean="0"/>
              <a:t>21/10/2016</a:t>
            </a:fld>
            <a:endParaRPr lang="ca-ES" dirty="0"/>
          </a:p>
        </p:txBody>
      </p:sp>
      <p:sp>
        <p:nvSpPr>
          <p:cNvPr id="8" name="Contenidor de peu de pà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9" name="Conteni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0020-EC20-4D93-BF5E-753CE9B37B53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22662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144E-1EC1-43BB-A69C-36DDDADA9DC7}" type="datetimeFigureOut">
              <a:rPr lang="ca-ES" smtClean="0"/>
              <a:t>21/10/2016</a:t>
            </a:fld>
            <a:endParaRPr lang="ca-ES" dirty="0"/>
          </a:p>
        </p:txBody>
      </p:sp>
      <p:sp>
        <p:nvSpPr>
          <p:cNvPr id="4" name="Contenidor de peu de pà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5" name="Conteni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0020-EC20-4D93-BF5E-753CE9B37B53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42309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144E-1EC1-43BB-A69C-36DDDADA9DC7}" type="datetimeFigureOut">
              <a:rPr lang="ca-ES" smtClean="0"/>
              <a:t>21/10/2016</a:t>
            </a:fld>
            <a:endParaRPr lang="ca-ES" dirty="0"/>
          </a:p>
        </p:txBody>
      </p:sp>
      <p:sp>
        <p:nvSpPr>
          <p:cNvPr id="3" name="Contenidor de peu de pà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0020-EC20-4D93-BF5E-753CE9B37B53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65421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 smtClean="0"/>
              <a:t>Feu clic aquí per editar estils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144E-1EC1-43BB-A69C-36DDDADA9DC7}" type="datetimeFigureOut">
              <a:rPr lang="ca-ES" smtClean="0"/>
              <a:t>21/10/2016</a:t>
            </a:fld>
            <a:endParaRPr lang="ca-ES" dirty="0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0020-EC20-4D93-BF5E-753CE9B37B53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50543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'imatg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 dirty="0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 smtClean="0"/>
              <a:t>Feu clic aquí per editar estils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144E-1EC1-43BB-A69C-36DDDADA9DC7}" type="datetimeFigureOut">
              <a:rPr lang="ca-ES" smtClean="0"/>
              <a:t>21/10/2016</a:t>
            </a:fld>
            <a:endParaRPr lang="ca-ES" dirty="0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0020-EC20-4D93-BF5E-753CE9B37B53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84881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títo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5144E-1EC1-43BB-A69C-36DDDADA9DC7}" type="datetimeFigureOut">
              <a:rPr lang="ca-ES" smtClean="0"/>
              <a:t>21/10/2016</a:t>
            </a:fld>
            <a:endParaRPr lang="ca-ES" dirty="0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 dirty="0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D0020-EC20-4D93-BF5E-753CE9B37B53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20593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rdi.leon\Desktop\cc-baix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QuadreDeText 3"/>
          <p:cNvSpPr txBox="1"/>
          <p:nvPr/>
        </p:nvSpPr>
        <p:spPr>
          <a:xfrm>
            <a:off x="0" y="4687044"/>
            <a:ext cx="27655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6000" b="1" dirty="0" smtClean="0">
                <a:solidFill>
                  <a:schemeClr val="bg1"/>
                </a:solidFill>
              </a:rPr>
              <a:t>   Baixos</a:t>
            </a:r>
            <a:endParaRPr lang="ca-E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67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 dirty="0"/>
          </a:p>
        </p:txBody>
      </p:sp>
      <p:pic>
        <p:nvPicPr>
          <p:cNvPr id="2050" name="Picture 2" descr="C:\Users\jordi.leon\Desktop\cc-teno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QuadreDeText 4"/>
          <p:cNvSpPr txBox="1"/>
          <p:nvPr/>
        </p:nvSpPr>
        <p:spPr>
          <a:xfrm>
            <a:off x="0" y="4687044"/>
            <a:ext cx="28098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6000" b="1" dirty="0">
                <a:solidFill>
                  <a:schemeClr val="bg1"/>
                </a:solidFill>
              </a:rPr>
              <a:t> </a:t>
            </a:r>
            <a:r>
              <a:rPr lang="ca-ES" sz="6000" b="1" dirty="0" smtClean="0">
                <a:solidFill>
                  <a:schemeClr val="bg1"/>
                </a:solidFill>
              </a:rPr>
              <a:t>  Tenors</a:t>
            </a:r>
            <a:endParaRPr lang="ca-E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59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 dirty="0"/>
          </a:p>
        </p:txBody>
      </p:sp>
      <p:pic>
        <p:nvPicPr>
          <p:cNvPr id="3074" name="Picture 2" descr="C:\Users\jordi.leon\Desktop\cc-sopra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4500"/>
            <a:ext cx="9144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QuadreDeText 4"/>
          <p:cNvSpPr txBox="1"/>
          <p:nvPr/>
        </p:nvSpPr>
        <p:spPr>
          <a:xfrm>
            <a:off x="0" y="4077072"/>
            <a:ext cx="3256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6000" b="1" dirty="0">
                <a:solidFill>
                  <a:schemeClr val="bg1"/>
                </a:solidFill>
              </a:rPr>
              <a:t> </a:t>
            </a:r>
            <a:r>
              <a:rPr lang="ca-ES" sz="6000" b="1" dirty="0" smtClean="0">
                <a:solidFill>
                  <a:schemeClr val="bg1"/>
                </a:solidFill>
              </a:rPr>
              <a:t>  Soprans</a:t>
            </a:r>
            <a:endParaRPr lang="ca-ES" sz="6000" b="1" dirty="0">
              <a:solidFill>
                <a:schemeClr val="bg1"/>
              </a:solidFill>
            </a:endParaRPr>
          </a:p>
        </p:txBody>
      </p:sp>
      <p:sp>
        <p:nvSpPr>
          <p:cNvPr id="4" name="Fletxa dreta 3"/>
          <p:cNvSpPr/>
          <p:nvPr/>
        </p:nvSpPr>
        <p:spPr>
          <a:xfrm rot="10800000">
            <a:off x="4338000" y="4077072"/>
            <a:ext cx="468000" cy="4680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QuadreDeText 6"/>
          <p:cNvSpPr txBox="1"/>
          <p:nvPr/>
        </p:nvSpPr>
        <p:spPr>
          <a:xfrm>
            <a:off x="4788024" y="4043050"/>
            <a:ext cx="2508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 smtClean="0">
                <a:solidFill>
                  <a:schemeClr val="bg1"/>
                </a:solidFill>
              </a:rPr>
              <a:t>amb un infiltrat</a:t>
            </a:r>
            <a:endParaRPr lang="ca-E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15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 dirty="0"/>
          </a:p>
        </p:txBody>
      </p:sp>
      <p:pic>
        <p:nvPicPr>
          <p:cNvPr id="4098" name="Picture 2" descr="C:\Users\jordi.leon\Desktop\cc-contral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4500"/>
            <a:ext cx="9144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QuadreDeText 4"/>
          <p:cNvSpPr txBox="1"/>
          <p:nvPr/>
        </p:nvSpPr>
        <p:spPr>
          <a:xfrm>
            <a:off x="0" y="4077072"/>
            <a:ext cx="36006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6000" b="1" dirty="0">
                <a:solidFill>
                  <a:schemeClr val="bg1"/>
                </a:solidFill>
              </a:rPr>
              <a:t> </a:t>
            </a:r>
            <a:r>
              <a:rPr lang="ca-ES" sz="6000" b="1" dirty="0" smtClean="0">
                <a:solidFill>
                  <a:schemeClr val="bg1"/>
                </a:solidFill>
              </a:rPr>
              <a:t>  Contralts</a:t>
            </a:r>
            <a:endParaRPr lang="ca-E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8665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</Words>
  <Application>Microsoft Office PowerPoint</Application>
  <PresentationFormat>Presentació en pantalla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Títols de les diapositives</vt:lpstr>
      </vt:variant>
      <vt:variant>
        <vt:i4>4</vt:i4>
      </vt:variant>
    </vt:vector>
  </HeadingPairs>
  <TitlesOfParts>
    <vt:vector size="5" baseType="lpstr">
      <vt:lpstr>Tema de l'Office</vt:lpstr>
      <vt:lpstr>Presentació del PowerPoint</vt:lpstr>
      <vt:lpstr>Presentació del PowerPoint</vt:lpstr>
      <vt:lpstr>Presentació del PowerPoint</vt:lpstr>
      <vt:lpstr>Presentació del PowerPoint</vt:lpstr>
    </vt:vector>
  </TitlesOfParts>
  <Company>CTTI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 del PowerPoint</dc:title>
  <dc:creator>Leon Vintró, Jordi</dc:creator>
  <cp:lastModifiedBy>Leon Vintró, Jordi</cp:lastModifiedBy>
  <cp:revision>2</cp:revision>
  <dcterms:created xsi:type="dcterms:W3CDTF">2016-10-21T06:03:38Z</dcterms:created>
  <dcterms:modified xsi:type="dcterms:W3CDTF">2016-10-21T06:33:29Z</dcterms:modified>
</cp:coreProperties>
</file>