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05" autoAdjust="0"/>
    <p:restoredTop sz="94660"/>
  </p:normalViewPr>
  <p:slideViewPr>
    <p:cSldViewPr snapToGrid="0" snapToObjects="1">
      <p:cViewPr>
        <p:scale>
          <a:sx n="400" d="100"/>
          <a:sy n="400" d="100"/>
        </p:scale>
        <p:origin x="21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6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2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38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03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0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89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27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6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8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0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02CC-56F8-1B4B-B356-31AD58A68708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6572-7D34-B247-A194-153890B94EC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02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lbum-rockspe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79" y="1024635"/>
            <a:ext cx="713667" cy="713667"/>
          </a:xfrm>
          <a:prstGeom prst="rect">
            <a:avLst/>
          </a:prstGeom>
        </p:spPr>
      </p:pic>
      <p:pic>
        <p:nvPicPr>
          <p:cNvPr id="5" name="Imagen 4" descr="album-sonsdegosp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6" y="1018303"/>
            <a:ext cx="719999" cy="719999"/>
          </a:xfrm>
          <a:prstGeom prst="rect">
            <a:avLst/>
          </a:prstGeom>
        </p:spPr>
      </p:pic>
      <p:pic>
        <p:nvPicPr>
          <p:cNvPr id="6" name="Imagen 5" descr="bg_junio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00" y="1018323"/>
            <a:ext cx="719979" cy="719979"/>
          </a:xfrm>
          <a:prstGeom prst="rect">
            <a:avLst/>
          </a:prstGeom>
        </p:spPr>
      </p:pic>
      <p:pic>
        <p:nvPicPr>
          <p:cNvPr id="7" name="Imagen 6" descr="bg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8"/>
          <a:stretch/>
        </p:blipFill>
        <p:spPr>
          <a:xfrm>
            <a:off x="1631195" y="298316"/>
            <a:ext cx="1415238" cy="719987"/>
          </a:xfrm>
          <a:prstGeom prst="rect">
            <a:avLst/>
          </a:prstGeom>
        </p:spPr>
      </p:pic>
      <p:pic>
        <p:nvPicPr>
          <p:cNvPr id="8" name="Imagen 7" descr="cantarcor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32" y="298303"/>
            <a:ext cx="1409250" cy="720000"/>
          </a:xfrm>
          <a:prstGeom prst="rect">
            <a:avLst/>
          </a:prstGeom>
        </p:spPr>
      </p:pic>
      <p:pic>
        <p:nvPicPr>
          <p:cNvPr id="9" name="Imagen 8" descr="lacora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6" y="298323"/>
            <a:ext cx="720000" cy="720000"/>
          </a:xfrm>
          <a:prstGeom prst="rect">
            <a:avLst/>
          </a:prstGeom>
        </p:spPr>
      </p:pic>
      <p:pic>
        <p:nvPicPr>
          <p:cNvPr id="10" name="Imagen 9" descr="multimedi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33" y="1018302"/>
            <a:ext cx="720000" cy="720000"/>
          </a:xfrm>
          <a:prstGeom prst="rect">
            <a:avLst/>
          </a:prstGeom>
        </p:spPr>
      </p:pic>
      <p:pic>
        <p:nvPicPr>
          <p:cNvPr id="11" name="Imagen 10" descr="cc-banda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83" y="298323"/>
            <a:ext cx="2143190" cy="720000"/>
          </a:xfrm>
          <a:prstGeom prst="rect">
            <a:avLst/>
          </a:prstGeom>
        </p:spPr>
      </p:pic>
      <p:pic>
        <p:nvPicPr>
          <p:cNvPr id="12" name="Imagen 11" descr="concert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73" y="1018302"/>
            <a:ext cx="720000" cy="720000"/>
          </a:xfrm>
          <a:prstGeom prst="rect">
            <a:avLst/>
          </a:prstGeom>
        </p:spPr>
      </p:pic>
      <p:pic>
        <p:nvPicPr>
          <p:cNvPr id="13" name="Imagen 12" descr="cc-sopran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33" y="1018323"/>
            <a:ext cx="211244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60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 Leon</dc:creator>
  <cp:lastModifiedBy>Jor Leon</cp:lastModifiedBy>
  <cp:revision>2</cp:revision>
  <dcterms:created xsi:type="dcterms:W3CDTF">2016-10-23T20:32:04Z</dcterms:created>
  <dcterms:modified xsi:type="dcterms:W3CDTF">2016-10-23T20:51:44Z</dcterms:modified>
</cp:coreProperties>
</file>