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96" y="-6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77201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‹Nr.›</a:t>
            </a:fld>
            <a:endParaRPr lang="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‹Nr.›</a:t>
            </a:fld>
            <a:endParaRPr lang="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‹Nr.›</a:t>
            </a:fld>
            <a:endParaRPr lang="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‹Nr.›</a:t>
            </a:fld>
            <a:endParaRPr lang="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‹Nr.›</a:t>
            </a:fld>
            <a:endParaRPr lang="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‹Nr.›</a:t>
            </a:fld>
            <a:endParaRPr lang="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‹Nr.›</a:t>
            </a:fld>
            <a:endParaRPr lang="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‹Nr.›</a:t>
            </a:fld>
            <a:endParaRPr lang="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‹Nr.›</a:t>
            </a:fld>
            <a:endParaRPr lang="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‹Nr.›</a:t>
            </a:fld>
            <a:endParaRPr lang="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‹Nr.›</a:t>
            </a:fld>
            <a:endParaRPr lang="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‹Nr.›</a:t>
            </a:fld>
            <a:endParaRPr lang="es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gif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7" Type="http://schemas.openxmlformats.org/officeDocument/2006/relationships/image" Target="../media/image10.jpg"/><Relationship Id="rId8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TONS i SONS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Esbós de la pàgina web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050" y="542975"/>
            <a:ext cx="428625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6250" y="3496475"/>
            <a:ext cx="3171825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6330350" y="4545875"/>
            <a:ext cx="2656800" cy="74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b="1" u="sng"/>
              <a:t>Fet per</a:t>
            </a:r>
            <a:r>
              <a:rPr lang="es" b="1"/>
              <a:t>: MARÇAL LLIMONA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75700" y="1114350"/>
            <a:ext cx="90684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400" b="1"/>
              <a:t>INICI	         LA CORAL	         AGENDA              ESPECTACLE             FOTOS            CONTACTE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		      Tons i Sons	     				Rock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		      T&amp;S Júniors         			       Gospel</a:t>
            </a:r>
            <a:br>
              <a:rPr lang="es"/>
            </a:br>
            <a:r>
              <a:rPr lang="es"/>
              <a:t>                                                 </a:t>
            </a:r>
            <a:br>
              <a:rPr lang="es"/>
            </a:br>
            <a:r>
              <a:rPr lang="es"/>
              <a:t>						      			       Rockspel</a:t>
            </a:r>
          </a:p>
        </p:txBody>
      </p:sp>
      <p:cxnSp>
        <p:nvCxnSpPr>
          <p:cNvPr id="64" name="Shape 64"/>
          <p:cNvCxnSpPr/>
          <p:nvPr/>
        </p:nvCxnSpPr>
        <p:spPr>
          <a:xfrm>
            <a:off x="1316725" y="1556950"/>
            <a:ext cx="21000" cy="82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5" name="Shape 65"/>
          <p:cNvCxnSpPr/>
          <p:nvPr/>
        </p:nvCxnSpPr>
        <p:spPr>
          <a:xfrm>
            <a:off x="1337725" y="1776500"/>
            <a:ext cx="7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6" name="Shape 66"/>
          <p:cNvCxnSpPr/>
          <p:nvPr/>
        </p:nvCxnSpPr>
        <p:spPr>
          <a:xfrm>
            <a:off x="1337725" y="2283250"/>
            <a:ext cx="7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67"/>
          <p:cNvCxnSpPr/>
          <p:nvPr/>
        </p:nvCxnSpPr>
        <p:spPr>
          <a:xfrm>
            <a:off x="4500950" y="1556950"/>
            <a:ext cx="4500" cy="14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8" name="Shape 68"/>
          <p:cNvCxnSpPr/>
          <p:nvPr/>
        </p:nvCxnSpPr>
        <p:spPr>
          <a:xfrm>
            <a:off x="4571200" y="1755650"/>
            <a:ext cx="77400" cy="4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" name="Shape 69"/>
          <p:cNvCxnSpPr/>
          <p:nvPr/>
        </p:nvCxnSpPr>
        <p:spPr>
          <a:xfrm>
            <a:off x="4573300" y="2283250"/>
            <a:ext cx="7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99" y="98524"/>
            <a:ext cx="2051682" cy="8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 amt="46000"/>
          </a:blip>
          <a:stretch>
            <a:fillRect/>
          </a:stretch>
        </p:blipFill>
        <p:spPr>
          <a:xfrm>
            <a:off x="75700" y="1511412"/>
            <a:ext cx="8520600" cy="21206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Shape 72"/>
          <p:cNvCxnSpPr/>
          <p:nvPr/>
        </p:nvCxnSpPr>
        <p:spPr>
          <a:xfrm>
            <a:off x="4535400" y="3009550"/>
            <a:ext cx="7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b="1" u="sng"/>
              <a:t>Secció 1</a:t>
            </a:r>
            <a:r>
              <a:rPr lang="es" b="1"/>
              <a:t>: LA CORAL</a:t>
            </a:r>
            <a:r>
              <a:rPr lang="es"/>
              <a:t>	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b="1" u="sng"/>
              <a:t>Tons i Sons</a:t>
            </a:r>
            <a:r>
              <a:rPr lang="es" b="1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*Seccions dins de “Tons i Sons”*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s"/>
              <a:t>El director                         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s"/>
              <a:t>Els músics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s"/>
              <a:t>Les cordes</a:t>
            </a:r>
            <a:br>
              <a:rPr lang="es"/>
            </a:br>
            <a:r>
              <a:rPr lang="es"/>
              <a:t>· Baixos</a:t>
            </a:r>
            <a:br>
              <a:rPr lang="es"/>
            </a:br>
            <a:r>
              <a:rPr lang="es"/>
              <a:t>· Contralts</a:t>
            </a:r>
            <a:br>
              <a:rPr lang="es"/>
            </a:br>
            <a:r>
              <a:rPr lang="es"/>
              <a:t>· Soprans</a:t>
            </a:r>
            <a:br>
              <a:rPr lang="es"/>
            </a:br>
            <a:r>
              <a:rPr lang="es"/>
              <a:t>· Tenors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5319200" y="1017725"/>
            <a:ext cx="2873700" cy="1981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b="1"/>
              <a:t>(Breu descripció de la coral): 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“Tons i Sons Terrassa Gospel és una coral fundada l’any 2003 per un grup d’amics de l’entorn del director, Carles Massó. Participants de la primera edició d’Oh Happy Day (TV3) i amb més de dos-cents concerts per arreu de Catalunya”.</a:t>
            </a:r>
          </a:p>
        </p:txBody>
      </p:sp>
      <p:cxnSp>
        <p:nvCxnSpPr>
          <p:cNvPr id="80" name="Shape 80"/>
          <p:cNvCxnSpPr/>
          <p:nvPr/>
        </p:nvCxnSpPr>
        <p:spPr>
          <a:xfrm flipH="1">
            <a:off x="1661700" y="1306275"/>
            <a:ext cx="3636600" cy="31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1" name="Shape 81"/>
          <p:cNvCxnSpPr/>
          <p:nvPr/>
        </p:nvCxnSpPr>
        <p:spPr>
          <a:xfrm rot="10800000">
            <a:off x="2483200" y="3674100"/>
            <a:ext cx="2668800" cy="35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2" name="Shape 82"/>
          <p:cNvSpPr txBox="1"/>
          <p:nvPr/>
        </p:nvSpPr>
        <p:spPr>
          <a:xfrm>
            <a:off x="5319200" y="3783000"/>
            <a:ext cx="2873700" cy="480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b="1"/>
              <a:t>(Adjuntar fotos per corda):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264675" y="1001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2400" b="1" u="sng">
                <a:solidFill>
                  <a:srgbClr val="000000"/>
                </a:solidFill>
              </a:rPr>
              <a:t>Secció 1</a:t>
            </a:r>
            <a:r>
              <a:rPr lang="es" sz="2400" b="1">
                <a:solidFill>
                  <a:srgbClr val="000000"/>
                </a:solidFill>
              </a:rPr>
              <a:t>: LA CORAL</a:t>
            </a:r>
            <a:r>
              <a:rPr lang="es" sz="2400">
                <a:solidFill>
                  <a:srgbClr val="000000"/>
                </a:solidFill>
              </a:rPr>
              <a:t>	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264675" y="6728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u="sng"/>
              <a:t>T&amp;S Júniors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397125" y="1128625"/>
            <a:ext cx="8067600" cy="794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2821650" y="1321825"/>
            <a:ext cx="3500700" cy="4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457200">
              <a:spcBef>
                <a:spcPts val="0"/>
              </a:spcBef>
              <a:buNone/>
            </a:pPr>
            <a:r>
              <a:rPr lang="es" sz="1800" b="1"/>
              <a:t>Foto Júniors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397125" y="2072725"/>
            <a:ext cx="2497500" cy="4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b="1" u="sng"/>
              <a:t>Últimes notícies</a:t>
            </a:r>
          </a:p>
        </p:txBody>
      </p:sp>
      <p:sp>
        <p:nvSpPr>
          <p:cNvPr id="92" name="Shape 92"/>
          <p:cNvSpPr/>
          <p:nvPr/>
        </p:nvSpPr>
        <p:spPr>
          <a:xfrm>
            <a:off x="595675" y="2612575"/>
            <a:ext cx="1368900" cy="194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2441025" y="2630425"/>
            <a:ext cx="1368900" cy="96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2441025" y="3762175"/>
            <a:ext cx="1368900" cy="794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5" name="Shape 95"/>
          <p:cNvCxnSpPr/>
          <p:nvPr/>
        </p:nvCxnSpPr>
        <p:spPr>
          <a:xfrm>
            <a:off x="4524975" y="2205000"/>
            <a:ext cx="31500" cy="258120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6" name="Shape 96"/>
          <p:cNvSpPr txBox="1"/>
          <p:nvPr/>
        </p:nvSpPr>
        <p:spPr>
          <a:xfrm>
            <a:off x="5273050" y="2177225"/>
            <a:ext cx="2497500" cy="4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b="1" u="sng"/>
              <a:t>Propers esdeveniments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250" y="2612575"/>
            <a:ext cx="773202" cy="7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250" y="3549275"/>
            <a:ext cx="773202" cy="7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5869225" y="2884275"/>
            <a:ext cx="1368900" cy="33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Preinscripció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5946225" y="3779075"/>
            <a:ext cx="1368900" cy="33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Inici assaigs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b="1" u="sng" dirty="0"/>
              <a:t>Secció 2:</a:t>
            </a:r>
            <a:r>
              <a:rPr lang="es" b="1" dirty="0"/>
              <a:t> AGENDA</a:t>
            </a:r>
          </a:p>
        </p:txBody>
      </p:sp>
      <p:pic>
        <p:nvPicPr>
          <p:cNvPr id="2" name="Imagen 1" descr="Captura de pantalla 2016-10-19 a la(s) 23.49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561" y="445024"/>
            <a:ext cx="4061377" cy="4248447"/>
          </a:xfrm>
          <a:prstGeom prst="rect">
            <a:avLst/>
          </a:prstGeom>
        </p:spPr>
      </p:pic>
      <p:pic>
        <p:nvPicPr>
          <p:cNvPr id="3" name="Imagen 2" descr="Captura de pantalla 2016-10-19 a la(s) 23.51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2" y="1111699"/>
            <a:ext cx="4300689" cy="11251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b="1" u="sng"/>
              <a:t>Secció 3</a:t>
            </a:r>
            <a:r>
              <a:rPr lang="es" b="1"/>
              <a:t>: ESPECTACLE 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b="1" u="sng"/>
              <a:t>GOSPEL								</a:t>
            </a:r>
          </a:p>
          <a:p>
            <a:pPr lvl="0">
              <a:spcBef>
                <a:spcPts val="0"/>
              </a:spcBef>
              <a:buNone/>
            </a:pPr>
            <a:r>
              <a:rPr lang="es" b="1" u="sng"/>
              <a:t>											ROCKSPEL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s"/>
              <a:t/>
            </a:r>
            <a:br>
              <a:rPr lang="es"/>
            </a:br>
            <a:r>
              <a:rPr lang="es"/>
              <a:t/>
            </a:r>
            <a:br>
              <a:rPr lang="es"/>
            </a:br>
            <a:r>
              <a:rPr lang="es" b="1" u="sng"/>
              <a:t>ROCK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401575" y="1724300"/>
            <a:ext cx="3385800" cy="1034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BREU DESCRIPCIÓ DEL TIPUS DE REPERTORI QUE S’OFEREIX EN AQUEST ESPECTACLE.</a:t>
            </a:r>
            <a:br>
              <a:rPr lang="es"/>
            </a:br>
            <a:r>
              <a:rPr lang="es" b="1"/>
              <a:t>Adjuntar fotos.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449350" y="3805650"/>
            <a:ext cx="3385800" cy="1034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BREU DESCRIPCIÓ DEL TIPUS DE REPERTORI QUE S’OFEREIX EN AQUEST ESPECTACLE.</a:t>
            </a:r>
          </a:p>
          <a:p>
            <a:pPr lvl="0" rtl="0">
              <a:spcBef>
                <a:spcPts val="0"/>
              </a:spcBef>
              <a:buNone/>
            </a:pPr>
            <a:r>
              <a:rPr lang="es" b="1"/>
              <a:t>Adjuntar fotos.</a:t>
            </a:r>
          </a:p>
        </p:txBody>
      </p:sp>
      <p:cxnSp>
        <p:nvCxnSpPr>
          <p:cNvPr id="120" name="Shape 120"/>
          <p:cNvCxnSpPr/>
          <p:nvPr/>
        </p:nvCxnSpPr>
        <p:spPr>
          <a:xfrm>
            <a:off x="311700" y="2954725"/>
            <a:ext cx="4087800" cy="1320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1" name="Shape 121"/>
          <p:cNvCxnSpPr/>
          <p:nvPr/>
        </p:nvCxnSpPr>
        <p:spPr>
          <a:xfrm>
            <a:off x="4399500" y="1152475"/>
            <a:ext cx="31500" cy="373830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2" name="Shape 122"/>
          <p:cNvSpPr txBox="1"/>
          <p:nvPr/>
        </p:nvSpPr>
        <p:spPr>
          <a:xfrm>
            <a:off x="5043125" y="2343325"/>
            <a:ext cx="3385800" cy="1034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BREU DESCRIPCIÓ DEL TIPUS DE REPERTORI QUE S’OFEREIX EN AQUEST ESPECTACLE.</a:t>
            </a:r>
          </a:p>
          <a:p>
            <a:pPr lvl="0" rtl="0">
              <a:spcBef>
                <a:spcPts val="0"/>
              </a:spcBef>
              <a:buNone/>
            </a:pPr>
            <a:r>
              <a:rPr lang="es" b="1"/>
              <a:t>Adjuntar fotos.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1733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b="1" u="sng"/>
              <a:t>Secció 4:</a:t>
            </a:r>
            <a:r>
              <a:rPr lang="es"/>
              <a:t> </a:t>
            </a:r>
            <a:r>
              <a:rPr lang="es" b="1"/>
              <a:t>FOTOS i VÍDEOS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207175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Concert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(17/07/16)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166300" y="919625"/>
            <a:ext cx="1985700" cy="157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2463362" y="919625"/>
            <a:ext cx="1985700" cy="157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4760450" y="919625"/>
            <a:ext cx="1985700" cy="157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992000" y="919625"/>
            <a:ext cx="1985700" cy="157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207175" y="3130725"/>
            <a:ext cx="1985700" cy="157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2504237" y="3130725"/>
            <a:ext cx="1985700" cy="157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4801325" y="3130725"/>
            <a:ext cx="1985700" cy="157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7032875" y="3130725"/>
            <a:ext cx="1985700" cy="157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250000" y="2569675"/>
            <a:ext cx="1818300" cy="4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Concert Matadepera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       (17/07/16)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2547075" y="2569675"/>
            <a:ext cx="1818300" cy="4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Concert Rellinars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       (16/07/16)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4844150" y="2569675"/>
            <a:ext cx="1818300" cy="4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Concert Talamanca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       (09/07/16)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7075700" y="2569675"/>
            <a:ext cx="1818300" cy="4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  Concert Terrassa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       (01/07/16)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374575" y="4654500"/>
            <a:ext cx="1818300" cy="4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    Concert Gavà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       (30/06/16)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2587950" y="4654500"/>
            <a:ext cx="1818300" cy="4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   Concert Reus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       (12/06/16)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4885025" y="4654500"/>
            <a:ext cx="1818300" cy="4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  Concert Vacarisses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       (11/06/16)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7098400" y="4654500"/>
            <a:ext cx="1818300" cy="4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  Concert Dosrius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       (05/06/16)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31075" y="1286200"/>
            <a:ext cx="2337900" cy="104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" b="1"/>
              <a:t>   5 a 7 fotos per àlbum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s" b="1"/>
              <a:t>1-2 vídeos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1210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b="1" u="sng"/>
              <a:t>Secció 5: </a:t>
            </a:r>
            <a:r>
              <a:rPr lang="es" b="1"/>
              <a:t>CONTACTE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154950" y="787800"/>
            <a:ext cx="8520600" cy="448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@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724" y="787800"/>
            <a:ext cx="481600" cy="4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777875" y="809150"/>
            <a:ext cx="1640700" cy="43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Terrassa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946" y="1258950"/>
            <a:ext cx="673153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777875" y="1325850"/>
            <a:ext cx="2332500" cy="43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tonsisons@gmail.com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724" y="1954524"/>
            <a:ext cx="481600" cy="4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828100" y="1970825"/>
            <a:ext cx="2813100" cy="43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667 727 727 (Carles Massó)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5175" y="2558999"/>
            <a:ext cx="572699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884125" y="2615800"/>
            <a:ext cx="2813100" cy="43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facebook.com/tonsisons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0725" y="3254574"/>
            <a:ext cx="572699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942475" y="3321475"/>
            <a:ext cx="2813100" cy="43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@tonsisonsTG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0725" y="3950149"/>
            <a:ext cx="691750" cy="69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1021725" y="4027150"/>
            <a:ext cx="2813100" cy="43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tonsisonstg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Macintosh PowerPoint</Application>
  <PresentationFormat>Presentación en pantalla (16:9)</PresentationFormat>
  <Paragraphs>62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simple-light-2</vt:lpstr>
      <vt:lpstr>TONS i SONS</vt:lpstr>
      <vt:lpstr>Presentación de PowerPoint</vt:lpstr>
      <vt:lpstr>Secció 1: LA CORAL </vt:lpstr>
      <vt:lpstr>Secció 1: LA CORAL  </vt:lpstr>
      <vt:lpstr>Secció 2: AGENDA</vt:lpstr>
      <vt:lpstr>Secció 3: ESPECTACLE </vt:lpstr>
      <vt:lpstr>Secció 4: FOTOS i VÍDEOS</vt:lpstr>
      <vt:lpstr>Secció 5: CONTACTE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TONS i SONS</dc:title>
  <cp:lastModifiedBy>Jor Leon</cp:lastModifiedBy>
  <cp:revision>1</cp:revision>
  <dcterms:modified xsi:type="dcterms:W3CDTF">2016-10-19T21:53:18Z</dcterms:modified>
</cp:coreProperties>
</file>