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ags/tag104.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Override PartName="/ppt/tags/tag96.xml" ContentType="application/vnd.openxmlformats-officedocument.presentationml.tags+xml"/>
  <Override PartName="/ppt/tags/tag100.xml" ContentType="application/vnd.openxmlformats-officedocument.presentationml.tags+xml"/>
  <Override PartName="/ppt/slideLayouts/slideLayout35.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tableStyles.xml" ContentType="application/vnd.openxmlformats-officedocument.presentationml.tableStyles+xml"/>
  <Override PartName="/ppt/slideLayouts/slideLayout20.xml" ContentType="application/vnd.openxmlformats-officedocument.presentationml.slideLayout+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92.xml" ContentType="application/vnd.openxmlformats-officedocument.presentationml.tags+xml"/>
  <Override PartName="/ppt/slideLayouts/slideLayout31.xml" ContentType="application/vnd.openxmlformats-officedocument.presentationml.slideLayout+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09.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slideMasters/slideMaster4.xml" ContentType="application/vnd.openxmlformats-officedocument.presentationml.slideMaster+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ags/tag105.xml" ContentType="application/vnd.openxmlformats-officedocument.presentationml.tags+xml"/>
  <Override PartName="/ppt/theme/theme6.xml" ContentType="application/vnd.openxmlformats-officedocument.them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tags/tag112.xml" ContentType="application/vnd.openxmlformats-officedocument.presentationml.tags+xml"/>
  <Override PartName="/ppt/tags/tag123.xml" ContentType="application/vnd.openxmlformats-officedocument.presentationml.tags+xml"/>
  <Override PartName="/ppt/slideLayouts/slideLayout29.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tags/tag1.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ppt/slideLayouts/slideLayout32.xml" ContentType="application/vnd.openxmlformats-officedocument.presentationml.slideLayout+xml"/>
  <Override PartName="/docProps/app.xml" ContentType="application/vnd.openxmlformats-officedocument.extended-properties+xml"/>
  <Override PartName="/ppt/slideLayouts/slideLayout21.xml" ContentType="application/vnd.openxmlformats-officedocument.presentationml.slideLayout+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tags/tag20.xml" ContentType="application/vnd.openxmlformats-officedocument.presentationml.tags+xml"/>
  <Override PartName="/ppt/tags/tag106.xml" ContentType="application/vnd.openxmlformats-officedocument.presentationml.tags+xml"/>
  <Override PartName="/ppt/theme/theme7.xml" ContentType="application/vnd.openxmlformats-officedocument.theme+xml"/>
  <Override PartName="/docProps/core.xml" ContentType="application/vnd.openxmlformats-package.core-propertie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Layouts/slideLayout33.xml" ContentType="application/vnd.openxmlformats-officedocument.presentationml.slideLayout+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slideLayouts/slideLayout40.xml" ContentType="application/vnd.openxmlformats-officedocument.presentationml.slideLayout+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slideMasters/slideMaster2.xml" ContentType="application/vnd.openxmlformats-officedocument.presentationml.slideMaster+xml"/>
  <Override PartName="/ppt/tags/tag7.xml" ContentType="application/vnd.openxmlformats-officedocument.presentationml.tags+xml"/>
  <Override PartName="/ppt/tags/tag103.xml" ContentType="application/vnd.openxmlformats-officedocument.presentationml.tags+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Layouts/slideLayout27.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Layouts/slideLayout34.xml" ContentType="application/vnd.openxmlformats-officedocument.presentationml.slideLayout+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slideLayouts/slideLayout30.xml" ContentType="application/vnd.openxmlformats-officedocument.presentationml.slideLayout+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1.xml" ContentType="application/vnd.openxmlformats-officedocument.presentationml.tags+xml"/>
  <Override PartName="/ppt/tags/tag115.xml" ContentType="application/vnd.openxmlformats-officedocument.presentationml.tags+xml"/>
  <Override PartName="/ppt/tags/tag122.xml" ContentType="application/vnd.openxmlformats-officedocument.presentationml.tags+xml"/>
  <Override PartName="/ppt/slideLayouts/slideLayout39.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slideLayouts/slideLayout2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919" r:id="rId2"/>
    <p:sldMasterId id="2147484405" r:id="rId3"/>
    <p:sldMasterId id="2147484652" r:id="rId4"/>
    <p:sldMasterId id="2147484661" r:id="rId5"/>
  </p:sldMasterIdLst>
  <p:notesMasterIdLst>
    <p:notesMasterId r:id="rId9"/>
  </p:notesMasterIdLst>
  <p:handoutMasterIdLst>
    <p:handoutMasterId r:id="rId10"/>
  </p:handoutMasterIdLst>
  <p:sldIdLst>
    <p:sldId id="1044" r:id="rId6"/>
    <p:sldId id="1182" r:id="rId7"/>
    <p:sldId id="1043" r:id="rId8"/>
  </p:sldIdLst>
  <p:sldSz cx="9906000" cy="6858000" type="A4"/>
  <p:notesSz cx="6805613" cy="9939338"/>
  <p:custDataLst>
    <p:tags r:id="rId11"/>
  </p:custDataLst>
  <p:defaultTextStyle>
    <a:defPPr>
      <a:defRPr lang="en-GB"/>
    </a:defPPr>
    <a:lvl1pPr algn="l" rtl="0" fontAlgn="base">
      <a:spcBef>
        <a:spcPct val="0"/>
      </a:spcBef>
      <a:spcAft>
        <a:spcPct val="0"/>
      </a:spcAft>
      <a:defRPr sz="12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12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12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12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1200" kern="1200">
        <a:solidFill>
          <a:schemeClr val="tx1"/>
        </a:solidFill>
        <a:latin typeface="Arial" charset="0"/>
        <a:ea typeface="ＭＳ Ｐゴシック"/>
        <a:cs typeface="ＭＳ Ｐゴシック"/>
      </a:defRPr>
    </a:lvl5pPr>
    <a:lvl6pPr marL="2286000" algn="l" defTabSz="914400" rtl="0" eaLnBrk="1" latinLnBrk="0" hangingPunct="1">
      <a:defRPr sz="1200" kern="1200">
        <a:solidFill>
          <a:schemeClr val="tx1"/>
        </a:solidFill>
        <a:latin typeface="Arial" charset="0"/>
        <a:ea typeface="ＭＳ Ｐゴシック"/>
        <a:cs typeface="ＭＳ Ｐゴシック"/>
      </a:defRPr>
    </a:lvl6pPr>
    <a:lvl7pPr marL="2743200" algn="l" defTabSz="914400" rtl="0" eaLnBrk="1" latinLnBrk="0" hangingPunct="1">
      <a:defRPr sz="1200" kern="1200">
        <a:solidFill>
          <a:schemeClr val="tx1"/>
        </a:solidFill>
        <a:latin typeface="Arial" charset="0"/>
        <a:ea typeface="ＭＳ Ｐゴシック"/>
        <a:cs typeface="ＭＳ Ｐゴシック"/>
      </a:defRPr>
    </a:lvl7pPr>
    <a:lvl8pPr marL="3200400" algn="l" defTabSz="914400" rtl="0" eaLnBrk="1" latinLnBrk="0" hangingPunct="1">
      <a:defRPr sz="1200" kern="1200">
        <a:solidFill>
          <a:schemeClr val="tx1"/>
        </a:solidFill>
        <a:latin typeface="Arial" charset="0"/>
        <a:ea typeface="ＭＳ Ｐゴシック"/>
        <a:cs typeface="ＭＳ Ｐゴシック"/>
      </a:defRPr>
    </a:lvl8pPr>
    <a:lvl9pPr marL="3657600" algn="l" defTabSz="914400" rtl="0" eaLnBrk="1" latinLnBrk="0" hangingPunct="1">
      <a:defRPr sz="1200"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2C5422"/>
    <a:srgbClr val="009900"/>
    <a:srgbClr val="B6DDAD"/>
    <a:srgbClr val="9ED292"/>
    <a:srgbClr val="000099"/>
    <a:srgbClr val="4EB653"/>
    <a:srgbClr val="62B54F"/>
    <a:srgbClr val="0033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horzBarState="maximized">
    <p:restoredLeft sz="11684" autoAdjust="0"/>
    <p:restoredTop sz="99800" autoAdjust="0"/>
  </p:normalViewPr>
  <p:slideViewPr>
    <p:cSldViewPr>
      <p:cViewPr>
        <p:scale>
          <a:sx n="100" d="100"/>
          <a:sy n="100" d="100"/>
        </p:scale>
        <p:origin x="-2574" y="-85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p:cViewPr>
        <p:scale>
          <a:sx n="100" d="100"/>
          <a:sy n="100" d="100"/>
        </p:scale>
        <p:origin x="-3564" y="132"/>
      </p:cViewPr>
      <p:guideLst>
        <p:guide orient="horz" pos="3133"/>
        <p:guide pos="214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3650" name="Rectangle 2"/>
          <p:cNvSpPr>
            <a:spLocks noGrp="1" noChangeArrowheads="1"/>
          </p:cNvSpPr>
          <p:nvPr>
            <p:ph type="hdr" sz="quarter"/>
          </p:nvPr>
        </p:nvSpPr>
        <p:spPr bwMode="auto">
          <a:xfrm>
            <a:off x="0" y="0"/>
            <a:ext cx="2951163" cy="498475"/>
          </a:xfrm>
          <a:prstGeom prst="rect">
            <a:avLst/>
          </a:prstGeom>
          <a:noFill/>
          <a:ln>
            <a:noFill/>
          </a:ln>
          <a:effectLst/>
          <a:extLst/>
        </p:spPr>
        <p:txBody>
          <a:bodyPr vert="horz" wrap="square" lIns="92348" tIns="46174" rIns="92348" bIns="46174" numCol="1" anchor="t" anchorCtr="0" compatLnSpc="1">
            <a:prstTxWarp prst="textNoShape">
              <a:avLst/>
            </a:prstTxWarp>
          </a:bodyPr>
          <a:lstStyle>
            <a:lvl1pPr algn="l" defTabSz="923294">
              <a:defRPr>
                <a:latin typeface="Arial" pitchFamily="34" charset="0"/>
                <a:ea typeface="+mn-ea"/>
                <a:cs typeface="Arial" pitchFamily="34" charset="0"/>
              </a:defRPr>
            </a:lvl1pPr>
          </a:lstStyle>
          <a:p>
            <a:pPr>
              <a:defRPr/>
            </a:pPr>
            <a:endParaRPr lang="en-GB"/>
          </a:p>
        </p:txBody>
      </p:sp>
      <p:sp>
        <p:nvSpPr>
          <p:cNvPr id="283651" name="Rectangle 3"/>
          <p:cNvSpPr>
            <a:spLocks noGrp="1" noChangeArrowheads="1"/>
          </p:cNvSpPr>
          <p:nvPr>
            <p:ph type="dt" sz="quarter" idx="1"/>
          </p:nvPr>
        </p:nvSpPr>
        <p:spPr bwMode="auto">
          <a:xfrm>
            <a:off x="3852863" y="0"/>
            <a:ext cx="2951162" cy="498475"/>
          </a:xfrm>
          <a:prstGeom prst="rect">
            <a:avLst/>
          </a:prstGeom>
          <a:noFill/>
          <a:ln>
            <a:noFill/>
          </a:ln>
          <a:effectLst/>
          <a:extLst/>
        </p:spPr>
        <p:txBody>
          <a:bodyPr vert="horz" wrap="square" lIns="92348" tIns="46174" rIns="92348" bIns="46174" numCol="1" anchor="t" anchorCtr="0" compatLnSpc="1">
            <a:prstTxWarp prst="textNoShape">
              <a:avLst/>
            </a:prstTxWarp>
          </a:bodyPr>
          <a:lstStyle>
            <a:lvl1pPr algn="r" defTabSz="923294">
              <a:defRPr>
                <a:latin typeface="Arial" pitchFamily="34" charset="0"/>
                <a:ea typeface="+mn-ea"/>
                <a:cs typeface="Arial" pitchFamily="34" charset="0"/>
              </a:defRPr>
            </a:lvl1pPr>
          </a:lstStyle>
          <a:p>
            <a:pPr>
              <a:defRPr/>
            </a:pPr>
            <a:endParaRPr lang="en-GB"/>
          </a:p>
        </p:txBody>
      </p:sp>
      <p:sp>
        <p:nvSpPr>
          <p:cNvPr id="283652" name="Rectangle 4"/>
          <p:cNvSpPr>
            <a:spLocks noGrp="1" noChangeArrowheads="1"/>
          </p:cNvSpPr>
          <p:nvPr>
            <p:ph type="ftr" sz="quarter" idx="2"/>
          </p:nvPr>
        </p:nvSpPr>
        <p:spPr bwMode="auto">
          <a:xfrm>
            <a:off x="0" y="9439275"/>
            <a:ext cx="2951163" cy="498475"/>
          </a:xfrm>
          <a:prstGeom prst="rect">
            <a:avLst/>
          </a:prstGeom>
          <a:noFill/>
          <a:ln>
            <a:noFill/>
          </a:ln>
          <a:effectLst/>
          <a:extLst/>
        </p:spPr>
        <p:txBody>
          <a:bodyPr vert="horz" wrap="square" lIns="92348" tIns="46174" rIns="92348" bIns="46174" numCol="1" anchor="b" anchorCtr="0" compatLnSpc="1">
            <a:prstTxWarp prst="textNoShape">
              <a:avLst/>
            </a:prstTxWarp>
          </a:bodyPr>
          <a:lstStyle>
            <a:lvl1pPr algn="l" defTabSz="923294">
              <a:defRPr>
                <a:latin typeface="Arial" pitchFamily="34" charset="0"/>
                <a:ea typeface="+mn-ea"/>
                <a:cs typeface="Arial" pitchFamily="34" charset="0"/>
              </a:defRPr>
            </a:lvl1pPr>
          </a:lstStyle>
          <a:p>
            <a:pPr>
              <a:defRPr/>
            </a:pPr>
            <a:endParaRPr lang="en-GB"/>
          </a:p>
        </p:txBody>
      </p:sp>
      <p:sp>
        <p:nvSpPr>
          <p:cNvPr id="283653" name="Rectangle 5"/>
          <p:cNvSpPr>
            <a:spLocks noGrp="1" noChangeArrowheads="1"/>
          </p:cNvSpPr>
          <p:nvPr>
            <p:ph type="sldNum" sz="quarter" idx="3"/>
          </p:nvPr>
        </p:nvSpPr>
        <p:spPr bwMode="auto">
          <a:xfrm>
            <a:off x="3852863" y="9439275"/>
            <a:ext cx="2951162" cy="498475"/>
          </a:xfrm>
          <a:prstGeom prst="rect">
            <a:avLst/>
          </a:prstGeom>
          <a:noFill/>
          <a:ln>
            <a:noFill/>
          </a:ln>
          <a:effectLst/>
          <a:extLst/>
        </p:spPr>
        <p:txBody>
          <a:bodyPr vert="horz" wrap="square" lIns="92348" tIns="46174" rIns="92348" bIns="46174" numCol="1" anchor="b" anchorCtr="0" compatLnSpc="1">
            <a:prstTxWarp prst="textNoShape">
              <a:avLst/>
            </a:prstTxWarp>
          </a:bodyPr>
          <a:lstStyle>
            <a:lvl1pPr algn="r" defTabSz="923294">
              <a:defRPr>
                <a:latin typeface="Arial" pitchFamily="34" charset="0"/>
                <a:ea typeface="+mn-ea"/>
                <a:cs typeface="Arial" pitchFamily="34" charset="0"/>
              </a:defRPr>
            </a:lvl1pPr>
          </a:lstStyle>
          <a:p>
            <a:pPr>
              <a:defRPr/>
            </a:pPr>
            <a:fld id="{1A429369-D52C-4C17-9083-AF95840521D6}" type="slidenum">
              <a:rPr lang="en-GB"/>
              <a:pPr>
                <a:defRPr/>
              </a:pPr>
              <a:t>‹#›</a:t>
            </a:fld>
            <a:endParaRPr lang="en-GB"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51163" cy="498475"/>
          </a:xfrm>
          <a:prstGeom prst="rect">
            <a:avLst/>
          </a:prstGeom>
          <a:noFill/>
          <a:ln>
            <a:noFill/>
          </a:ln>
          <a:effectLst/>
          <a:extLst/>
        </p:spPr>
        <p:txBody>
          <a:bodyPr vert="horz" wrap="square" lIns="92348" tIns="46174" rIns="92348" bIns="46174" numCol="1" anchor="t" anchorCtr="0" compatLnSpc="1">
            <a:prstTxWarp prst="textNoShape">
              <a:avLst/>
            </a:prstTxWarp>
          </a:bodyPr>
          <a:lstStyle>
            <a:lvl1pPr algn="l" defTabSz="923294">
              <a:defRPr>
                <a:latin typeface="Arial" pitchFamily="34" charset="0"/>
                <a:ea typeface="+mn-ea"/>
                <a:cs typeface="Arial" pitchFamily="34" charset="0"/>
              </a:defRPr>
            </a:lvl1pPr>
          </a:lstStyle>
          <a:p>
            <a:pPr>
              <a:defRPr/>
            </a:pPr>
            <a:endParaRPr lang="en-GB"/>
          </a:p>
        </p:txBody>
      </p:sp>
      <p:sp>
        <p:nvSpPr>
          <p:cNvPr id="13315" name="Rectangle 3"/>
          <p:cNvSpPr>
            <a:spLocks noGrp="1" noChangeArrowheads="1"/>
          </p:cNvSpPr>
          <p:nvPr>
            <p:ph type="dt" idx="1"/>
          </p:nvPr>
        </p:nvSpPr>
        <p:spPr bwMode="auto">
          <a:xfrm>
            <a:off x="3852863" y="0"/>
            <a:ext cx="2951162" cy="498475"/>
          </a:xfrm>
          <a:prstGeom prst="rect">
            <a:avLst/>
          </a:prstGeom>
          <a:noFill/>
          <a:ln>
            <a:noFill/>
          </a:ln>
          <a:effectLst/>
          <a:extLst/>
        </p:spPr>
        <p:txBody>
          <a:bodyPr vert="horz" wrap="square" lIns="92348" tIns="46174" rIns="92348" bIns="46174" numCol="1" anchor="t" anchorCtr="0" compatLnSpc="1">
            <a:prstTxWarp prst="textNoShape">
              <a:avLst/>
            </a:prstTxWarp>
          </a:bodyPr>
          <a:lstStyle>
            <a:lvl1pPr algn="r" defTabSz="923294">
              <a:defRPr>
                <a:latin typeface="Arial" pitchFamily="34" charset="0"/>
                <a:ea typeface="+mn-ea"/>
                <a:cs typeface="Arial" pitchFamily="34" charset="0"/>
              </a:defRPr>
            </a:lvl1pPr>
          </a:lstStyle>
          <a:p>
            <a:pPr>
              <a:defRPr/>
            </a:pPr>
            <a:endParaRPr lang="en-GB"/>
          </a:p>
        </p:txBody>
      </p:sp>
      <p:sp>
        <p:nvSpPr>
          <p:cNvPr id="502788" name="Rectangle 4"/>
          <p:cNvSpPr>
            <a:spLocks noGrp="1" noRot="1" noChangeAspect="1" noChangeArrowheads="1" noTextEdit="1"/>
          </p:cNvSpPr>
          <p:nvPr>
            <p:ph type="sldImg" idx="2"/>
          </p:nvPr>
        </p:nvSpPr>
        <p:spPr bwMode="auto">
          <a:xfrm>
            <a:off x="712788" y="744538"/>
            <a:ext cx="5381625" cy="3725862"/>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1038" y="4722813"/>
            <a:ext cx="5443537" cy="4471987"/>
          </a:xfrm>
          <a:prstGeom prst="rect">
            <a:avLst/>
          </a:prstGeom>
          <a:noFill/>
          <a:ln>
            <a:noFill/>
          </a:ln>
          <a:effectLst/>
          <a:extLst/>
        </p:spPr>
        <p:txBody>
          <a:bodyPr vert="horz" wrap="square" lIns="92348" tIns="46174" rIns="92348" bIns="46174"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3318" name="Rectangle 6"/>
          <p:cNvSpPr>
            <a:spLocks noGrp="1" noChangeArrowheads="1"/>
          </p:cNvSpPr>
          <p:nvPr>
            <p:ph type="ftr" sz="quarter" idx="4"/>
          </p:nvPr>
        </p:nvSpPr>
        <p:spPr bwMode="auto">
          <a:xfrm>
            <a:off x="0" y="9439275"/>
            <a:ext cx="2951163" cy="498475"/>
          </a:xfrm>
          <a:prstGeom prst="rect">
            <a:avLst/>
          </a:prstGeom>
          <a:noFill/>
          <a:ln>
            <a:noFill/>
          </a:ln>
          <a:effectLst/>
          <a:extLst/>
        </p:spPr>
        <p:txBody>
          <a:bodyPr vert="horz" wrap="square" lIns="92348" tIns="46174" rIns="92348" bIns="46174" numCol="1" anchor="b" anchorCtr="0" compatLnSpc="1">
            <a:prstTxWarp prst="textNoShape">
              <a:avLst/>
            </a:prstTxWarp>
          </a:bodyPr>
          <a:lstStyle>
            <a:lvl1pPr algn="l" defTabSz="923294">
              <a:defRPr>
                <a:latin typeface="Arial" pitchFamily="34" charset="0"/>
                <a:ea typeface="+mn-ea"/>
                <a:cs typeface="Arial" pitchFamily="34" charset="0"/>
              </a:defRPr>
            </a:lvl1pPr>
          </a:lstStyle>
          <a:p>
            <a:pPr>
              <a:defRPr/>
            </a:pPr>
            <a:endParaRPr lang="en-GB"/>
          </a:p>
        </p:txBody>
      </p:sp>
      <p:sp>
        <p:nvSpPr>
          <p:cNvPr id="13319" name="Rectangle 7"/>
          <p:cNvSpPr>
            <a:spLocks noGrp="1" noChangeArrowheads="1"/>
          </p:cNvSpPr>
          <p:nvPr>
            <p:ph type="sldNum" sz="quarter" idx="5"/>
          </p:nvPr>
        </p:nvSpPr>
        <p:spPr bwMode="auto">
          <a:xfrm>
            <a:off x="3852863" y="9439275"/>
            <a:ext cx="2951162" cy="498475"/>
          </a:xfrm>
          <a:prstGeom prst="rect">
            <a:avLst/>
          </a:prstGeom>
          <a:noFill/>
          <a:ln>
            <a:noFill/>
          </a:ln>
          <a:effectLst/>
          <a:extLst/>
        </p:spPr>
        <p:txBody>
          <a:bodyPr vert="horz" wrap="square" lIns="92348" tIns="46174" rIns="92348" bIns="46174" numCol="1" anchor="b" anchorCtr="0" compatLnSpc="1">
            <a:prstTxWarp prst="textNoShape">
              <a:avLst/>
            </a:prstTxWarp>
          </a:bodyPr>
          <a:lstStyle>
            <a:lvl1pPr algn="r" defTabSz="923294">
              <a:defRPr>
                <a:latin typeface="Arial" pitchFamily="34" charset="0"/>
                <a:ea typeface="+mn-ea"/>
                <a:cs typeface="Arial" pitchFamily="34" charset="0"/>
              </a:defRPr>
            </a:lvl1pPr>
          </a:lstStyle>
          <a:p>
            <a:pPr>
              <a:defRPr/>
            </a:pPr>
            <a:fld id="{1967498C-FBA3-4453-8AAD-C622CBF23886}"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a:noFill/>
        </p:spPr>
        <p:txBody>
          <a:bodyPr/>
          <a:lstStyle/>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noFill/>
        </p:spPr>
        <p:txBody>
          <a:bodyPr/>
          <a:lstStyle/>
          <a:p>
            <a:pPr>
              <a:lnSpc>
                <a:spcPct val="80000"/>
              </a:lnSpc>
            </a:pPr>
            <a:r>
              <a:rPr lang="en-GB" sz="800" b="1" smtClean="0">
                <a:latin typeface="Arial" charset="0"/>
              </a:rPr>
              <a:t>Architecture Overview/Architecture Description</a:t>
            </a:r>
          </a:p>
          <a:p>
            <a:pPr>
              <a:lnSpc>
                <a:spcPct val="80000"/>
              </a:lnSpc>
            </a:pPr>
            <a:r>
              <a:rPr lang="en-GB" sz="800" smtClean="0">
                <a:latin typeface="Arial" charset="0"/>
              </a:rPr>
              <a:t>The Architecture models are developed to describe application, infrastructure and security components for a solution based on the business requirements and system use cases.</a:t>
            </a:r>
          </a:p>
          <a:p>
            <a:pPr>
              <a:lnSpc>
                <a:spcPct val="80000"/>
              </a:lnSpc>
            </a:pPr>
            <a:r>
              <a:rPr lang="en-GB" sz="800" b="1" smtClean="0">
                <a:latin typeface="Arial" charset="0"/>
              </a:rPr>
              <a:t>Service Matrix</a:t>
            </a:r>
          </a:p>
          <a:p>
            <a:pPr>
              <a:lnSpc>
                <a:spcPct val="80000"/>
              </a:lnSpc>
            </a:pPr>
            <a:r>
              <a:rPr lang="en-GB" sz="800" smtClean="0">
                <a:latin typeface="Arial" charset="0"/>
              </a:rPr>
              <a:t>This is a project view of all the services and operation impacted. It also includes details of host APIs and consuming applications. This will drive our estimating effort and will ultimately provide the service landscape for a given project. Going forward this will allow us to fully document the project view in Systinet.</a:t>
            </a:r>
          </a:p>
          <a:p>
            <a:pPr>
              <a:lnSpc>
                <a:spcPct val="80000"/>
              </a:lnSpc>
            </a:pPr>
            <a:r>
              <a:rPr lang="en-GB" sz="800" b="1" smtClean="0">
                <a:latin typeface="Arial" charset="0"/>
              </a:rPr>
              <a:t>Systinet</a:t>
            </a:r>
          </a:p>
          <a:p>
            <a:pPr>
              <a:lnSpc>
                <a:spcPct val="80000"/>
              </a:lnSpc>
            </a:pPr>
            <a:r>
              <a:rPr lang="en-GB" sz="800" smtClean="0">
                <a:latin typeface="Arial" charset="0"/>
              </a:rPr>
              <a:t>This is our formal service repository. This is used to document all aspects of a service/operation, from project through consumers to host system APIs. This is also our main tools for impact analysis of changes to the service landscape.</a:t>
            </a:r>
          </a:p>
          <a:p>
            <a:pPr>
              <a:lnSpc>
                <a:spcPct val="80000"/>
              </a:lnSpc>
            </a:pPr>
            <a:r>
              <a:rPr lang="en-GB" sz="800" b="1" smtClean="0">
                <a:latin typeface="Arial" charset="0"/>
              </a:rPr>
              <a:t>Governance</a:t>
            </a:r>
          </a:p>
          <a:p>
            <a:pPr>
              <a:lnSpc>
                <a:spcPct val="80000"/>
              </a:lnSpc>
            </a:pPr>
            <a:r>
              <a:rPr lang="en-GB" sz="800" smtClean="0">
                <a:latin typeface="Arial" charset="0"/>
              </a:rPr>
              <a:t>In addition to it’s repository functions, Systinet also provides us with a full governance lifecycle for service development. Going forward we will use this to feed into the Service Governance Board (SGB) process and initiate specific Insurance SGBs (iSGB).</a:t>
            </a:r>
          </a:p>
          <a:p>
            <a:pPr>
              <a:lnSpc>
                <a:spcPct val="80000"/>
              </a:lnSpc>
            </a:pPr>
            <a:r>
              <a:rPr lang="en-GB" sz="800" b="1" smtClean="0">
                <a:latin typeface="Arial" charset="0"/>
              </a:rPr>
              <a:t>Estimating</a:t>
            </a:r>
          </a:p>
          <a:p>
            <a:pPr>
              <a:lnSpc>
                <a:spcPct val="80000"/>
              </a:lnSpc>
            </a:pPr>
            <a:r>
              <a:rPr lang="en-GB" sz="800" smtClean="0">
                <a:latin typeface="Arial" charset="0"/>
              </a:rPr>
              <a:t>This is derived from the service matrix.</a:t>
            </a:r>
          </a:p>
          <a:p>
            <a:pPr>
              <a:lnSpc>
                <a:spcPct val="80000"/>
              </a:lnSpc>
            </a:pPr>
            <a:r>
              <a:rPr lang="en-GB" sz="800" b="1" smtClean="0">
                <a:latin typeface="Arial" charset="0"/>
              </a:rPr>
              <a:t>Service Specification</a:t>
            </a:r>
          </a:p>
          <a:p>
            <a:pPr>
              <a:lnSpc>
                <a:spcPct val="80000"/>
              </a:lnSpc>
            </a:pPr>
            <a:r>
              <a:rPr lang="en-GB" sz="800" smtClean="0">
                <a:latin typeface="Arial" charset="0"/>
              </a:rPr>
              <a:t>This is the main consumer facing document, which will look to define the service as a whole including details of each of its constituent operations. It will also include a consumer-friendly view of the service operation interfaces. </a:t>
            </a:r>
          </a:p>
          <a:p>
            <a:pPr>
              <a:lnSpc>
                <a:spcPct val="80000"/>
              </a:lnSpc>
            </a:pPr>
            <a:r>
              <a:rPr lang="en-GB" sz="800" b="1" smtClean="0">
                <a:latin typeface="Arial" charset="0"/>
              </a:rPr>
              <a:t>Service Operation Design</a:t>
            </a:r>
          </a:p>
          <a:p>
            <a:pPr>
              <a:lnSpc>
                <a:spcPct val="80000"/>
              </a:lnSpc>
            </a:pPr>
            <a:r>
              <a:rPr lang="en-GB" sz="800" smtClean="0">
                <a:latin typeface="Arial" charset="0"/>
              </a:rPr>
              <a:t>This is the main design for a given service operation. This will define the internal logic of the operation, the interfaces for the operation, which host APIs should be called, in what circumstances and in what order.  </a:t>
            </a:r>
          </a:p>
          <a:p>
            <a:pPr>
              <a:lnSpc>
                <a:spcPct val="80000"/>
              </a:lnSpc>
            </a:pPr>
            <a:r>
              <a:rPr lang="en-GB" sz="800" b="1" smtClean="0">
                <a:latin typeface="Arial" charset="0"/>
              </a:rPr>
              <a:t>Sequence Diagram</a:t>
            </a:r>
          </a:p>
          <a:p>
            <a:pPr>
              <a:lnSpc>
                <a:spcPct val="80000"/>
              </a:lnSpc>
            </a:pPr>
            <a:r>
              <a:rPr lang="en-GB" sz="800" smtClean="0">
                <a:latin typeface="Arial" charset="0"/>
              </a:rPr>
              <a:t>This is produced using RSA and the cross-platform design framework. This is a key component of the SOD above.</a:t>
            </a:r>
          </a:p>
          <a:p>
            <a:pPr>
              <a:lnSpc>
                <a:spcPct val="80000"/>
              </a:lnSpc>
            </a:pPr>
            <a:r>
              <a:rPr lang="en-GB" sz="800" b="1" smtClean="0">
                <a:latin typeface="Arial" charset="0"/>
              </a:rPr>
              <a:t>Mapping Documents</a:t>
            </a:r>
          </a:p>
          <a:p>
            <a:pPr>
              <a:lnSpc>
                <a:spcPct val="80000"/>
              </a:lnSpc>
            </a:pPr>
            <a:r>
              <a:rPr lang="en-GB" sz="800" smtClean="0">
                <a:latin typeface="Arial" charset="0"/>
              </a:rPr>
              <a:t>These are individual documents detailing the interfaces to each service operation and also for each host API. These take the form of sample messages with the relevant xpaths highlighted to the required data.</a:t>
            </a:r>
          </a:p>
          <a:p>
            <a:pPr>
              <a:lnSpc>
                <a:spcPct val="80000"/>
              </a:lnSpc>
            </a:pPr>
            <a:r>
              <a:rPr lang="en-GB" sz="800" b="1" smtClean="0">
                <a:latin typeface="Arial" charset="0"/>
              </a:rPr>
              <a:t>Host APIs</a:t>
            </a:r>
          </a:p>
          <a:p>
            <a:pPr>
              <a:lnSpc>
                <a:spcPct val="80000"/>
              </a:lnSpc>
            </a:pPr>
            <a:r>
              <a:rPr lang="en-GB" sz="800" smtClean="0">
                <a:latin typeface="Arial" charset="0"/>
              </a:rPr>
              <a:t>These are the physical interfaces to other back-end systems, external web services.</a:t>
            </a:r>
          </a:p>
          <a:p>
            <a:pPr>
              <a:lnSpc>
                <a:spcPct val="80000"/>
              </a:lnSpc>
            </a:pPr>
            <a:r>
              <a:rPr lang="en-GB" sz="800" b="1" smtClean="0">
                <a:latin typeface="Arial" charset="0"/>
              </a:rPr>
              <a:t>Common Information Model</a:t>
            </a:r>
          </a:p>
          <a:p>
            <a:pPr>
              <a:lnSpc>
                <a:spcPct val="80000"/>
              </a:lnSpc>
            </a:pPr>
            <a:r>
              <a:rPr lang="en-GB" sz="800" smtClean="0">
                <a:latin typeface="Arial" charset="0"/>
              </a:rPr>
              <a:t>This is the information model that we use to define the data within services and to define the interfaces to each operation. It has been developed over many years and is loosely based on the ORIGO standard for Life Pensions and Insurance messaging. This is maintained in RSA and is used to generate the appropriate schemas for build.</a:t>
            </a:r>
          </a:p>
          <a:p>
            <a:pPr>
              <a:lnSpc>
                <a:spcPct val="80000"/>
              </a:lnSpc>
            </a:pPr>
            <a:r>
              <a:rPr lang="en-GB" sz="800" b="1" smtClean="0">
                <a:latin typeface="Arial" charset="0"/>
              </a:rPr>
              <a:t>Schemas</a:t>
            </a:r>
          </a:p>
          <a:p>
            <a:pPr>
              <a:lnSpc>
                <a:spcPct val="80000"/>
              </a:lnSpc>
            </a:pPr>
            <a:r>
              <a:rPr lang="en-GB" sz="800" smtClean="0">
                <a:latin typeface="Arial" charset="0"/>
              </a:rPr>
              <a:t>These represent the schema definitions for both the information model and for the service operation interface definitions. These will feed into the generation of any WSDL files by the build team.</a:t>
            </a:r>
          </a:p>
          <a:p>
            <a:pPr>
              <a:lnSpc>
                <a:spcPct val="80000"/>
              </a:lnSpc>
            </a:pPr>
            <a:r>
              <a:rPr lang="en-GB" sz="800" b="1" smtClean="0">
                <a:latin typeface="Arial" charset="0"/>
              </a:rPr>
              <a:t>MLPD</a:t>
            </a:r>
          </a:p>
          <a:p>
            <a:pPr>
              <a:lnSpc>
                <a:spcPct val="80000"/>
              </a:lnSpc>
            </a:pPr>
            <a:r>
              <a:rPr lang="en-GB" sz="800" smtClean="0">
                <a:latin typeface="Arial" charset="0"/>
              </a:rPr>
              <a:t>The MLPD is the MLPD and pulls together all  the design artefacts that are produced for a given project.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a:noFill/>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oleObject" Target="../embeddings/oleObject2.bin"/><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vmlDrawing" Target="../drawings/vmlDrawing2.v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image" Target="../media/image1.jpeg"/><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oleObject" Target="../embeddings/oleObject3.bin"/><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vmlDrawing" Target="../drawings/vmlDrawing3.v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image" Target="../media/image1.jpeg"/><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4.v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image" Target="../media/image1.jpeg"/><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oleObject" Target="../embeddings/oleObject5.bin"/><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vmlDrawing" Target="../drawings/vmlDrawing5.v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image" Target="../media/image1.jpeg"/><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oleObject" Target="../embeddings/oleObject6.bin"/><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slideMaster" Target="../slideMasters/slideMaster2.xml"/><Relationship Id="rId2" Type="http://schemas.openxmlformats.org/officeDocument/2006/relationships/tags" Target="../tags/tag54.xml"/><Relationship Id="rId1" Type="http://schemas.openxmlformats.org/officeDocument/2006/relationships/vmlDrawing" Target="../drawings/vmlDrawing6.v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5" Type="http://schemas.openxmlformats.org/officeDocument/2006/relationships/image" Target="../media/image1.jpeg"/><Relationship Id="rId10" Type="http://schemas.openxmlformats.org/officeDocument/2006/relationships/tags" Target="../tags/tag62.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oleObject" Target="../embeddings/oleObject7.bin"/><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slideMaster" Target="../slideMasters/slideMaster2.xml"/><Relationship Id="rId2" Type="http://schemas.openxmlformats.org/officeDocument/2006/relationships/tags" Target="../tags/tag64.xml"/><Relationship Id="rId1" Type="http://schemas.openxmlformats.org/officeDocument/2006/relationships/vmlDrawing" Target="../drawings/vmlDrawing7.v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image" Target="../media/image1.jpeg"/><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oleObject" Target="../embeddings/oleObject8.bin"/><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slideMaster" Target="../slideMasters/slideMaster2.xml"/><Relationship Id="rId2" Type="http://schemas.openxmlformats.org/officeDocument/2006/relationships/tags" Target="../tags/tag74.xml"/><Relationship Id="rId1" Type="http://schemas.openxmlformats.org/officeDocument/2006/relationships/vmlDrawing" Target="../drawings/vmlDrawing8.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image" Target="../media/image1.jpeg"/><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oleObject" Target="../embeddings/oleObject9.bin"/><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slideMaster" Target="../slideMasters/slideMaster2.xml"/><Relationship Id="rId2" Type="http://schemas.openxmlformats.org/officeDocument/2006/relationships/tags" Target="../tags/tag84.xml"/><Relationship Id="rId1" Type="http://schemas.openxmlformats.org/officeDocument/2006/relationships/vmlDrawing" Target="../drawings/vmlDrawing9.vml"/><Relationship Id="rId6" Type="http://schemas.openxmlformats.org/officeDocument/2006/relationships/tags" Target="../tags/tag88.xml"/><Relationship Id="rId11" Type="http://schemas.openxmlformats.org/officeDocument/2006/relationships/tags" Target="../tags/tag93.xml"/><Relationship Id="rId5" Type="http://schemas.openxmlformats.org/officeDocument/2006/relationships/tags" Target="../tags/tag87.xml"/><Relationship Id="rId15" Type="http://schemas.openxmlformats.org/officeDocument/2006/relationships/image" Target="../media/image1.jpeg"/><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oleObject" Target="../embeddings/oleObject10.bin"/><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slideMaster" Target="../slideMasters/slideMaster2.xml"/><Relationship Id="rId2" Type="http://schemas.openxmlformats.org/officeDocument/2006/relationships/tags" Target="../tags/tag94.xml"/><Relationship Id="rId1" Type="http://schemas.openxmlformats.org/officeDocument/2006/relationships/vmlDrawing" Target="../drawings/vmlDrawing10.v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5" Type="http://schemas.openxmlformats.org/officeDocument/2006/relationships/image" Target="../media/image1.jpeg"/><Relationship Id="rId10" Type="http://schemas.openxmlformats.org/officeDocument/2006/relationships/tags" Target="../tags/tag102.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oleObject" Target="../embeddings/oleObject11.bin"/><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slideMaster" Target="../slideMasters/slideMaster2.xml"/><Relationship Id="rId2" Type="http://schemas.openxmlformats.org/officeDocument/2006/relationships/tags" Target="../tags/tag104.xml"/><Relationship Id="rId1" Type="http://schemas.openxmlformats.org/officeDocument/2006/relationships/vmlDrawing" Target="../drawings/vmlDrawing11.v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image" Target="../media/image1.jpeg"/><Relationship Id="rId10" Type="http://schemas.openxmlformats.org/officeDocument/2006/relationships/tags" Target="../tags/tag112.xm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oleObject" Target="../embeddings/oleObject12.bin"/><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slideMaster" Target="../slideMasters/slideMaster2.xml"/><Relationship Id="rId2" Type="http://schemas.openxmlformats.org/officeDocument/2006/relationships/tags" Target="../tags/tag114.xml"/><Relationship Id="rId1" Type="http://schemas.openxmlformats.org/officeDocument/2006/relationships/vmlDrawing" Target="../drawings/vmlDrawing12.vml"/><Relationship Id="rId6" Type="http://schemas.openxmlformats.org/officeDocument/2006/relationships/tags" Target="../tags/tag118.xml"/><Relationship Id="rId11" Type="http://schemas.openxmlformats.org/officeDocument/2006/relationships/tags" Target="../tags/tag123.xml"/><Relationship Id="rId5" Type="http://schemas.openxmlformats.org/officeDocument/2006/relationships/tags" Target="../tags/tag117.xml"/><Relationship Id="rId15" Type="http://schemas.openxmlformats.org/officeDocument/2006/relationships/image" Target="../media/image1.jpeg"/><Relationship Id="rId10" Type="http://schemas.openxmlformats.org/officeDocument/2006/relationships/tags" Target="../tags/tag122.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86"/>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13389" y="236538"/>
            <a:ext cx="2037953" cy="31924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99496" y="236538"/>
            <a:ext cx="5948760" cy="3192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AutoShape 1"/>
          <p:cNvGraphicFramePr>
            <a:graphicFrameLocks/>
          </p:cNvGraphicFramePr>
          <p:nvPr>
            <p:custDataLst>
              <p:tags r:id="rId2"/>
            </p:custDataLst>
          </p:nvPr>
        </p:nvGraphicFramePr>
        <p:xfrm>
          <a:off x="0" y="0"/>
          <a:ext cx="171450" cy="158750"/>
        </p:xfrm>
        <a:graphic>
          <a:graphicData uri="http://schemas.openxmlformats.org/presentationml/2006/ole">
            <p:oleObj spid="_x0000_s557057" name="think-cell Slide" r:id="rId13" imgW="0" imgH="0" progId="">
              <p:embed/>
            </p:oleObj>
          </a:graphicData>
        </a:graphic>
      </p:graphicFrame>
      <p:sp>
        <p:nvSpPr>
          <p:cNvPr id="5" name="McK 1. On-page tracker" hidden="1"/>
          <p:cNvSpPr>
            <a:spLocks noChangeArrowheads="1"/>
          </p:cNvSpPr>
          <p:nvPr>
            <p:custDataLst>
              <p:tags r:id="rId3"/>
            </p:custDataLst>
          </p:nvPr>
        </p:nvSpPr>
        <p:spPr bwMode="auto">
          <a:xfrm>
            <a:off x="292100" y="41275"/>
            <a:ext cx="858838" cy="215900"/>
          </a:xfrm>
          <a:prstGeom prst="rect">
            <a:avLst/>
          </a:prstGeom>
          <a:noFill/>
          <a:ln w="9525">
            <a:noFill/>
            <a:miter lim="800000"/>
            <a:headEnd/>
            <a:tailEnd/>
          </a:ln>
          <a:effectLst/>
        </p:spPr>
        <p:txBody>
          <a:bodyPr wrap="none" lIns="0" tIns="0" rIns="0" bIns="0">
            <a:spAutoFit/>
          </a:bodyPr>
          <a:lstStyle/>
          <a:p>
            <a:pPr defTabSz="933450">
              <a:defRPr/>
            </a:pPr>
            <a:r>
              <a:rPr lang="en-GB" altLang="ja-JP" sz="1400" dirty="0">
                <a:solidFill>
                  <a:srgbClr val="808080"/>
                </a:solidFill>
                <a:ea typeface="ＭＳ Ｐゴシック" charset="-128"/>
                <a:cs typeface="Arial"/>
              </a:rPr>
              <a:t>TRACKER</a:t>
            </a:r>
          </a:p>
        </p:txBody>
      </p:sp>
      <p:sp>
        <p:nvSpPr>
          <p:cNvPr id="6" name="McK 3. Unit of measure" hidden="1"/>
          <p:cNvSpPr txBox="1">
            <a:spLocks noChangeArrowheads="1"/>
          </p:cNvSpPr>
          <p:nvPr>
            <p:custDataLst>
              <p:tags r:id="rId4"/>
            </p:custDataLst>
          </p:nvPr>
        </p:nvSpPr>
        <p:spPr bwMode="auto">
          <a:xfrm>
            <a:off x="292100" y="1127125"/>
            <a:ext cx="4040188" cy="215900"/>
          </a:xfrm>
          <a:prstGeom prst="rect">
            <a:avLst/>
          </a:prstGeom>
          <a:noFill/>
          <a:ln w="9525">
            <a:noFill/>
            <a:miter lim="800000"/>
            <a:headEnd/>
            <a:tailEnd/>
          </a:ln>
          <a:effectLst/>
        </p:spPr>
        <p:txBody>
          <a:bodyPr lIns="0" tIns="0" rIns="0" bIns="0">
            <a:spAutoFit/>
          </a:bodyPr>
          <a:lstStyle/>
          <a:p>
            <a:pPr defTabSz="912813">
              <a:defRPr/>
            </a:pPr>
            <a:r>
              <a:rPr lang="en-GB" altLang="ja-JP" sz="1400" dirty="0">
                <a:solidFill>
                  <a:srgbClr val="808080"/>
                </a:solidFill>
                <a:ea typeface="ＭＳ Ｐゴシック" charset="-128"/>
                <a:cs typeface="Arial"/>
              </a:rPr>
              <a:t>Unit of measure</a:t>
            </a:r>
          </a:p>
        </p:txBody>
      </p:sp>
      <p:grpSp>
        <p:nvGrpSpPr>
          <p:cNvPr id="7" name="ACET" hidden="1"/>
          <p:cNvGrpSpPr>
            <a:grpSpLocks/>
          </p:cNvGrpSpPr>
          <p:nvPr>
            <p:custDataLst>
              <p:tags r:id="rId5"/>
            </p:custDataLst>
          </p:nvPr>
        </p:nvGrpSpPr>
        <p:grpSpPr bwMode="auto">
          <a:xfrm>
            <a:off x="1606550" y="1731963"/>
            <a:ext cx="4711700" cy="508000"/>
            <a:chOff x="915" y="717"/>
            <a:chExt cx="2686" cy="313"/>
          </a:xfrm>
        </p:grpSpPr>
        <p:cxnSp>
          <p:nvCxnSpPr>
            <p:cNvPr id="8" name="AutoShape 6" hidden="1"/>
            <p:cNvCxnSpPr>
              <a:cxnSpLocks noChangeShapeType="1"/>
            </p:cNvCxnSpPr>
            <p:nvPr/>
          </p:nvCxnSpPr>
          <p:spPr bwMode="auto">
            <a:xfrm>
              <a:off x="915" y="1030"/>
              <a:ext cx="2686" cy="0"/>
            </a:xfrm>
            <a:prstGeom prst="straightConnector1">
              <a:avLst/>
            </a:prstGeom>
            <a:noFill/>
            <a:ln w="9525">
              <a:solidFill>
                <a:schemeClr val="tx1"/>
              </a:solidFill>
              <a:round/>
              <a:headEnd/>
              <a:tailEnd/>
            </a:ln>
          </p:spPr>
        </p:cxnSp>
        <p:sp>
          <p:nvSpPr>
            <p:cNvPr id="9" name="AutoShape 7" hidden="1"/>
            <p:cNvSpPr>
              <a:spLocks noChangeArrowheads="1"/>
            </p:cNvSpPr>
            <p:nvPr/>
          </p:nvSpPr>
          <p:spPr bwMode="auto">
            <a:xfrm>
              <a:off x="915" y="717"/>
              <a:ext cx="2686" cy="313"/>
            </a:xfrm>
            <a:prstGeom prst="leftRightArrow">
              <a:avLst>
                <a:gd name="adj1" fmla="val 100000"/>
                <a:gd name="adj2" fmla="val 0"/>
              </a:avLst>
            </a:prstGeom>
            <a:noFill/>
            <a:ln w="9525">
              <a:noFill/>
              <a:miter lim="800000"/>
              <a:headEnd/>
              <a:tailEnd/>
            </a:ln>
            <a:effectLst/>
          </p:spPr>
          <p:txBody>
            <a:bodyPr lIns="0" tIns="0" rIns="0" bIns="18639" anchor="b">
              <a:spAutoFit/>
            </a:bodyPr>
            <a:lstStyle/>
            <a:p>
              <a:pPr defTabSz="933450">
                <a:defRPr/>
              </a:pPr>
              <a:r>
                <a:rPr lang="en-GB" altLang="ja-JP" sz="1600" b="1" dirty="0">
                  <a:solidFill>
                    <a:srgbClr val="000000"/>
                  </a:solidFill>
                  <a:ea typeface="ＭＳ Ｐゴシック" charset="-128"/>
                  <a:cs typeface="Arial"/>
                </a:rPr>
                <a:t>Title</a:t>
              </a:r>
            </a:p>
            <a:p>
              <a:pPr defTabSz="933450">
                <a:defRPr/>
              </a:pPr>
              <a:r>
                <a:rPr lang="en-GB" altLang="ja-JP" sz="1600" dirty="0">
                  <a:solidFill>
                    <a:srgbClr val="808080"/>
                  </a:solidFill>
                  <a:ea typeface="ＭＳ Ｐゴシック" charset="-128"/>
                  <a:cs typeface="Arial"/>
                </a:rPr>
                <a:t>Unit of measure</a:t>
              </a:r>
            </a:p>
          </p:txBody>
        </p:sp>
      </p:grpSp>
      <p:sp>
        <p:nvSpPr>
          <p:cNvPr id="10" name="Working Draft" hidden="1"/>
          <p:cNvSpPr txBox="1">
            <a:spLocks noChangeArrowheads="1"/>
          </p:cNvSpPr>
          <p:nvPr>
            <p:custDataLst>
              <p:tags r:id="rId6"/>
            </p:custDataLst>
          </p:nvPr>
        </p:nvSpPr>
        <p:spPr bwMode="auto">
          <a:xfrm rot="5400000">
            <a:off x="8928894" y="2772569"/>
            <a:ext cx="1801813" cy="92075"/>
          </a:xfrm>
          <a:prstGeom prst="rect">
            <a:avLst/>
          </a:prstGeom>
          <a:noFill/>
          <a:ln w="9525">
            <a:noFill/>
            <a:miter lim="800000"/>
            <a:headEnd/>
            <a:tailEnd/>
          </a:ln>
          <a:effectLst/>
        </p:spPr>
        <p:txBody>
          <a:bodyPr wrap="none" lIns="0" tIns="0" rIns="0" bIns="0">
            <a:spAutoFit/>
          </a:bodyPr>
          <a:lstStyle/>
          <a:p>
            <a:pPr defTabSz="933450">
              <a:defRPr/>
            </a:pPr>
            <a:r>
              <a:rPr lang="en-GB" altLang="ja-JP" sz="600" dirty="0">
                <a:solidFill>
                  <a:srgbClr val="000000"/>
                </a:solidFill>
                <a:ea typeface="ＭＳ Ｐゴシック" pitchFamily="34" charset="-128"/>
                <a:cs typeface="Arial" charset="0"/>
              </a:rPr>
              <a:t>Last Modified 07/06/2012 19:45 GMT Standard Time</a:t>
            </a:r>
            <a:endParaRPr lang="en-GB" altLang="ja-JP" sz="1600" dirty="0">
              <a:solidFill>
                <a:srgbClr val="000000"/>
              </a:solidFill>
              <a:ea typeface="ＭＳ Ｐゴシック" pitchFamily="34" charset="-128"/>
              <a:cs typeface="Arial" charset="0"/>
            </a:endParaRPr>
          </a:p>
        </p:txBody>
      </p:sp>
      <p:sp>
        <p:nvSpPr>
          <p:cNvPr id="11" name="Printed" hidden="1"/>
          <p:cNvSpPr txBox="1">
            <a:spLocks noChangeArrowheads="1"/>
          </p:cNvSpPr>
          <p:nvPr>
            <p:custDataLst>
              <p:tags r:id="rId7"/>
            </p:custDataLst>
          </p:nvPr>
        </p:nvSpPr>
        <p:spPr bwMode="auto">
          <a:xfrm rot="5400000">
            <a:off x="9012238" y="4298950"/>
            <a:ext cx="1635125" cy="92075"/>
          </a:xfrm>
          <a:prstGeom prst="rect">
            <a:avLst/>
          </a:prstGeom>
          <a:noFill/>
          <a:ln w="9525">
            <a:noFill/>
            <a:miter lim="800000"/>
            <a:headEnd/>
            <a:tailEnd/>
          </a:ln>
          <a:effectLst/>
        </p:spPr>
        <p:txBody>
          <a:bodyPr wrap="none" lIns="0" tIns="0" rIns="0" bIns="0">
            <a:spAutoFit/>
          </a:bodyPr>
          <a:lstStyle/>
          <a:p>
            <a:pPr defTabSz="933450">
              <a:defRPr/>
            </a:pPr>
            <a:r>
              <a:rPr lang="en-US" altLang="ja-JP" sz="600" dirty="0">
                <a:solidFill>
                  <a:srgbClr val="000000"/>
                </a:solidFill>
                <a:ea typeface="ＭＳ Ｐゴシック" charset="-128"/>
                <a:cs typeface="Arial"/>
              </a:rPr>
              <a:t>Printed 5/22/2012 2:07 AM India Standard Time</a:t>
            </a:r>
            <a:endParaRPr lang="en-GB" altLang="ja-JP" sz="1600" dirty="0">
              <a:solidFill>
                <a:srgbClr val="000000"/>
              </a:solidFill>
              <a:ea typeface="ＭＳ Ｐゴシック" charset="-128"/>
              <a:cs typeface="Arial"/>
            </a:endParaRPr>
          </a:p>
        </p:txBody>
      </p:sp>
      <p:pic>
        <p:nvPicPr>
          <p:cNvPr id="12" name="Picture 7" descr="LBG.png"/>
          <p:cNvPicPr>
            <a:picLocks noChangeAspect="1"/>
          </p:cNvPicPr>
          <p:nvPr userDrawn="1">
            <p:custDataLst>
              <p:tags r:id="rId8"/>
            </p:custDataLst>
          </p:nvPr>
        </p:nvPicPr>
        <p:blipFill>
          <a:blip r:embed="rId14"/>
          <a:srcRect/>
          <a:stretch>
            <a:fillRect/>
          </a:stretch>
        </p:blipFill>
        <p:spPr bwMode="auto">
          <a:xfrm>
            <a:off x="347663" y="350838"/>
            <a:ext cx="796925" cy="879475"/>
          </a:xfrm>
          <a:prstGeom prst="rect">
            <a:avLst/>
          </a:prstGeom>
          <a:noFill/>
          <a:ln w="9525">
            <a:noFill/>
            <a:miter lim="800000"/>
            <a:headEnd/>
            <a:tailEnd/>
          </a:ln>
        </p:spPr>
      </p:pic>
      <p:pic>
        <p:nvPicPr>
          <p:cNvPr id="13" name="Picture 5" descr="rule"/>
          <p:cNvPicPr>
            <a:picLocks noChangeAspect="1" noChangeArrowheads="1"/>
          </p:cNvPicPr>
          <p:nvPr userDrawn="1">
            <p:custDataLst>
              <p:tags r:id="rId9"/>
            </p:custDataLst>
          </p:nvPr>
        </p:nvPicPr>
        <p:blipFill>
          <a:blip r:embed="rId15"/>
          <a:srcRect/>
          <a:stretch>
            <a:fillRect/>
          </a:stretch>
        </p:blipFill>
        <p:spPr bwMode="auto">
          <a:xfrm>
            <a:off x="1803400" y="1131888"/>
            <a:ext cx="7993063" cy="196850"/>
          </a:xfrm>
          <a:prstGeom prst="rect">
            <a:avLst/>
          </a:prstGeom>
          <a:noFill/>
          <a:ln w="9525">
            <a:noFill/>
            <a:miter lim="800000"/>
            <a:headEnd/>
            <a:tailEnd/>
          </a:ln>
        </p:spPr>
      </p:pic>
      <p:sp>
        <p:nvSpPr>
          <p:cNvPr id="14" name="Line 14"/>
          <p:cNvSpPr>
            <a:spLocks noChangeShapeType="1"/>
          </p:cNvSpPr>
          <p:nvPr userDrawn="1">
            <p:custDataLst>
              <p:tags r:id="rId10"/>
            </p:custDataLst>
          </p:nvPr>
        </p:nvSpPr>
        <p:spPr bwMode="gray">
          <a:xfrm>
            <a:off x="330200" y="6497638"/>
            <a:ext cx="985838" cy="0"/>
          </a:xfrm>
          <a:prstGeom prst="line">
            <a:avLst/>
          </a:prstGeom>
          <a:noFill/>
          <a:ln w="22225">
            <a:solidFill>
              <a:srgbClr val="00714E"/>
            </a:solidFill>
            <a:round/>
            <a:headEnd/>
            <a:tailEnd/>
          </a:ln>
          <a:effectLst/>
        </p:spPr>
        <p:txBody>
          <a:bodyPr/>
          <a:lstStyle/>
          <a:p>
            <a:pPr algn="ctr">
              <a:defRPr/>
            </a:pPr>
            <a:endParaRPr lang="en-GB" b="1" dirty="0">
              <a:solidFill>
                <a:srgbClr val="000000"/>
              </a:solidFill>
              <a:latin typeface="Arial"/>
              <a:ea typeface="+mn-ea"/>
              <a:cs typeface="Arial"/>
            </a:endParaRPr>
          </a:p>
        </p:txBody>
      </p:sp>
      <p:sp>
        <p:nvSpPr>
          <p:cNvPr id="2" name="Title 1"/>
          <p:cNvSpPr>
            <a:spLocks noGrp="1"/>
          </p:cNvSpPr>
          <p:nvPr>
            <p:ph type="ctrTitle"/>
          </p:nvPr>
        </p:nvSpPr>
        <p:spPr>
          <a:xfrm>
            <a:off x="742950" y="2680772"/>
            <a:ext cx="8420100" cy="369332"/>
          </a:xfrm>
        </p:spPr>
        <p:txBody>
          <a:bodyPr/>
          <a:lstStyle/>
          <a:p>
            <a:r>
              <a:rPr lang="en-US"/>
              <a:t>Click to edit Master title style</a:t>
            </a:r>
          </a:p>
        </p:txBody>
      </p:sp>
      <p:sp>
        <p:nvSpPr>
          <p:cNvPr id="3" name="Subtitle 2"/>
          <p:cNvSpPr>
            <a:spLocks noGrp="1"/>
          </p:cNvSpPr>
          <p:nvPr>
            <p:ph type="subTitle" idx="1"/>
          </p:nvPr>
        </p:nvSpPr>
        <p:spPr>
          <a:xfrm>
            <a:off x="1485900" y="3886202"/>
            <a:ext cx="6934200" cy="246221"/>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15" name="Rectangle 35"/>
          <p:cNvSpPr>
            <a:spLocks noGrp="1" noChangeArrowheads="1"/>
          </p:cNvSpPr>
          <p:nvPr>
            <p:ph type="sldNum" sz="quarter" idx="10"/>
            <p:custDataLst>
              <p:tags r:id="rId11"/>
            </p:custDataLst>
          </p:nvPr>
        </p:nvSpPr>
        <p:spPr/>
        <p:txBody>
          <a:bodyPr/>
          <a:lstStyle>
            <a:lvl1pPr>
              <a:defRPr>
                <a:ea typeface="MS PGothic" charset="-128"/>
              </a:defRPr>
            </a:lvl1pPr>
          </a:lstStyle>
          <a:p>
            <a:pPr>
              <a:defRPr/>
            </a:pPr>
            <a:fld id="{1087862D-FF22-4B72-BA3E-9FD617201155}"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AutoShape 1"/>
          <p:cNvGraphicFramePr>
            <a:graphicFrameLocks/>
          </p:cNvGraphicFramePr>
          <p:nvPr>
            <p:custDataLst>
              <p:tags r:id="rId2"/>
            </p:custDataLst>
          </p:nvPr>
        </p:nvGraphicFramePr>
        <p:xfrm>
          <a:off x="0" y="0"/>
          <a:ext cx="171450" cy="158750"/>
        </p:xfrm>
        <a:graphic>
          <a:graphicData uri="http://schemas.openxmlformats.org/presentationml/2006/ole">
            <p:oleObj spid="_x0000_s558081" name="think-cell Slide" r:id="rId13" imgW="0" imgH="0" progId="">
              <p:embed/>
            </p:oleObj>
          </a:graphicData>
        </a:graphic>
      </p:graphicFrame>
      <p:sp>
        <p:nvSpPr>
          <p:cNvPr id="5" name="McK 1. On-page tracker" hidden="1"/>
          <p:cNvSpPr>
            <a:spLocks noChangeArrowheads="1"/>
          </p:cNvSpPr>
          <p:nvPr>
            <p:custDataLst>
              <p:tags r:id="rId3"/>
            </p:custDataLst>
          </p:nvPr>
        </p:nvSpPr>
        <p:spPr bwMode="auto">
          <a:xfrm>
            <a:off x="292100" y="41275"/>
            <a:ext cx="858838" cy="215900"/>
          </a:xfrm>
          <a:prstGeom prst="rect">
            <a:avLst/>
          </a:prstGeom>
          <a:noFill/>
          <a:ln w="9525">
            <a:noFill/>
            <a:miter lim="800000"/>
            <a:headEnd/>
            <a:tailEnd/>
          </a:ln>
          <a:effectLst/>
        </p:spPr>
        <p:txBody>
          <a:bodyPr wrap="none" lIns="0" tIns="0" rIns="0" bIns="0">
            <a:spAutoFit/>
          </a:bodyPr>
          <a:lstStyle/>
          <a:p>
            <a:pPr defTabSz="933450">
              <a:defRPr/>
            </a:pPr>
            <a:r>
              <a:rPr lang="en-GB" altLang="ja-JP" sz="1400" dirty="0">
                <a:solidFill>
                  <a:srgbClr val="808080"/>
                </a:solidFill>
                <a:ea typeface="ＭＳ Ｐゴシック" charset="-128"/>
                <a:cs typeface="Arial"/>
              </a:rPr>
              <a:t>TRACKER</a:t>
            </a:r>
          </a:p>
        </p:txBody>
      </p:sp>
      <p:sp>
        <p:nvSpPr>
          <p:cNvPr id="6" name="McK 3. Unit of measure" hidden="1"/>
          <p:cNvSpPr txBox="1">
            <a:spLocks noChangeArrowheads="1"/>
          </p:cNvSpPr>
          <p:nvPr>
            <p:custDataLst>
              <p:tags r:id="rId4"/>
            </p:custDataLst>
          </p:nvPr>
        </p:nvSpPr>
        <p:spPr bwMode="auto">
          <a:xfrm>
            <a:off x="292100" y="1127125"/>
            <a:ext cx="4040188" cy="215900"/>
          </a:xfrm>
          <a:prstGeom prst="rect">
            <a:avLst/>
          </a:prstGeom>
          <a:noFill/>
          <a:ln w="9525">
            <a:noFill/>
            <a:miter lim="800000"/>
            <a:headEnd/>
            <a:tailEnd/>
          </a:ln>
          <a:effectLst/>
        </p:spPr>
        <p:txBody>
          <a:bodyPr lIns="0" tIns="0" rIns="0" bIns="0">
            <a:spAutoFit/>
          </a:bodyPr>
          <a:lstStyle/>
          <a:p>
            <a:pPr defTabSz="912813">
              <a:defRPr/>
            </a:pPr>
            <a:r>
              <a:rPr lang="en-GB" altLang="ja-JP" sz="1400" dirty="0">
                <a:solidFill>
                  <a:srgbClr val="808080"/>
                </a:solidFill>
                <a:ea typeface="ＭＳ Ｐゴシック" charset="-128"/>
                <a:cs typeface="Arial"/>
              </a:rPr>
              <a:t>Unit of measure</a:t>
            </a:r>
          </a:p>
        </p:txBody>
      </p:sp>
      <p:grpSp>
        <p:nvGrpSpPr>
          <p:cNvPr id="7" name="ACET" hidden="1"/>
          <p:cNvGrpSpPr>
            <a:grpSpLocks/>
          </p:cNvGrpSpPr>
          <p:nvPr>
            <p:custDataLst>
              <p:tags r:id="rId5"/>
            </p:custDataLst>
          </p:nvPr>
        </p:nvGrpSpPr>
        <p:grpSpPr bwMode="auto">
          <a:xfrm>
            <a:off x="1606550" y="1731963"/>
            <a:ext cx="4711700" cy="508000"/>
            <a:chOff x="915" y="717"/>
            <a:chExt cx="2686" cy="313"/>
          </a:xfrm>
        </p:grpSpPr>
        <p:cxnSp>
          <p:nvCxnSpPr>
            <p:cNvPr id="8" name="AutoShape 6" hidden="1"/>
            <p:cNvCxnSpPr>
              <a:cxnSpLocks noChangeShapeType="1"/>
            </p:cNvCxnSpPr>
            <p:nvPr/>
          </p:nvCxnSpPr>
          <p:spPr bwMode="auto">
            <a:xfrm>
              <a:off x="915" y="1030"/>
              <a:ext cx="2686" cy="0"/>
            </a:xfrm>
            <a:prstGeom prst="straightConnector1">
              <a:avLst/>
            </a:prstGeom>
            <a:noFill/>
            <a:ln w="9525">
              <a:solidFill>
                <a:schemeClr val="tx1"/>
              </a:solidFill>
              <a:round/>
              <a:headEnd/>
              <a:tailEnd/>
            </a:ln>
          </p:spPr>
        </p:cxnSp>
        <p:sp>
          <p:nvSpPr>
            <p:cNvPr id="9" name="AutoShape 7" hidden="1"/>
            <p:cNvSpPr>
              <a:spLocks noChangeArrowheads="1"/>
            </p:cNvSpPr>
            <p:nvPr/>
          </p:nvSpPr>
          <p:spPr bwMode="auto">
            <a:xfrm>
              <a:off x="915" y="717"/>
              <a:ext cx="2686" cy="313"/>
            </a:xfrm>
            <a:prstGeom prst="leftRightArrow">
              <a:avLst>
                <a:gd name="adj1" fmla="val 100000"/>
                <a:gd name="adj2" fmla="val 0"/>
              </a:avLst>
            </a:prstGeom>
            <a:noFill/>
            <a:ln w="9525">
              <a:noFill/>
              <a:miter lim="800000"/>
              <a:headEnd/>
              <a:tailEnd/>
            </a:ln>
            <a:effectLst/>
          </p:spPr>
          <p:txBody>
            <a:bodyPr lIns="0" tIns="0" rIns="0" bIns="18639" anchor="b">
              <a:spAutoFit/>
            </a:bodyPr>
            <a:lstStyle/>
            <a:p>
              <a:pPr defTabSz="933450">
                <a:defRPr/>
              </a:pPr>
              <a:r>
                <a:rPr lang="en-GB" altLang="ja-JP" sz="1600" b="1" dirty="0">
                  <a:solidFill>
                    <a:srgbClr val="000000"/>
                  </a:solidFill>
                  <a:ea typeface="ＭＳ Ｐゴシック" charset="-128"/>
                  <a:cs typeface="Arial"/>
                </a:rPr>
                <a:t>Title</a:t>
              </a:r>
            </a:p>
            <a:p>
              <a:pPr defTabSz="933450">
                <a:defRPr/>
              </a:pPr>
              <a:r>
                <a:rPr lang="en-GB" altLang="ja-JP" sz="1600" dirty="0">
                  <a:solidFill>
                    <a:srgbClr val="808080"/>
                  </a:solidFill>
                  <a:ea typeface="ＭＳ Ｐゴシック" charset="-128"/>
                  <a:cs typeface="Arial"/>
                </a:rPr>
                <a:t>Unit of measure</a:t>
              </a:r>
            </a:p>
          </p:txBody>
        </p:sp>
      </p:grpSp>
      <p:sp>
        <p:nvSpPr>
          <p:cNvPr id="10" name="Working Draft" hidden="1"/>
          <p:cNvSpPr txBox="1">
            <a:spLocks noChangeArrowheads="1"/>
          </p:cNvSpPr>
          <p:nvPr>
            <p:custDataLst>
              <p:tags r:id="rId6"/>
            </p:custDataLst>
          </p:nvPr>
        </p:nvSpPr>
        <p:spPr bwMode="auto">
          <a:xfrm rot="5400000">
            <a:off x="8928894" y="2772569"/>
            <a:ext cx="1801813" cy="92075"/>
          </a:xfrm>
          <a:prstGeom prst="rect">
            <a:avLst/>
          </a:prstGeom>
          <a:noFill/>
          <a:ln w="9525">
            <a:noFill/>
            <a:miter lim="800000"/>
            <a:headEnd/>
            <a:tailEnd/>
          </a:ln>
          <a:effectLst/>
        </p:spPr>
        <p:txBody>
          <a:bodyPr wrap="none" lIns="0" tIns="0" rIns="0" bIns="0">
            <a:spAutoFit/>
          </a:bodyPr>
          <a:lstStyle/>
          <a:p>
            <a:pPr defTabSz="933450">
              <a:defRPr/>
            </a:pPr>
            <a:r>
              <a:rPr lang="en-GB" altLang="ja-JP" sz="600" dirty="0">
                <a:solidFill>
                  <a:srgbClr val="000000"/>
                </a:solidFill>
                <a:ea typeface="ＭＳ Ｐゴシック" pitchFamily="34" charset="-128"/>
                <a:cs typeface="Arial" charset="0"/>
              </a:rPr>
              <a:t>Last Modified 07/06/2012 19:45 GMT Standard Time</a:t>
            </a:r>
            <a:endParaRPr lang="en-GB" altLang="ja-JP" sz="1600" dirty="0">
              <a:solidFill>
                <a:srgbClr val="000000"/>
              </a:solidFill>
              <a:ea typeface="ＭＳ Ｐゴシック" pitchFamily="34" charset="-128"/>
              <a:cs typeface="Arial" charset="0"/>
            </a:endParaRPr>
          </a:p>
        </p:txBody>
      </p:sp>
      <p:sp>
        <p:nvSpPr>
          <p:cNvPr id="11" name="Printed" hidden="1"/>
          <p:cNvSpPr txBox="1">
            <a:spLocks noChangeArrowheads="1"/>
          </p:cNvSpPr>
          <p:nvPr>
            <p:custDataLst>
              <p:tags r:id="rId7"/>
            </p:custDataLst>
          </p:nvPr>
        </p:nvSpPr>
        <p:spPr bwMode="auto">
          <a:xfrm rot="5400000">
            <a:off x="9012238" y="4298950"/>
            <a:ext cx="1635125" cy="92075"/>
          </a:xfrm>
          <a:prstGeom prst="rect">
            <a:avLst/>
          </a:prstGeom>
          <a:noFill/>
          <a:ln w="9525">
            <a:noFill/>
            <a:miter lim="800000"/>
            <a:headEnd/>
            <a:tailEnd/>
          </a:ln>
          <a:effectLst/>
        </p:spPr>
        <p:txBody>
          <a:bodyPr wrap="none" lIns="0" tIns="0" rIns="0" bIns="0">
            <a:spAutoFit/>
          </a:bodyPr>
          <a:lstStyle/>
          <a:p>
            <a:pPr defTabSz="933450">
              <a:defRPr/>
            </a:pPr>
            <a:r>
              <a:rPr lang="en-US" altLang="ja-JP" sz="600" dirty="0">
                <a:solidFill>
                  <a:srgbClr val="000000"/>
                </a:solidFill>
                <a:ea typeface="ＭＳ Ｐゴシック" charset="-128"/>
                <a:cs typeface="Arial"/>
              </a:rPr>
              <a:t>Printed 5/22/2012 2:07 AM India Standard Time</a:t>
            </a:r>
            <a:endParaRPr lang="en-GB" altLang="ja-JP" sz="1600" dirty="0">
              <a:solidFill>
                <a:srgbClr val="000000"/>
              </a:solidFill>
              <a:ea typeface="ＭＳ Ｐゴシック" charset="-128"/>
              <a:cs typeface="Arial"/>
            </a:endParaRPr>
          </a:p>
        </p:txBody>
      </p:sp>
      <p:pic>
        <p:nvPicPr>
          <p:cNvPr id="12" name="Picture 7" descr="LBG.png"/>
          <p:cNvPicPr>
            <a:picLocks noChangeAspect="1"/>
          </p:cNvPicPr>
          <p:nvPr userDrawn="1">
            <p:custDataLst>
              <p:tags r:id="rId8"/>
            </p:custDataLst>
          </p:nvPr>
        </p:nvPicPr>
        <p:blipFill>
          <a:blip r:embed="rId14"/>
          <a:srcRect/>
          <a:stretch>
            <a:fillRect/>
          </a:stretch>
        </p:blipFill>
        <p:spPr bwMode="auto">
          <a:xfrm>
            <a:off x="347663" y="350838"/>
            <a:ext cx="796925" cy="879475"/>
          </a:xfrm>
          <a:prstGeom prst="rect">
            <a:avLst/>
          </a:prstGeom>
          <a:noFill/>
          <a:ln w="9525">
            <a:noFill/>
            <a:miter lim="800000"/>
            <a:headEnd/>
            <a:tailEnd/>
          </a:ln>
        </p:spPr>
      </p:pic>
      <p:pic>
        <p:nvPicPr>
          <p:cNvPr id="13" name="Picture 5" descr="rule"/>
          <p:cNvPicPr>
            <a:picLocks noChangeAspect="1" noChangeArrowheads="1"/>
          </p:cNvPicPr>
          <p:nvPr userDrawn="1">
            <p:custDataLst>
              <p:tags r:id="rId9"/>
            </p:custDataLst>
          </p:nvPr>
        </p:nvPicPr>
        <p:blipFill>
          <a:blip r:embed="rId15"/>
          <a:srcRect/>
          <a:stretch>
            <a:fillRect/>
          </a:stretch>
        </p:blipFill>
        <p:spPr bwMode="auto">
          <a:xfrm>
            <a:off x="1803400" y="1131888"/>
            <a:ext cx="7993063" cy="196850"/>
          </a:xfrm>
          <a:prstGeom prst="rect">
            <a:avLst/>
          </a:prstGeom>
          <a:noFill/>
          <a:ln w="9525">
            <a:noFill/>
            <a:miter lim="800000"/>
            <a:headEnd/>
            <a:tailEnd/>
          </a:ln>
        </p:spPr>
      </p:pic>
      <p:sp>
        <p:nvSpPr>
          <p:cNvPr id="14" name="Line 14"/>
          <p:cNvSpPr>
            <a:spLocks noChangeShapeType="1"/>
          </p:cNvSpPr>
          <p:nvPr userDrawn="1">
            <p:custDataLst>
              <p:tags r:id="rId10"/>
            </p:custDataLst>
          </p:nvPr>
        </p:nvSpPr>
        <p:spPr bwMode="gray">
          <a:xfrm>
            <a:off x="330200" y="6497638"/>
            <a:ext cx="985838" cy="0"/>
          </a:xfrm>
          <a:prstGeom prst="line">
            <a:avLst/>
          </a:prstGeom>
          <a:noFill/>
          <a:ln w="22225">
            <a:solidFill>
              <a:srgbClr val="00714E"/>
            </a:solidFill>
            <a:round/>
            <a:headEnd/>
            <a:tailEnd/>
          </a:ln>
          <a:effectLst/>
        </p:spPr>
        <p:txBody>
          <a:bodyPr/>
          <a:lstStyle/>
          <a:p>
            <a:pPr algn="ctr">
              <a:defRPr/>
            </a:pPr>
            <a:endParaRPr lang="en-GB" b="1" dirty="0">
              <a:solidFill>
                <a:srgbClr val="000000"/>
              </a:solidFill>
              <a:latin typeface="Arial"/>
              <a:ea typeface="+mn-ea"/>
              <a:cs typeface="Arial"/>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35"/>
          <p:cNvSpPr>
            <a:spLocks noGrp="1" noChangeArrowheads="1"/>
          </p:cNvSpPr>
          <p:nvPr>
            <p:ph type="sldNum" sz="quarter" idx="10"/>
            <p:custDataLst>
              <p:tags r:id="rId11"/>
            </p:custDataLst>
          </p:nvPr>
        </p:nvSpPr>
        <p:spPr/>
        <p:txBody>
          <a:bodyPr/>
          <a:lstStyle>
            <a:lvl1pPr>
              <a:defRPr>
                <a:ea typeface="MS PGothic" charset="-128"/>
              </a:defRPr>
            </a:lvl1pPr>
          </a:lstStyle>
          <a:p>
            <a:pPr>
              <a:defRPr/>
            </a:pPr>
            <a:fld id="{DCA0EBCC-7395-425D-8EC5-5A5F5E53E36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AutoShape 1"/>
          <p:cNvGraphicFramePr>
            <a:graphicFrameLocks/>
          </p:cNvGraphicFramePr>
          <p:nvPr>
            <p:custDataLst>
              <p:tags r:id="rId2"/>
            </p:custDataLst>
          </p:nvPr>
        </p:nvGraphicFramePr>
        <p:xfrm>
          <a:off x="0" y="0"/>
          <a:ext cx="171450" cy="158750"/>
        </p:xfrm>
        <a:graphic>
          <a:graphicData uri="http://schemas.openxmlformats.org/presentationml/2006/ole">
            <p:oleObj spid="_x0000_s559105" name="think-cell Slide" r:id="rId13" imgW="0" imgH="0" progId="">
              <p:embed/>
            </p:oleObj>
          </a:graphicData>
        </a:graphic>
      </p:graphicFrame>
      <p:sp>
        <p:nvSpPr>
          <p:cNvPr id="5" name="McK 1. On-page tracker" hidden="1"/>
          <p:cNvSpPr>
            <a:spLocks noChangeArrowheads="1"/>
          </p:cNvSpPr>
          <p:nvPr>
            <p:custDataLst>
              <p:tags r:id="rId3"/>
            </p:custDataLst>
          </p:nvPr>
        </p:nvSpPr>
        <p:spPr bwMode="auto">
          <a:xfrm>
            <a:off x="292100" y="41275"/>
            <a:ext cx="858838" cy="215900"/>
          </a:xfrm>
          <a:prstGeom prst="rect">
            <a:avLst/>
          </a:prstGeom>
          <a:noFill/>
          <a:ln w="9525">
            <a:noFill/>
            <a:miter lim="800000"/>
            <a:headEnd/>
            <a:tailEnd/>
          </a:ln>
          <a:effectLst/>
        </p:spPr>
        <p:txBody>
          <a:bodyPr wrap="none" lIns="0" tIns="0" rIns="0" bIns="0">
            <a:spAutoFit/>
          </a:bodyPr>
          <a:lstStyle/>
          <a:p>
            <a:pPr defTabSz="933450">
              <a:defRPr/>
            </a:pPr>
            <a:r>
              <a:rPr lang="en-GB" altLang="ja-JP" sz="1400" dirty="0">
                <a:solidFill>
                  <a:srgbClr val="808080"/>
                </a:solidFill>
                <a:ea typeface="ＭＳ Ｐゴシック" charset="-128"/>
                <a:cs typeface="Arial"/>
              </a:rPr>
              <a:t>TRACKER</a:t>
            </a:r>
          </a:p>
        </p:txBody>
      </p:sp>
      <p:sp>
        <p:nvSpPr>
          <p:cNvPr id="6" name="McK 3. Unit of measure" hidden="1"/>
          <p:cNvSpPr txBox="1">
            <a:spLocks noChangeArrowheads="1"/>
          </p:cNvSpPr>
          <p:nvPr>
            <p:custDataLst>
              <p:tags r:id="rId4"/>
            </p:custDataLst>
          </p:nvPr>
        </p:nvSpPr>
        <p:spPr bwMode="auto">
          <a:xfrm>
            <a:off x="292100" y="1127125"/>
            <a:ext cx="4040188" cy="215900"/>
          </a:xfrm>
          <a:prstGeom prst="rect">
            <a:avLst/>
          </a:prstGeom>
          <a:noFill/>
          <a:ln w="9525">
            <a:noFill/>
            <a:miter lim="800000"/>
            <a:headEnd/>
            <a:tailEnd/>
          </a:ln>
          <a:effectLst/>
        </p:spPr>
        <p:txBody>
          <a:bodyPr lIns="0" tIns="0" rIns="0" bIns="0">
            <a:spAutoFit/>
          </a:bodyPr>
          <a:lstStyle/>
          <a:p>
            <a:pPr defTabSz="912813">
              <a:defRPr/>
            </a:pPr>
            <a:r>
              <a:rPr lang="en-GB" altLang="ja-JP" sz="1400" dirty="0">
                <a:solidFill>
                  <a:srgbClr val="808080"/>
                </a:solidFill>
                <a:ea typeface="ＭＳ Ｐゴシック" charset="-128"/>
                <a:cs typeface="Arial"/>
              </a:rPr>
              <a:t>Unit of measure</a:t>
            </a:r>
          </a:p>
        </p:txBody>
      </p:sp>
      <p:grpSp>
        <p:nvGrpSpPr>
          <p:cNvPr id="7" name="ACET" hidden="1"/>
          <p:cNvGrpSpPr>
            <a:grpSpLocks/>
          </p:cNvGrpSpPr>
          <p:nvPr>
            <p:custDataLst>
              <p:tags r:id="rId5"/>
            </p:custDataLst>
          </p:nvPr>
        </p:nvGrpSpPr>
        <p:grpSpPr bwMode="auto">
          <a:xfrm>
            <a:off x="1606550" y="1731963"/>
            <a:ext cx="4711700" cy="508000"/>
            <a:chOff x="915" y="717"/>
            <a:chExt cx="2686" cy="313"/>
          </a:xfrm>
        </p:grpSpPr>
        <p:cxnSp>
          <p:nvCxnSpPr>
            <p:cNvPr id="8" name="AutoShape 6" hidden="1"/>
            <p:cNvCxnSpPr>
              <a:cxnSpLocks noChangeShapeType="1"/>
            </p:cNvCxnSpPr>
            <p:nvPr/>
          </p:nvCxnSpPr>
          <p:spPr bwMode="auto">
            <a:xfrm>
              <a:off x="915" y="1030"/>
              <a:ext cx="2686" cy="0"/>
            </a:xfrm>
            <a:prstGeom prst="straightConnector1">
              <a:avLst/>
            </a:prstGeom>
            <a:noFill/>
            <a:ln w="9525">
              <a:solidFill>
                <a:schemeClr val="tx1"/>
              </a:solidFill>
              <a:round/>
              <a:headEnd/>
              <a:tailEnd/>
            </a:ln>
          </p:spPr>
        </p:cxnSp>
        <p:sp>
          <p:nvSpPr>
            <p:cNvPr id="9" name="AutoShape 7" hidden="1"/>
            <p:cNvSpPr>
              <a:spLocks noChangeArrowheads="1"/>
            </p:cNvSpPr>
            <p:nvPr/>
          </p:nvSpPr>
          <p:spPr bwMode="auto">
            <a:xfrm>
              <a:off x="915" y="717"/>
              <a:ext cx="2686" cy="313"/>
            </a:xfrm>
            <a:prstGeom prst="leftRightArrow">
              <a:avLst>
                <a:gd name="adj1" fmla="val 100000"/>
                <a:gd name="adj2" fmla="val 0"/>
              </a:avLst>
            </a:prstGeom>
            <a:noFill/>
            <a:ln w="9525">
              <a:noFill/>
              <a:miter lim="800000"/>
              <a:headEnd/>
              <a:tailEnd/>
            </a:ln>
            <a:effectLst/>
          </p:spPr>
          <p:txBody>
            <a:bodyPr lIns="0" tIns="0" rIns="0" bIns="18639" anchor="b">
              <a:spAutoFit/>
            </a:bodyPr>
            <a:lstStyle/>
            <a:p>
              <a:pPr defTabSz="933450">
                <a:defRPr/>
              </a:pPr>
              <a:r>
                <a:rPr lang="en-GB" altLang="ja-JP" sz="1600" b="1" dirty="0">
                  <a:solidFill>
                    <a:srgbClr val="000000"/>
                  </a:solidFill>
                  <a:ea typeface="ＭＳ Ｐゴシック" charset="-128"/>
                  <a:cs typeface="Arial"/>
                </a:rPr>
                <a:t>Title</a:t>
              </a:r>
            </a:p>
            <a:p>
              <a:pPr defTabSz="933450">
                <a:defRPr/>
              </a:pPr>
              <a:r>
                <a:rPr lang="en-GB" altLang="ja-JP" sz="1600" dirty="0">
                  <a:solidFill>
                    <a:srgbClr val="808080"/>
                  </a:solidFill>
                  <a:ea typeface="ＭＳ Ｐゴシック" charset="-128"/>
                  <a:cs typeface="Arial"/>
                </a:rPr>
                <a:t>Unit of measure</a:t>
              </a:r>
            </a:p>
          </p:txBody>
        </p:sp>
      </p:grpSp>
      <p:sp>
        <p:nvSpPr>
          <p:cNvPr id="10" name="Working Draft" hidden="1"/>
          <p:cNvSpPr txBox="1">
            <a:spLocks noChangeArrowheads="1"/>
          </p:cNvSpPr>
          <p:nvPr>
            <p:custDataLst>
              <p:tags r:id="rId6"/>
            </p:custDataLst>
          </p:nvPr>
        </p:nvSpPr>
        <p:spPr bwMode="auto">
          <a:xfrm rot="5400000">
            <a:off x="8928894" y="2772569"/>
            <a:ext cx="1801813" cy="92075"/>
          </a:xfrm>
          <a:prstGeom prst="rect">
            <a:avLst/>
          </a:prstGeom>
          <a:noFill/>
          <a:ln w="9525">
            <a:noFill/>
            <a:miter lim="800000"/>
            <a:headEnd/>
            <a:tailEnd/>
          </a:ln>
          <a:effectLst/>
        </p:spPr>
        <p:txBody>
          <a:bodyPr wrap="none" lIns="0" tIns="0" rIns="0" bIns="0">
            <a:spAutoFit/>
          </a:bodyPr>
          <a:lstStyle/>
          <a:p>
            <a:pPr defTabSz="933450">
              <a:defRPr/>
            </a:pPr>
            <a:r>
              <a:rPr lang="en-GB" altLang="ja-JP" sz="600" dirty="0">
                <a:solidFill>
                  <a:srgbClr val="000000"/>
                </a:solidFill>
                <a:ea typeface="ＭＳ Ｐゴシック" pitchFamily="34" charset="-128"/>
                <a:cs typeface="Arial" charset="0"/>
              </a:rPr>
              <a:t>Last Modified 07/06/2012 19:45 GMT Standard Time</a:t>
            </a:r>
            <a:endParaRPr lang="en-GB" altLang="ja-JP" sz="1600" dirty="0">
              <a:solidFill>
                <a:srgbClr val="000000"/>
              </a:solidFill>
              <a:ea typeface="ＭＳ Ｐゴシック" pitchFamily="34" charset="-128"/>
              <a:cs typeface="Arial" charset="0"/>
            </a:endParaRPr>
          </a:p>
        </p:txBody>
      </p:sp>
      <p:sp>
        <p:nvSpPr>
          <p:cNvPr id="11" name="Printed" hidden="1"/>
          <p:cNvSpPr txBox="1">
            <a:spLocks noChangeArrowheads="1"/>
          </p:cNvSpPr>
          <p:nvPr>
            <p:custDataLst>
              <p:tags r:id="rId7"/>
            </p:custDataLst>
          </p:nvPr>
        </p:nvSpPr>
        <p:spPr bwMode="auto">
          <a:xfrm rot="5400000">
            <a:off x="9012238" y="4298950"/>
            <a:ext cx="1635125" cy="92075"/>
          </a:xfrm>
          <a:prstGeom prst="rect">
            <a:avLst/>
          </a:prstGeom>
          <a:noFill/>
          <a:ln w="9525">
            <a:noFill/>
            <a:miter lim="800000"/>
            <a:headEnd/>
            <a:tailEnd/>
          </a:ln>
          <a:effectLst/>
        </p:spPr>
        <p:txBody>
          <a:bodyPr wrap="none" lIns="0" tIns="0" rIns="0" bIns="0">
            <a:spAutoFit/>
          </a:bodyPr>
          <a:lstStyle/>
          <a:p>
            <a:pPr defTabSz="933450">
              <a:defRPr/>
            </a:pPr>
            <a:r>
              <a:rPr lang="en-US" altLang="ja-JP" sz="600" dirty="0">
                <a:solidFill>
                  <a:srgbClr val="000000"/>
                </a:solidFill>
                <a:ea typeface="ＭＳ Ｐゴシック" charset="-128"/>
                <a:cs typeface="Arial"/>
              </a:rPr>
              <a:t>Printed 5/22/2012 2:07 AM India Standard Time</a:t>
            </a:r>
            <a:endParaRPr lang="en-GB" altLang="ja-JP" sz="1600" dirty="0">
              <a:solidFill>
                <a:srgbClr val="000000"/>
              </a:solidFill>
              <a:ea typeface="ＭＳ Ｐゴシック" charset="-128"/>
              <a:cs typeface="Arial"/>
            </a:endParaRPr>
          </a:p>
        </p:txBody>
      </p:sp>
      <p:pic>
        <p:nvPicPr>
          <p:cNvPr id="12" name="Picture 7" descr="LBG.png"/>
          <p:cNvPicPr>
            <a:picLocks noChangeAspect="1"/>
          </p:cNvPicPr>
          <p:nvPr userDrawn="1">
            <p:custDataLst>
              <p:tags r:id="rId8"/>
            </p:custDataLst>
          </p:nvPr>
        </p:nvPicPr>
        <p:blipFill>
          <a:blip r:embed="rId14"/>
          <a:srcRect/>
          <a:stretch>
            <a:fillRect/>
          </a:stretch>
        </p:blipFill>
        <p:spPr bwMode="auto">
          <a:xfrm>
            <a:off x="347663" y="350838"/>
            <a:ext cx="796925" cy="879475"/>
          </a:xfrm>
          <a:prstGeom prst="rect">
            <a:avLst/>
          </a:prstGeom>
          <a:noFill/>
          <a:ln w="9525">
            <a:noFill/>
            <a:miter lim="800000"/>
            <a:headEnd/>
            <a:tailEnd/>
          </a:ln>
        </p:spPr>
      </p:pic>
      <p:pic>
        <p:nvPicPr>
          <p:cNvPr id="13" name="Picture 5" descr="rule"/>
          <p:cNvPicPr>
            <a:picLocks noChangeAspect="1" noChangeArrowheads="1"/>
          </p:cNvPicPr>
          <p:nvPr userDrawn="1">
            <p:custDataLst>
              <p:tags r:id="rId9"/>
            </p:custDataLst>
          </p:nvPr>
        </p:nvPicPr>
        <p:blipFill>
          <a:blip r:embed="rId15"/>
          <a:srcRect/>
          <a:stretch>
            <a:fillRect/>
          </a:stretch>
        </p:blipFill>
        <p:spPr bwMode="auto">
          <a:xfrm>
            <a:off x="1803400" y="1131888"/>
            <a:ext cx="7993063" cy="196850"/>
          </a:xfrm>
          <a:prstGeom prst="rect">
            <a:avLst/>
          </a:prstGeom>
          <a:noFill/>
          <a:ln w="9525">
            <a:noFill/>
            <a:miter lim="800000"/>
            <a:headEnd/>
            <a:tailEnd/>
          </a:ln>
        </p:spPr>
      </p:pic>
      <p:sp>
        <p:nvSpPr>
          <p:cNvPr id="14" name="Line 14"/>
          <p:cNvSpPr>
            <a:spLocks noChangeShapeType="1"/>
          </p:cNvSpPr>
          <p:nvPr userDrawn="1">
            <p:custDataLst>
              <p:tags r:id="rId10"/>
            </p:custDataLst>
          </p:nvPr>
        </p:nvSpPr>
        <p:spPr bwMode="gray">
          <a:xfrm>
            <a:off x="330200" y="6497638"/>
            <a:ext cx="985838" cy="0"/>
          </a:xfrm>
          <a:prstGeom prst="line">
            <a:avLst/>
          </a:prstGeom>
          <a:noFill/>
          <a:ln w="22225">
            <a:solidFill>
              <a:srgbClr val="00714E"/>
            </a:solidFill>
            <a:round/>
            <a:headEnd/>
            <a:tailEnd/>
          </a:ln>
          <a:effectLst/>
        </p:spPr>
        <p:txBody>
          <a:bodyPr/>
          <a:lstStyle/>
          <a:p>
            <a:pPr algn="ctr">
              <a:defRPr/>
            </a:pPr>
            <a:endParaRPr lang="en-GB" b="1" dirty="0">
              <a:solidFill>
                <a:srgbClr val="000000"/>
              </a:solidFill>
              <a:latin typeface="Arial"/>
              <a:ea typeface="+mn-ea"/>
              <a:cs typeface="Arial"/>
            </a:endParaRPr>
          </a:p>
        </p:txBody>
      </p:sp>
      <p:sp>
        <p:nvSpPr>
          <p:cNvPr id="2" name="Title 1"/>
          <p:cNvSpPr>
            <a:spLocks noGrp="1"/>
          </p:cNvSpPr>
          <p:nvPr>
            <p:ph type="title"/>
          </p:nvPr>
        </p:nvSpPr>
        <p:spPr>
          <a:xfrm>
            <a:off x="782638" y="4406901"/>
            <a:ext cx="8420100" cy="123110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4099177"/>
            <a:ext cx="8420100" cy="30777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5" name="Rectangle 35"/>
          <p:cNvSpPr>
            <a:spLocks noGrp="1" noChangeArrowheads="1"/>
          </p:cNvSpPr>
          <p:nvPr>
            <p:ph type="sldNum" sz="quarter" idx="10"/>
            <p:custDataLst>
              <p:tags r:id="rId11"/>
            </p:custDataLst>
          </p:nvPr>
        </p:nvSpPr>
        <p:spPr/>
        <p:txBody>
          <a:bodyPr/>
          <a:lstStyle>
            <a:lvl1pPr>
              <a:defRPr>
                <a:ea typeface="MS PGothic" charset="-128"/>
              </a:defRPr>
            </a:lvl1pPr>
          </a:lstStyle>
          <a:p>
            <a:pPr>
              <a:defRPr/>
            </a:pPr>
            <a:fld id="{1CE970F8-7CD5-4137-A45A-3183FCE45215}"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AutoShape 1"/>
          <p:cNvGraphicFramePr>
            <a:graphicFrameLocks/>
          </p:cNvGraphicFramePr>
          <p:nvPr>
            <p:custDataLst>
              <p:tags r:id="rId2"/>
            </p:custDataLst>
          </p:nvPr>
        </p:nvGraphicFramePr>
        <p:xfrm>
          <a:off x="0" y="0"/>
          <a:ext cx="171450" cy="158750"/>
        </p:xfrm>
        <a:graphic>
          <a:graphicData uri="http://schemas.openxmlformats.org/presentationml/2006/ole">
            <p:oleObj spid="_x0000_s560129" name="think-cell Slide" r:id="rId13" imgW="0" imgH="0" progId="">
              <p:embed/>
            </p:oleObj>
          </a:graphicData>
        </a:graphic>
      </p:graphicFrame>
      <p:sp>
        <p:nvSpPr>
          <p:cNvPr id="6" name="McK 1. On-page tracker" hidden="1"/>
          <p:cNvSpPr>
            <a:spLocks noChangeArrowheads="1"/>
          </p:cNvSpPr>
          <p:nvPr>
            <p:custDataLst>
              <p:tags r:id="rId3"/>
            </p:custDataLst>
          </p:nvPr>
        </p:nvSpPr>
        <p:spPr bwMode="auto">
          <a:xfrm>
            <a:off x="292100" y="41275"/>
            <a:ext cx="858838" cy="215900"/>
          </a:xfrm>
          <a:prstGeom prst="rect">
            <a:avLst/>
          </a:prstGeom>
          <a:noFill/>
          <a:ln w="9525">
            <a:noFill/>
            <a:miter lim="800000"/>
            <a:headEnd/>
            <a:tailEnd/>
          </a:ln>
          <a:effectLst/>
        </p:spPr>
        <p:txBody>
          <a:bodyPr wrap="none" lIns="0" tIns="0" rIns="0" bIns="0">
            <a:spAutoFit/>
          </a:bodyPr>
          <a:lstStyle/>
          <a:p>
            <a:pPr defTabSz="933450">
              <a:defRPr/>
            </a:pPr>
            <a:r>
              <a:rPr lang="en-GB" altLang="ja-JP" sz="1400" dirty="0">
                <a:solidFill>
                  <a:srgbClr val="808080"/>
                </a:solidFill>
                <a:ea typeface="ＭＳ Ｐゴシック" charset="-128"/>
                <a:cs typeface="Arial"/>
              </a:rPr>
              <a:t>TRACKER</a:t>
            </a:r>
          </a:p>
        </p:txBody>
      </p:sp>
      <p:sp>
        <p:nvSpPr>
          <p:cNvPr id="7" name="McK 3. Unit of measure" hidden="1"/>
          <p:cNvSpPr txBox="1">
            <a:spLocks noChangeArrowheads="1"/>
          </p:cNvSpPr>
          <p:nvPr>
            <p:custDataLst>
              <p:tags r:id="rId4"/>
            </p:custDataLst>
          </p:nvPr>
        </p:nvSpPr>
        <p:spPr bwMode="auto">
          <a:xfrm>
            <a:off x="292100" y="1127125"/>
            <a:ext cx="4040188" cy="215900"/>
          </a:xfrm>
          <a:prstGeom prst="rect">
            <a:avLst/>
          </a:prstGeom>
          <a:noFill/>
          <a:ln w="9525">
            <a:noFill/>
            <a:miter lim="800000"/>
            <a:headEnd/>
            <a:tailEnd/>
          </a:ln>
          <a:effectLst/>
        </p:spPr>
        <p:txBody>
          <a:bodyPr lIns="0" tIns="0" rIns="0" bIns="0">
            <a:spAutoFit/>
          </a:bodyPr>
          <a:lstStyle/>
          <a:p>
            <a:pPr defTabSz="912813">
              <a:defRPr/>
            </a:pPr>
            <a:r>
              <a:rPr lang="en-GB" altLang="ja-JP" sz="1400" dirty="0">
                <a:solidFill>
                  <a:srgbClr val="808080"/>
                </a:solidFill>
                <a:ea typeface="ＭＳ Ｐゴシック" charset="-128"/>
                <a:cs typeface="Arial"/>
              </a:rPr>
              <a:t>Unit of measure</a:t>
            </a:r>
          </a:p>
        </p:txBody>
      </p:sp>
      <p:grpSp>
        <p:nvGrpSpPr>
          <p:cNvPr id="8" name="ACET" hidden="1"/>
          <p:cNvGrpSpPr>
            <a:grpSpLocks/>
          </p:cNvGrpSpPr>
          <p:nvPr>
            <p:custDataLst>
              <p:tags r:id="rId5"/>
            </p:custDataLst>
          </p:nvPr>
        </p:nvGrpSpPr>
        <p:grpSpPr bwMode="auto">
          <a:xfrm>
            <a:off x="1606550" y="1731963"/>
            <a:ext cx="4711700" cy="508000"/>
            <a:chOff x="915" y="717"/>
            <a:chExt cx="2686" cy="313"/>
          </a:xfrm>
        </p:grpSpPr>
        <p:cxnSp>
          <p:nvCxnSpPr>
            <p:cNvPr id="9" name="AutoShape 6" hidden="1"/>
            <p:cNvCxnSpPr>
              <a:cxnSpLocks noChangeShapeType="1"/>
            </p:cNvCxnSpPr>
            <p:nvPr/>
          </p:nvCxnSpPr>
          <p:spPr bwMode="auto">
            <a:xfrm>
              <a:off x="915" y="1030"/>
              <a:ext cx="2686" cy="0"/>
            </a:xfrm>
            <a:prstGeom prst="straightConnector1">
              <a:avLst/>
            </a:prstGeom>
            <a:noFill/>
            <a:ln w="9525">
              <a:solidFill>
                <a:schemeClr val="tx1"/>
              </a:solidFill>
              <a:round/>
              <a:headEnd/>
              <a:tailEnd/>
            </a:ln>
          </p:spPr>
        </p:cxnSp>
        <p:sp>
          <p:nvSpPr>
            <p:cNvPr id="10" name="AutoShape 7" hidden="1"/>
            <p:cNvSpPr>
              <a:spLocks noChangeArrowheads="1"/>
            </p:cNvSpPr>
            <p:nvPr/>
          </p:nvSpPr>
          <p:spPr bwMode="auto">
            <a:xfrm>
              <a:off x="915" y="717"/>
              <a:ext cx="2686" cy="313"/>
            </a:xfrm>
            <a:prstGeom prst="leftRightArrow">
              <a:avLst>
                <a:gd name="adj1" fmla="val 100000"/>
                <a:gd name="adj2" fmla="val 0"/>
              </a:avLst>
            </a:prstGeom>
            <a:noFill/>
            <a:ln w="9525">
              <a:noFill/>
              <a:miter lim="800000"/>
              <a:headEnd/>
              <a:tailEnd/>
            </a:ln>
            <a:effectLst/>
          </p:spPr>
          <p:txBody>
            <a:bodyPr lIns="0" tIns="0" rIns="0" bIns="18639" anchor="b">
              <a:spAutoFit/>
            </a:bodyPr>
            <a:lstStyle/>
            <a:p>
              <a:pPr defTabSz="933450">
                <a:defRPr/>
              </a:pPr>
              <a:r>
                <a:rPr lang="en-GB" altLang="ja-JP" sz="1600" b="1" dirty="0">
                  <a:solidFill>
                    <a:srgbClr val="000000"/>
                  </a:solidFill>
                  <a:ea typeface="ＭＳ Ｐゴシック" charset="-128"/>
                  <a:cs typeface="Arial"/>
                </a:rPr>
                <a:t>Title</a:t>
              </a:r>
            </a:p>
            <a:p>
              <a:pPr defTabSz="933450">
                <a:defRPr/>
              </a:pPr>
              <a:r>
                <a:rPr lang="en-GB" altLang="ja-JP" sz="1600" dirty="0">
                  <a:solidFill>
                    <a:srgbClr val="808080"/>
                  </a:solidFill>
                  <a:ea typeface="ＭＳ Ｐゴシック" charset="-128"/>
                  <a:cs typeface="Arial"/>
                </a:rPr>
                <a:t>Unit of measure</a:t>
              </a:r>
            </a:p>
          </p:txBody>
        </p:sp>
      </p:grpSp>
      <p:sp>
        <p:nvSpPr>
          <p:cNvPr id="11" name="Working Draft" hidden="1"/>
          <p:cNvSpPr txBox="1">
            <a:spLocks noChangeArrowheads="1"/>
          </p:cNvSpPr>
          <p:nvPr>
            <p:custDataLst>
              <p:tags r:id="rId6"/>
            </p:custDataLst>
          </p:nvPr>
        </p:nvSpPr>
        <p:spPr bwMode="auto">
          <a:xfrm rot="5400000">
            <a:off x="8928894" y="2772569"/>
            <a:ext cx="1801813" cy="92075"/>
          </a:xfrm>
          <a:prstGeom prst="rect">
            <a:avLst/>
          </a:prstGeom>
          <a:noFill/>
          <a:ln w="9525">
            <a:noFill/>
            <a:miter lim="800000"/>
            <a:headEnd/>
            <a:tailEnd/>
          </a:ln>
          <a:effectLst/>
        </p:spPr>
        <p:txBody>
          <a:bodyPr wrap="none" lIns="0" tIns="0" rIns="0" bIns="0">
            <a:spAutoFit/>
          </a:bodyPr>
          <a:lstStyle/>
          <a:p>
            <a:pPr defTabSz="933450">
              <a:defRPr/>
            </a:pPr>
            <a:r>
              <a:rPr lang="en-GB" altLang="ja-JP" sz="600" dirty="0">
                <a:solidFill>
                  <a:srgbClr val="000000"/>
                </a:solidFill>
                <a:ea typeface="ＭＳ Ｐゴシック" pitchFamily="34" charset="-128"/>
                <a:cs typeface="Arial" charset="0"/>
              </a:rPr>
              <a:t>Last Modified 07/06/2012 19:45 GMT Standard Time</a:t>
            </a:r>
            <a:endParaRPr lang="en-GB" altLang="ja-JP" sz="1600" dirty="0">
              <a:solidFill>
                <a:srgbClr val="000000"/>
              </a:solidFill>
              <a:ea typeface="ＭＳ Ｐゴシック" pitchFamily="34" charset="-128"/>
              <a:cs typeface="Arial" charset="0"/>
            </a:endParaRPr>
          </a:p>
        </p:txBody>
      </p:sp>
      <p:sp>
        <p:nvSpPr>
          <p:cNvPr id="12" name="Printed" hidden="1"/>
          <p:cNvSpPr txBox="1">
            <a:spLocks noChangeArrowheads="1"/>
          </p:cNvSpPr>
          <p:nvPr>
            <p:custDataLst>
              <p:tags r:id="rId7"/>
            </p:custDataLst>
          </p:nvPr>
        </p:nvSpPr>
        <p:spPr bwMode="auto">
          <a:xfrm rot="5400000">
            <a:off x="9012238" y="4298950"/>
            <a:ext cx="1635125" cy="92075"/>
          </a:xfrm>
          <a:prstGeom prst="rect">
            <a:avLst/>
          </a:prstGeom>
          <a:noFill/>
          <a:ln w="9525">
            <a:noFill/>
            <a:miter lim="800000"/>
            <a:headEnd/>
            <a:tailEnd/>
          </a:ln>
          <a:effectLst/>
        </p:spPr>
        <p:txBody>
          <a:bodyPr wrap="none" lIns="0" tIns="0" rIns="0" bIns="0">
            <a:spAutoFit/>
          </a:bodyPr>
          <a:lstStyle/>
          <a:p>
            <a:pPr defTabSz="933450">
              <a:defRPr/>
            </a:pPr>
            <a:r>
              <a:rPr lang="en-US" altLang="ja-JP" sz="600" dirty="0">
                <a:solidFill>
                  <a:srgbClr val="000000"/>
                </a:solidFill>
                <a:ea typeface="ＭＳ Ｐゴシック" charset="-128"/>
                <a:cs typeface="Arial"/>
              </a:rPr>
              <a:t>Printed 5/22/2012 2:07 AM India Standard Time</a:t>
            </a:r>
            <a:endParaRPr lang="en-GB" altLang="ja-JP" sz="1600" dirty="0">
              <a:solidFill>
                <a:srgbClr val="000000"/>
              </a:solidFill>
              <a:ea typeface="ＭＳ Ｐゴシック" charset="-128"/>
              <a:cs typeface="Arial"/>
            </a:endParaRPr>
          </a:p>
        </p:txBody>
      </p:sp>
      <p:pic>
        <p:nvPicPr>
          <p:cNvPr id="13" name="Picture 7" descr="LBG.png"/>
          <p:cNvPicPr>
            <a:picLocks noChangeAspect="1"/>
          </p:cNvPicPr>
          <p:nvPr userDrawn="1">
            <p:custDataLst>
              <p:tags r:id="rId8"/>
            </p:custDataLst>
          </p:nvPr>
        </p:nvPicPr>
        <p:blipFill>
          <a:blip r:embed="rId14"/>
          <a:srcRect/>
          <a:stretch>
            <a:fillRect/>
          </a:stretch>
        </p:blipFill>
        <p:spPr bwMode="auto">
          <a:xfrm>
            <a:off x="347663" y="350838"/>
            <a:ext cx="796925" cy="879475"/>
          </a:xfrm>
          <a:prstGeom prst="rect">
            <a:avLst/>
          </a:prstGeom>
          <a:noFill/>
          <a:ln w="9525">
            <a:noFill/>
            <a:miter lim="800000"/>
            <a:headEnd/>
            <a:tailEnd/>
          </a:ln>
        </p:spPr>
      </p:pic>
      <p:pic>
        <p:nvPicPr>
          <p:cNvPr id="14" name="Picture 5" descr="rule"/>
          <p:cNvPicPr>
            <a:picLocks noChangeAspect="1" noChangeArrowheads="1"/>
          </p:cNvPicPr>
          <p:nvPr userDrawn="1">
            <p:custDataLst>
              <p:tags r:id="rId9"/>
            </p:custDataLst>
          </p:nvPr>
        </p:nvPicPr>
        <p:blipFill>
          <a:blip r:embed="rId15"/>
          <a:srcRect/>
          <a:stretch>
            <a:fillRect/>
          </a:stretch>
        </p:blipFill>
        <p:spPr bwMode="auto">
          <a:xfrm>
            <a:off x="1803400" y="1131888"/>
            <a:ext cx="7993063" cy="196850"/>
          </a:xfrm>
          <a:prstGeom prst="rect">
            <a:avLst/>
          </a:prstGeom>
          <a:noFill/>
          <a:ln w="9525">
            <a:noFill/>
            <a:miter lim="800000"/>
            <a:headEnd/>
            <a:tailEnd/>
          </a:ln>
        </p:spPr>
      </p:pic>
      <p:sp>
        <p:nvSpPr>
          <p:cNvPr id="15" name="Line 14"/>
          <p:cNvSpPr>
            <a:spLocks noChangeShapeType="1"/>
          </p:cNvSpPr>
          <p:nvPr userDrawn="1">
            <p:custDataLst>
              <p:tags r:id="rId10"/>
            </p:custDataLst>
          </p:nvPr>
        </p:nvSpPr>
        <p:spPr bwMode="gray">
          <a:xfrm>
            <a:off x="330200" y="6497638"/>
            <a:ext cx="985838" cy="0"/>
          </a:xfrm>
          <a:prstGeom prst="line">
            <a:avLst/>
          </a:prstGeom>
          <a:noFill/>
          <a:ln w="22225">
            <a:solidFill>
              <a:srgbClr val="00714E"/>
            </a:solidFill>
            <a:round/>
            <a:headEnd/>
            <a:tailEnd/>
          </a:ln>
          <a:effectLst/>
        </p:spPr>
        <p:txBody>
          <a:bodyPr/>
          <a:lstStyle/>
          <a:p>
            <a:pPr algn="ctr">
              <a:defRPr/>
            </a:pPr>
            <a:endParaRPr lang="en-GB" b="1" dirty="0">
              <a:solidFill>
                <a:srgbClr val="000000"/>
              </a:solidFill>
              <a:latin typeface="Arial"/>
              <a:ea typeface="+mn-ea"/>
              <a:cs typeface="Arial"/>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95556" y="2906714"/>
            <a:ext cx="2301875" cy="25237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9826" y="2906714"/>
            <a:ext cx="2301875" cy="25237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35"/>
          <p:cNvSpPr>
            <a:spLocks noGrp="1" noChangeArrowheads="1"/>
          </p:cNvSpPr>
          <p:nvPr>
            <p:ph type="sldNum" sz="quarter" idx="10"/>
            <p:custDataLst>
              <p:tags r:id="rId11"/>
            </p:custDataLst>
          </p:nvPr>
        </p:nvSpPr>
        <p:spPr/>
        <p:txBody>
          <a:bodyPr/>
          <a:lstStyle>
            <a:lvl1pPr>
              <a:defRPr>
                <a:ea typeface="MS PGothic" charset="-128"/>
              </a:defRPr>
            </a:lvl1pPr>
          </a:lstStyle>
          <a:p>
            <a:pPr>
              <a:defRPr/>
            </a:pPr>
            <a:fld id="{92664CC2-B046-465A-9B2A-F683CD45FC71}"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AutoShape 1"/>
          <p:cNvGraphicFramePr>
            <a:graphicFrameLocks/>
          </p:cNvGraphicFramePr>
          <p:nvPr>
            <p:custDataLst>
              <p:tags r:id="rId2"/>
            </p:custDataLst>
          </p:nvPr>
        </p:nvGraphicFramePr>
        <p:xfrm>
          <a:off x="0" y="0"/>
          <a:ext cx="171450" cy="158750"/>
        </p:xfrm>
        <a:graphic>
          <a:graphicData uri="http://schemas.openxmlformats.org/presentationml/2006/ole">
            <p:oleObj spid="_x0000_s561153" name="think-cell Slide" r:id="rId13" imgW="0" imgH="0" progId="">
              <p:embed/>
            </p:oleObj>
          </a:graphicData>
        </a:graphic>
      </p:graphicFrame>
      <p:sp>
        <p:nvSpPr>
          <p:cNvPr id="8" name="McK 1. On-page tracker" hidden="1"/>
          <p:cNvSpPr>
            <a:spLocks noChangeArrowheads="1"/>
          </p:cNvSpPr>
          <p:nvPr>
            <p:custDataLst>
              <p:tags r:id="rId3"/>
            </p:custDataLst>
          </p:nvPr>
        </p:nvSpPr>
        <p:spPr bwMode="auto">
          <a:xfrm>
            <a:off x="292100" y="41275"/>
            <a:ext cx="858838" cy="215900"/>
          </a:xfrm>
          <a:prstGeom prst="rect">
            <a:avLst/>
          </a:prstGeom>
          <a:noFill/>
          <a:ln w="9525">
            <a:noFill/>
            <a:miter lim="800000"/>
            <a:headEnd/>
            <a:tailEnd/>
          </a:ln>
          <a:effectLst/>
        </p:spPr>
        <p:txBody>
          <a:bodyPr wrap="none" lIns="0" tIns="0" rIns="0" bIns="0">
            <a:spAutoFit/>
          </a:bodyPr>
          <a:lstStyle/>
          <a:p>
            <a:pPr defTabSz="933450">
              <a:defRPr/>
            </a:pPr>
            <a:r>
              <a:rPr lang="en-GB" altLang="ja-JP" sz="1400" dirty="0">
                <a:solidFill>
                  <a:srgbClr val="808080"/>
                </a:solidFill>
                <a:ea typeface="ＭＳ Ｐゴシック" charset="-128"/>
                <a:cs typeface="Arial"/>
              </a:rPr>
              <a:t>TRACKER</a:t>
            </a:r>
          </a:p>
        </p:txBody>
      </p:sp>
      <p:sp>
        <p:nvSpPr>
          <p:cNvPr id="9" name="McK 3. Unit of measure" hidden="1"/>
          <p:cNvSpPr txBox="1">
            <a:spLocks noChangeArrowheads="1"/>
          </p:cNvSpPr>
          <p:nvPr>
            <p:custDataLst>
              <p:tags r:id="rId4"/>
            </p:custDataLst>
          </p:nvPr>
        </p:nvSpPr>
        <p:spPr bwMode="auto">
          <a:xfrm>
            <a:off x="292100" y="1127125"/>
            <a:ext cx="4040188" cy="215900"/>
          </a:xfrm>
          <a:prstGeom prst="rect">
            <a:avLst/>
          </a:prstGeom>
          <a:noFill/>
          <a:ln w="9525">
            <a:noFill/>
            <a:miter lim="800000"/>
            <a:headEnd/>
            <a:tailEnd/>
          </a:ln>
          <a:effectLst/>
        </p:spPr>
        <p:txBody>
          <a:bodyPr lIns="0" tIns="0" rIns="0" bIns="0">
            <a:spAutoFit/>
          </a:bodyPr>
          <a:lstStyle/>
          <a:p>
            <a:pPr defTabSz="912813">
              <a:defRPr/>
            </a:pPr>
            <a:r>
              <a:rPr lang="en-GB" altLang="ja-JP" sz="1400" dirty="0">
                <a:solidFill>
                  <a:srgbClr val="808080"/>
                </a:solidFill>
                <a:ea typeface="ＭＳ Ｐゴシック" charset="-128"/>
                <a:cs typeface="Arial"/>
              </a:rPr>
              <a:t>Unit of measure</a:t>
            </a:r>
          </a:p>
        </p:txBody>
      </p:sp>
      <p:grpSp>
        <p:nvGrpSpPr>
          <p:cNvPr id="10" name="ACET" hidden="1"/>
          <p:cNvGrpSpPr>
            <a:grpSpLocks/>
          </p:cNvGrpSpPr>
          <p:nvPr>
            <p:custDataLst>
              <p:tags r:id="rId5"/>
            </p:custDataLst>
          </p:nvPr>
        </p:nvGrpSpPr>
        <p:grpSpPr bwMode="auto">
          <a:xfrm>
            <a:off x="1606550" y="1731963"/>
            <a:ext cx="4711700" cy="508000"/>
            <a:chOff x="915" y="717"/>
            <a:chExt cx="2686" cy="313"/>
          </a:xfrm>
        </p:grpSpPr>
        <p:cxnSp>
          <p:nvCxnSpPr>
            <p:cNvPr id="11" name="AutoShape 6" hidden="1"/>
            <p:cNvCxnSpPr>
              <a:cxnSpLocks noChangeShapeType="1"/>
            </p:cNvCxnSpPr>
            <p:nvPr/>
          </p:nvCxnSpPr>
          <p:spPr bwMode="auto">
            <a:xfrm>
              <a:off x="915" y="1030"/>
              <a:ext cx="2686" cy="0"/>
            </a:xfrm>
            <a:prstGeom prst="straightConnector1">
              <a:avLst/>
            </a:prstGeom>
            <a:noFill/>
            <a:ln w="9525">
              <a:solidFill>
                <a:schemeClr val="tx1"/>
              </a:solidFill>
              <a:round/>
              <a:headEnd/>
              <a:tailEnd/>
            </a:ln>
          </p:spPr>
        </p:cxnSp>
        <p:sp>
          <p:nvSpPr>
            <p:cNvPr id="12" name="AutoShape 7" hidden="1"/>
            <p:cNvSpPr>
              <a:spLocks noChangeArrowheads="1"/>
            </p:cNvSpPr>
            <p:nvPr/>
          </p:nvSpPr>
          <p:spPr bwMode="auto">
            <a:xfrm>
              <a:off x="915" y="717"/>
              <a:ext cx="2686" cy="313"/>
            </a:xfrm>
            <a:prstGeom prst="leftRightArrow">
              <a:avLst>
                <a:gd name="adj1" fmla="val 100000"/>
                <a:gd name="adj2" fmla="val 0"/>
              </a:avLst>
            </a:prstGeom>
            <a:noFill/>
            <a:ln w="9525">
              <a:noFill/>
              <a:miter lim="800000"/>
              <a:headEnd/>
              <a:tailEnd/>
            </a:ln>
            <a:effectLst/>
          </p:spPr>
          <p:txBody>
            <a:bodyPr lIns="0" tIns="0" rIns="0" bIns="18639" anchor="b">
              <a:spAutoFit/>
            </a:bodyPr>
            <a:lstStyle/>
            <a:p>
              <a:pPr defTabSz="933450">
                <a:defRPr/>
              </a:pPr>
              <a:r>
                <a:rPr lang="en-GB" altLang="ja-JP" sz="1600" b="1" dirty="0">
                  <a:solidFill>
                    <a:srgbClr val="000000"/>
                  </a:solidFill>
                  <a:ea typeface="ＭＳ Ｐゴシック" charset="-128"/>
                  <a:cs typeface="Arial"/>
                </a:rPr>
                <a:t>Title</a:t>
              </a:r>
            </a:p>
            <a:p>
              <a:pPr defTabSz="933450">
                <a:defRPr/>
              </a:pPr>
              <a:r>
                <a:rPr lang="en-GB" altLang="ja-JP" sz="1600" dirty="0">
                  <a:solidFill>
                    <a:srgbClr val="808080"/>
                  </a:solidFill>
                  <a:ea typeface="ＭＳ Ｐゴシック" charset="-128"/>
                  <a:cs typeface="Arial"/>
                </a:rPr>
                <a:t>Unit of measure</a:t>
              </a:r>
            </a:p>
          </p:txBody>
        </p:sp>
      </p:grpSp>
      <p:sp>
        <p:nvSpPr>
          <p:cNvPr id="13" name="Working Draft" hidden="1"/>
          <p:cNvSpPr txBox="1">
            <a:spLocks noChangeArrowheads="1"/>
          </p:cNvSpPr>
          <p:nvPr>
            <p:custDataLst>
              <p:tags r:id="rId6"/>
            </p:custDataLst>
          </p:nvPr>
        </p:nvSpPr>
        <p:spPr bwMode="auto">
          <a:xfrm rot="5400000">
            <a:off x="8928894" y="2772569"/>
            <a:ext cx="1801813" cy="92075"/>
          </a:xfrm>
          <a:prstGeom prst="rect">
            <a:avLst/>
          </a:prstGeom>
          <a:noFill/>
          <a:ln w="9525">
            <a:noFill/>
            <a:miter lim="800000"/>
            <a:headEnd/>
            <a:tailEnd/>
          </a:ln>
          <a:effectLst/>
        </p:spPr>
        <p:txBody>
          <a:bodyPr wrap="none" lIns="0" tIns="0" rIns="0" bIns="0">
            <a:spAutoFit/>
          </a:bodyPr>
          <a:lstStyle/>
          <a:p>
            <a:pPr defTabSz="933450">
              <a:defRPr/>
            </a:pPr>
            <a:r>
              <a:rPr lang="en-GB" altLang="ja-JP" sz="600" dirty="0">
                <a:solidFill>
                  <a:srgbClr val="000000"/>
                </a:solidFill>
                <a:ea typeface="ＭＳ Ｐゴシック" pitchFamily="34" charset="-128"/>
                <a:cs typeface="Arial" charset="0"/>
              </a:rPr>
              <a:t>Last Modified 07/06/2012 19:45 GMT Standard Time</a:t>
            </a:r>
            <a:endParaRPr lang="en-GB" altLang="ja-JP" sz="1600" dirty="0">
              <a:solidFill>
                <a:srgbClr val="000000"/>
              </a:solidFill>
              <a:ea typeface="ＭＳ Ｐゴシック" pitchFamily="34" charset="-128"/>
              <a:cs typeface="Arial" charset="0"/>
            </a:endParaRPr>
          </a:p>
        </p:txBody>
      </p:sp>
      <p:sp>
        <p:nvSpPr>
          <p:cNvPr id="14" name="Printed" hidden="1"/>
          <p:cNvSpPr txBox="1">
            <a:spLocks noChangeArrowheads="1"/>
          </p:cNvSpPr>
          <p:nvPr>
            <p:custDataLst>
              <p:tags r:id="rId7"/>
            </p:custDataLst>
          </p:nvPr>
        </p:nvSpPr>
        <p:spPr bwMode="auto">
          <a:xfrm rot="5400000">
            <a:off x="9012238" y="4298950"/>
            <a:ext cx="1635125" cy="92075"/>
          </a:xfrm>
          <a:prstGeom prst="rect">
            <a:avLst/>
          </a:prstGeom>
          <a:noFill/>
          <a:ln w="9525">
            <a:noFill/>
            <a:miter lim="800000"/>
            <a:headEnd/>
            <a:tailEnd/>
          </a:ln>
          <a:effectLst/>
        </p:spPr>
        <p:txBody>
          <a:bodyPr wrap="none" lIns="0" tIns="0" rIns="0" bIns="0">
            <a:spAutoFit/>
          </a:bodyPr>
          <a:lstStyle/>
          <a:p>
            <a:pPr defTabSz="933450">
              <a:defRPr/>
            </a:pPr>
            <a:r>
              <a:rPr lang="en-US" altLang="ja-JP" sz="600" dirty="0">
                <a:solidFill>
                  <a:srgbClr val="000000"/>
                </a:solidFill>
                <a:ea typeface="ＭＳ Ｐゴシック" charset="-128"/>
                <a:cs typeface="Arial"/>
              </a:rPr>
              <a:t>Printed 5/22/2012 2:07 AM India Standard Time</a:t>
            </a:r>
            <a:endParaRPr lang="en-GB" altLang="ja-JP" sz="1600" dirty="0">
              <a:solidFill>
                <a:srgbClr val="000000"/>
              </a:solidFill>
              <a:ea typeface="ＭＳ Ｐゴシック" charset="-128"/>
              <a:cs typeface="Arial"/>
            </a:endParaRPr>
          </a:p>
        </p:txBody>
      </p:sp>
      <p:pic>
        <p:nvPicPr>
          <p:cNvPr id="15" name="Picture 7" descr="LBG.png"/>
          <p:cNvPicPr>
            <a:picLocks noChangeAspect="1"/>
          </p:cNvPicPr>
          <p:nvPr userDrawn="1">
            <p:custDataLst>
              <p:tags r:id="rId8"/>
            </p:custDataLst>
          </p:nvPr>
        </p:nvPicPr>
        <p:blipFill>
          <a:blip r:embed="rId14"/>
          <a:srcRect/>
          <a:stretch>
            <a:fillRect/>
          </a:stretch>
        </p:blipFill>
        <p:spPr bwMode="auto">
          <a:xfrm>
            <a:off x="347663" y="350838"/>
            <a:ext cx="796925" cy="879475"/>
          </a:xfrm>
          <a:prstGeom prst="rect">
            <a:avLst/>
          </a:prstGeom>
          <a:noFill/>
          <a:ln w="9525">
            <a:noFill/>
            <a:miter lim="800000"/>
            <a:headEnd/>
            <a:tailEnd/>
          </a:ln>
        </p:spPr>
      </p:pic>
      <p:pic>
        <p:nvPicPr>
          <p:cNvPr id="16" name="Picture 5" descr="rule"/>
          <p:cNvPicPr>
            <a:picLocks noChangeAspect="1" noChangeArrowheads="1"/>
          </p:cNvPicPr>
          <p:nvPr userDrawn="1">
            <p:custDataLst>
              <p:tags r:id="rId9"/>
            </p:custDataLst>
          </p:nvPr>
        </p:nvPicPr>
        <p:blipFill>
          <a:blip r:embed="rId15"/>
          <a:srcRect/>
          <a:stretch>
            <a:fillRect/>
          </a:stretch>
        </p:blipFill>
        <p:spPr bwMode="auto">
          <a:xfrm>
            <a:off x="1803400" y="1131888"/>
            <a:ext cx="7993063" cy="196850"/>
          </a:xfrm>
          <a:prstGeom prst="rect">
            <a:avLst/>
          </a:prstGeom>
          <a:noFill/>
          <a:ln w="9525">
            <a:noFill/>
            <a:miter lim="800000"/>
            <a:headEnd/>
            <a:tailEnd/>
          </a:ln>
        </p:spPr>
      </p:pic>
      <p:sp>
        <p:nvSpPr>
          <p:cNvPr id="17" name="Line 14"/>
          <p:cNvSpPr>
            <a:spLocks noChangeShapeType="1"/>
          </p:cNvSpPr>
          <p:nvPr userDrawn="1">
            <p:custDataLst>
              <p:tags r:id="rId10"/>
            </p:custDataLst>
          </p:nvPr>
        </p:nvSpPr>
        <p:spPr bwMode="gray">
          <a:xfrm>
            <a:off x="330200" y="6497638"/>
            <a:ext cx="985838" cy="0"/>
          </a:xfrm>
          <a:prstGeom prst="line">
            <a:avLst/>
          </a:prstGeom>
          <a:noFill/>
          <a:ln w="22225">
            <a:solidFill>
              <a:srgbClr val="00714E"/>
            </a:solidFill>
            <a:round/>
            <a:headEnd/>
            <a:tailEnd/>
          </a:ln>
          <a:effectLst/>
        </p:spPr>
        <p:txBody>
          <a:bodyPr/>
          <a:lstStyle/>
          <a:p>
            <a:pPr algn="ctr">
              <a:defRPr/>
            </a:pPr>
            <a:endParaRPr lang="en-GB" b="1" dirty="0">
              <a:solidFill>
                <a:srgbClr val="000000"/>
              </a:solidFill>
              <a:latin typeface="Arial"/>
              <a:ea typeface="+mn-ea"/>
              <a:cs typeface="Arial"/>
            </a:endParaRPr>
          </a:p>
        </p:txBody>
      </p:sp>
      <p:sp>
        <p:nvSpPr>
          <p:cNvPr id="2" name="Title 1"/>
          <p:cNvSpPr>
            <a:spLocks noGrp="1"/>
          </p:cNvSpPr>
          <p:nvPr>
            <p:ph type="title"/>
          </p:nvPr>
        </p:nvSpPr>
        <p:spPr>
          <a:xfrm>
            <a:off x="495300" y="661472"/>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805543"/>
            <a:ext cx="4376738" cy="3693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14465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409" y="1805543"/>
            <a:ext cx="4378325" cy="3693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409" y="2174875"/>
            <a:ext cx="4378325" cy="14465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35"/>
          <p:cNvSpPr>
            <a:spLocks noGrp="1" noChangeArrowheads="1"/>
          </p:cNvSpPr>
          <p:nvPr>
            <p:ph type="sldNum" sz="quarter" idx="10"/>
            <p:custDataLst>
              <p:tags r:id="rId11"/>
            </p:custDataLst>
          </p:nvPr>
        </p:nvSpPr>
        <p:spPr/>
        <p:txBody>
          <a:bodyPr/>
          <a:lstStyle>
            <a:lvl1pPr>
              <a:defRPr>
                <a:ea typeface="MS PGothic" charset="-128"/>
              </a:defRPr>
            </a:lvl1pPr>
          </a:lstStyle>
          <a:p>
            <a:pPr>
              <a:defRPr/>
            </a:pPr>
            <a:fld id="{C44582CE-EBB5-46FA-A2FC-13064F1E6511}"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AutoShape 1"/>
          <p:cNvGraphicFramePr>
            <a:graphicFrameLocks/>
          </p:cNvGraphicFramePr>
          <p:nvPr>
            <p:custDataLst>
              <p:tags r:id="rId2"/>
            </p:custDataLst>
          </p:nvPr>
        </p:nvGraphicFramePr>
        <p:xfrm>
          <a:off x="0" y="0"/>
          <a:ext cx="171450" cy="158750"/>
        </p:xfrm>
        <a:graphic>
          <a:graphicData uri="http://schemas.openxmlformats.org/presentationml/2006/ole">
            <p:oleObj spid="_x0000_s562177" name="think-cell Slide" r:id="rId13" imgW="0" imgH="0" progId="">
              <p:embed/>
            </p:oleObj>
          </a:graphicData>
        </a:graphic>
      </p:graphicFrame>
      <p:sp>
        <p:nvSpPr>
          <p:cNvPr id="4" name="McK 1. On-page tracker" hidden="1"/>
          <p:cNvSpPr>
            <a:spLocks noChangeArrowheads="1"/>
          </p:cNvSpPr>
          <p:nvPr>
            <p:custDataLst>
              <p:tags r:id="rId3"/>
            </p:custDataLst>
          </p:nvPr>
        </p:nvSpPr>
        <p:spPr bwMode="auto">
          <a:xfrm>
            <a:off x="292100" y="41275"/>
            <a:ext cx="858838" cy="215900"/>
          </a:xfrm>
          <a:prstGeom prst="rect">
            <a:avLst/>
          </a:prstGeom>
          <a:noFill/>
          <a:ln w="9525">
            <a:noFill/>
            <a:miter lim="800000"/>
            <a:headEnd/>
            <a:tailEnd/>
          </a:ln>
          <a:effectLst/>
        </p:spPr>
        <p:txBody>
          <a:bodyPr wrap="none" lIns="0" tIns="0" rIns="0" bIns="0">
            <a:spAutoFit/>
          </a:bodyPr>
          <a:lstStyle/>
          <a:p>
            <a:pPr defTabSz="933450">
              <a:defRPr/>
            </a:pPr>
            <a:r>
              <a:rPr lang="en-GB" altLang="ja-JP" sz="1400" dirty="0">
                <a:solidFill>
                  <a:srgbClr val="808080"/>
                </a:solidFill>
                <a:ea typeface="ＭＳ Ｐゴシック" charset="-128"/>
                <a:cs typeface="Arial"/>
              </a:rPr>
              <a:t>TRACKER</a:t>
            </a:r>
          </a:p>
        </p:txBody>
      </p:sp>
      <p:sp>
        <p:nvSpPr>
          <p:cNvPr id="5" name="McK 3. Unit of measure" hidden="1"/>
          <p:cNvSpPr txBox="1">
            <a:spLocks noChangeArrowheads="1"/>
          </p:cNvSpPr>
          <p:nvPr>
            <p:custDataLst>
              <p:tags r:id="rId4"/>
            </p:custDataLst>
          </p:nvPr>
        </p:nvSpPr>
        <p:spPr bwMode="auto">
          <a:xfrm>
            <a:off x="292100" y="1127125"/>
            <a:ext cx="4040188" cy="215900"/>
          </a:xfrm>
          <a:prstGeom prst="rect">
            <a:avLst/>
          </a:prstGeom>
          <a:noFill/>
          <a:ln w="9525">
            <a:noFill/>
            <a:miter lim="800000"/>
            <a:headEnd/>
            <a:tailEnd/>
          </a:ln>
          <a:effectLst/>
        </p:spPr>
        <p:txBody>
          <a:bodyPr lIns="0" tIns="0" rIns="0" bIns="0">
            <a:spAutoFit/>
          </a:bodyPr>
          <a:lstStyle/>
          <a:p>
            <a:pPr defTabSz="912813">
              <a:defRPr/>
            </a:pPr>
            <a:r>
              <a:rPr lang="en-GB" altLang="ja-JP" sz="1400" dirty="0">
                <a:solidFill>
                  <a:srgbClr val="808080"/>
                </a:solidFill>
                <a:ea typeface="ＭＳ Ｐゴシック" charset="-128"/>
                <a:cs typeface="Arial"/>
              </a:rPr>
              <a:t>Unit of measure</a:t>
            </a:r>
          </a:p>
        </p:txBody>
      </p:sp>
      <p:grpSp>
        <p:nvGrpSpPr>
          <p:cNvPr id="6" name="ACET" hidden="1"/>
          <p:cNvGrpSpPr>
            <a:grpSpLocks/>
          </p:cNvGrpSpPr>
          <p:nvPr>
            <p:custDataLst>
              <p:tags r:id="rId5"/>
            </p:custDataLst>
          </p:nvPr>
        </p:nvGrpSpPr>
        <p:grpSpPr bwMode="auto">
          <a:xfrm>
            <a:off x="1606550" y="1731963"/>
            <a:ext cx="4711700" cy="508000"/>
            <a:chOff x="915" y="717"/>
            <a:chExt cx="2686" cy="313"/>
          </a:xfrm>
        </p:grpSpPr>
        <p:cxnSp>
          <p:nvCxnSpPr>
            <p:cNvPr id="7" name="AutoShape 6" hidden="1"/>
            <p:cNvCxnSpPr>
              <a:cxnSpLocks noChangeShapeType="1"/>
            </p:cNvCxnSpPr>
            <p:nvPr/>
          </p:nvCxnSpPr>
          <p:spPr bwMode="auto">
            <a:xfrm>
              <a:off x="915" y="1030"/>
              <a:ext cx="2686" cy="0"/>
            </a:xfrm>
            <a:prstGeom prst="straightConnector1">
              <a:avLst/>
            </a:prstGeom>
            <a:noFill/>
            <a:ln w="9525">
              <a:solidFill>
                <a:schemeClr val="tx1"/>
              </a:solidFill>
              <a:round/>
              <a:headEnd/>
              <a:tailEnd/>
            </a:ln>
          </p:spPr>
        </p:cxnSp>
        <p:sp>
          <p:nvSpPr>
            <p:cNvPr id="8" name="AutoShape 7" hidden="1"/>
            <p:cNvSpPr>
              <a:spLocks noChangeArrowheads="1"/>
            </p:cNvSpPr>
            <p:nvPr/>
          </p:nvSpPr>
          <p:spPr bwMode="auto">
            <a:xfrm>
              <a:off x="915" y="717"/>
              <a:ext cx="2686" cy="313"/>
            </a:xfrm>
            <a:prstGeom prst="leftRightArrow">
              <a:avLst>
                <a:gd name="adj1" fmla="val 100000"/>
                <a:gd name="adj2" fmla="val 0"/>
              </a:avLst>
            </a:prstGeom>
            <a:noFill/>
            <a:ln w="9525">
              <a:noFill/>
              <a:miter lim="800000"/>
              <a:headEnd/>
              <a:tailEnd/>
            </a:ln>
            <a:effectLst/>
          </p:spPr>
          <p:txBody>
            <a:bodyPr lIns="0" tIns="0" rIns="0" bIns="18639" anchor="b">
              <a:spAutoFit/>
            </a:bodyPr>
            <a:lstStyle/>
            <a:p>
              <a:pPr defTabSz="933450">
                <a:defRPr/>
              </a:pPr>
              <a:r>
                <a:rPr lang="en-GB" altLang="ja-JP" sz="1600" b="1" dirty="0">
                  <a:solidFill>
                    <a:srgbClr val="000000"/>
                  </a:solidFill>
                  <a:ea typeface="ＭＳ Ｐゴシック" charset="-128"/>
                  <a:cs typeface="Arial"/>
                </a:rPr>
                <a:t>Title</a:t>
              </a:r>
            </a:p>
            <a:p>
              <a:pPr defTabSz="933450">
                <a:defRPr/>
              </a:pPr>
              <a:r>
                <a:rPr lang="en-GB" altLang="ja-JP" sz="1600" dirty="0">
                  <a:solidFill>
                    <a:srgbClr val="808080"/>
                  </a:solidFill>
                  <a:ea typeface="ＭＳ Ｐゴシック" charset="-128"/>
                  <a:cs typeface="Arial"/>
                </a:rPr>
                <a:t>Unit of measure</a:t>
              </a:r>
            </a:p>
          </p:txBody>
        </p:sp>
      </p:grpSp>
      <p:sp>
        <p:nvSpPr>
          <p:cNvPr id="9" name="Working Draft" hidden="1"/>
          <p:cNvSpPr txBox="1">
            <a:spLocks noChangeArrowheads="1"/>
          </p:cNvSpPr>
          <p:nvPr>
            <p:custDataLst>
              <p:tags r:id="rId6"/>
            </p:custDataLst>
          </p:nvPr>
        </p:nvSpPr>
        <p:spPr bwMode="auto">
          <a:xfrm rot="5400000">
            <a:off x="8928894" y="2772569"/>
            <a:ext cx="1801813" cy="92075"/>
          </a:xfrm>
          <a:prstGeom prst="rect">
            <a:avLst/>
          </a:prstGeom>
          <a:noFill/>
          <a:ln w="9525">
            <a:noFill/>
            <a:miter lim="800000"/>
            <a:headEnd/>
            <a:tailEnd/>
          </a:ln>
          <a:effectLst/>
        </p:spPr>
        <p:txBody>
          <a:bodyPr wrap="none" lIns="0" tIns="0" rIns="0" bIns="0">
            <a:spAutoFit/>
          </a:bodyPr>
          <a:lstStyle/>
          <a:p>
            <a:pPr defTabSz="933450">
              <a:defRPr/>
            </a:pPr>
            <a:r>
              <a:rPr lang="en-GB" altLang="ja-JP" sz="600" dirty="0">
                <a:solidFill>
                  <a:srgbClr val="000000"/>
                </a:solidFill>
                <a:ea typeface="ＭＳ Ｐゴシック" pitchFamily="34" charset="-128"/>
                <a:cs typeface="Arial" charset="0"/>
              </a:rPr>
              <a:t>Last Modified 07/06/2012 19:45 GMT Standard Time</a:t>
            </a:r>
            <a:endParaRPr lang="en-GB" altLang="ja-JP" sz="1600" dirty="0">
              <a:solidFill>
                <a:srgbClr val="000000"/>
              </a:solidFill>
              <a:ea typeface="ＭＳ Ｐゴシック" pitchFamily="34" charset="-128"/>
              <a:cs typeface="Arial" charset="0"/>
            </a:endParaRPr>
          </a:p>
        </p:txBody>
      </p:sp>
      <p:sp>
        <p:nvSpPr>
          <p:cNvPr id="10" name="Printed" hidden="1"/>
          <p:cNvSpPr txBox="1">
            <a:spLocks noChangeArrowheads="1"/>
          </p:cNvSpPr>
          <p:nvPr>
            <p:custDataLst>
              <p:tags r:id="rId7"/>
            </p:custDataLst>
          </p:nvPr>
        </p:nvSpPr>
        <p:spPr bwMode="auto">
          <a:xfrm rot="5400000">
            <a:off x="9012238" y="4298950"/>
            <a:ext cx="1635125" cy="92075"/>
          </a:xfrm>
          <a:prstGeom prst="rect">
            <a:avLst/>
          </a:prstGeom>
          <a:noFill/>
          <a:ln w="9525">
            <a:noFill/>
            <a:miter lim="800000"/>
            <a:headEnd/>
            <a:tailEnd/>
          </a:ln>
          <a:effectLst/>
        </p:spPr>
        <p:txBody>
          <a:bodyPr wrap="none" lIns="0" tIns="0" rIns="0" bIns="0">
            <a:spAutoFit/>
          </a:bodyPr>
          <a:lstStyle/>
          <a:p>
            <a:pPr defTabSz="933450">
              <a:defRPr/>
            </a:pPr>
            <a:r>
              <a:rPr lang="en-US" altLang="ja-JP" sz="600" dirty="0">
                <a:solidFill>
                  <a:srgbClr val="000000"/>
                </a:solidFill>
                <a:ea typeface="ＭＳ Ｐゴシック" charset="-128"/>
                <a:cs typeface="Arial"/>
              </a:rPr>
              <a:t>Printed 5/22/2012 2:07 AM India Standard Time</a:t>
            </a:r>
            <a:endParaRPr lang="en-GB" altLang="ja-JP" sz="1600" dirty="0">
              <a:solidFill>
                <a:srgbClr val="000000"/>
              </a:solidFill>
              <a:ea typeface="ＭＳ Ｐゴシック" charset="-128"/>
              <a:cs typeface="Arial"/>
            </a:endParaRPr>
          </a:p>
        </p:txBody>
      </p:sp>
      <p:pic>
        <p:nvPicPr>
          <p:cNvPr id="11" name="Picture 7" descr="LBG.png"/>
          <p:cNvPicPr>
            <a:picLocks noChangeAspect="1"/>
          </p:cNvPicPr>
          <p:nvPr userDrawn="1">
            <p:custDataLst>
              <p:tags r:id="rId8"/>
            </p:custDataLst>
          </p:nvPr>
        </p:nvPicPr>
        <p:blipFill>
          <a:blip r:embed="rId14"/>
          <a:srcRect/>
          <a:stretch>
            <a:fillRect/>
          </a:stretch>
        </p:blipFill>
        <p:spPr bwMode="auto">
          <a:xfrm>
            <a:off x="347663" y="350838"/>
            <a:ext cx="796925" cy="879475"/>
          </a:xfrm>
          <a:prstGeom prst="rect">
            <a:avLst/>
          </a:prstGeom>
          <a:noFill/>
          <a:ln w="9525">
            <a:noFill/>
            <a:miter lim="800000"/>
            <a:headEnd/>
            <a:tailEnd/>
          </a:ln>
        </p:spPr>
      </p:pic>
      <p:pic>
        <p:nvPicPr>
          <p:cNvPr id="12" name="Picture 5" descr="rule"/>
          <p:cNvPicPr>
            <a:picLocks noChangeAspect="1" noChangeArrowheads="1"/>
          </p:cNvPicPr>
          <p:nvPr userDrawn="1">
            <p:custDataLst>
              <p:tags r:id="rId9"/>
            </p:custDataLst>
          </p:nvPr>
        </p:nvPicPr>
        <p:blipFill>
          <a:blip r:embed="rId15"/>
          <a:srcRect/>
          <a:stretch>
            <a:fillRect/>
          </a:stretch>
        </p:blipFill>
        <p:spPr bwMode="auto">
          <a:xfrm>
            <a:off x="1803400" y="1131888"/>
            <a:ext cx="7993063" cy="196850"/>
          </a:xfrm>
          <a:prstGeom prst="rect">
            <a:avLst/>
          </a:prstGeom>
          <a:noFill/>
          <a:ln w="9525">
            <a:noFill/>
            <a:miter lim="800000"/>
            <a:headEnd/>
            <a:tailEnd/>
          </a:ln>
        </p:spPr>
      </p:pic>
      <p:sp>
        <p:nvSpPr>
          <p:cNvPr id="13" name="Line 14"/>
          <p:cNvSpPr>
            <a:spLocks noChangeShapeType="1"/>
          </p:cNvSpPr>
          <p:nvPr userDrawn="1">
            <p:custDataLst>
              <p:tags r:id="rId10"/>
            </p:custDataLst>
          </p:nvPr>
        </p:nvSpPr>
        <p:spPr bwMode="gray">
          <a:xfrm>
            <a:off x="330200" y="6497638"/>
            <a:ext cx="985838" cy="0"/>
          </a:xfrm>
          <a:prstGeom prst="line">
            <a:avLst/>
          </a:prstGeom>
          <a:noFill/>
          <a:ln w="22225">
            <a:solidFill>
              <a:srgbClr val="00714E"/>
            </a:solidFill>
            <a:round/>
            <a:headEnd/>
            <a:tailEnd/>
          </a:ln>
          <a:effectLst/>
        </p:spPr>
        <p:txBody>
          <a:bodyPr/>
          <a:lstStyle/>
          <a:p>
            <a:pPr algn="ctr">
              <a:defRPr/>
            </a:pPr>
            <a:endParaRPr lang="en-GB" b="1" dirty="0">
              <a:solidFill>
                <a:srgbClr val="000000"/>
              </a:solidFill>
              <a:latin typeface="Arial"/>
              <a:ea typeface="+mn-ea"/>
              <a:cs typeface="Arial"/>
            </a:endParaRPr>
          </a:p>
        </p:txBody>
      </p:sp>
      <p:sp>
        <p:nvSpPr>
          <p:cNvPr id="2" name="Title 1"/>
          <p:cNvSpPr>
            <a:spLocks noGrp="1"/>
          </p:cNvSpPr>
          <p:nvPr>
            <p:ph type="title"/>
          </p:nvPr>
        </p:nvSpPr>
        <p:spPr/>
        <p:txBody>
          <a:bodyPr/>
          <a:lstStyle/>
          <a:p>
            <a:r>
              <a:rPr lang="en-US"/>
              <a:t>Click to edit Master title style</a:t>
            </a:r>
          </a:p>
        </p:txBody>
      </p:sp>
      <p:sp>
        <p:nvSpPr>
          <p:cNvPr id="14" name="Rectangle 35"/>
          <p:cNvSpPr>
            <a:spLocks noGrp="1" noChangeArrowheads="1"/>
          </p:cNvSpPr>
          <p:nvPr>
            <p:ph type="sldNum" sz="quarter" idx="10"/>
            <p:custDataLst>
              <p:tags r:id="rId11"/>
            </p:custDataLst>
          </p:nvPr>
        </p:nvSpPr>
        <p:spPr/>
        <p:txBody>
          <a:bodyPr/>
          <a:lstStyle>
            <a:lvl1pPr>
              <a:defRPr>
                <a:ea typeface="MS PGothic" charset="-128"/>
              </a:defRPr>
            </a:lvl1pPr>
          </a:lstStyle>
          <a:p>
            <a:pPr>
              <a:defRPr/>
            </a:pPr>
            <a:fld id="{35A14965-2C2F-4263-BFED-149DB0313DA6}"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AutoShape 1"/>
          <p:cNvGraphicFramePr>
            <a:graphicFrameLocks/>
          </p:cNvGraphicFramePr>
          <p:nvPr>
            <p:custDataLst>
              <p:tags r:id="rId2"/>
            </p:custDataLst>
          </p:nvPr>
        </p:nvGraphicFramePr>
        <p:xfrm>
          <a:off x="0" y="0"/>
          <a:ext cx="171450" cy="158750"/>
        </p:xfrm>
        <a:graphic>
          <a:graphicData uri="http://schemas.openxmlformats.org/presentationml/2006/ole">
            <p:oleObj spid="_x0000_s563201" name="think-cell Slide" r:id="rId13" imgW="0" imgH="0" progId="">
              <p:embed/>
            </p:oleObj>
          </a:graphicData>
        </a:graphic>
      </p:graphicFrame>
      <p:sp>
        <p:nvSpPr>
          <p:cNvPr id="3" name="McK 1. On-page tracker" hidden="1"/>
          <p:cNvSpPr>
            <a:spLocks noChangeArrowheads="1"/>
          </p:cNvSpPr>
          <p:nvPr>
            <p:custDataLst>
              <p:tags r:id="rId3"/>
            </p:custDataLst>
          </p:nvPr>
        </p:nvSpPr>
        <p:spPr bwMode="auto">
          <a:xfrm>
            <a:off x="292100" y="41275"/>
            <a:ext cx="858838" cy="215900"/>
          </a:xfrm>
          <a:prstGeom prst="rect">
            <a:avLst/>
          </a:prstGeom>
          <a:noFill/>
          <a:ln w="9525">
            <a:noFill/>
            <a:miter lim="800000"/>
            <a:headEnd/>
            <a:tailEnd/>
          </a:ln>
          <a:effectLst/>
        </p:spPr>
        <p:txBody>
          <a:bodyPr wrap="none" lIns="0" tIns="0" rIns="0" bIns="0">
            <a:spAutoFit/>
          </a:bodyPr>
          <a:lstStyle/>
          <a:p>
            <a:pPr defTabSz="933450">
              <a:defRPr/>
            </a:pPr>
            <a:r>
              <a:rPr lang="en-GB" altLang="ja-JP" sz="1400" dirty="0">
                <a:solidFill>
                  <a:srgbClr val="808080"/>
                </a:solidFill>
                <a:ea typeface="ＭＳ Ｐゴシック" charset="-128"/>
                <a:cs typeface="Arial"/>
              </a:rPr>
              <a:t>TRACKER</a:t>
            </a:r>
          </a:p>
        </p:txBody>
      </p:sp>
      <p:sp>
        <p:nvSpPr>
          <p:cNvPr id="4" name="McK 3. Unit of measure" hidden="1"/>
          <p:cNvSpPr txBox="1">
            <a:spLocks noChangeArrowheads="1"/>
          </p:cNvSpPr>
          <p:nvPr>
            <p:custDataLst>
              <p:tags r:id="rId4"/>
            </p:custDataLst>
          </p:nvPr>
        </p:nvSpPr>
        <p:spPr bwMode="auto">
          <a:xfrm>
            <a:off x="292100" y="1127125"/>
            <a:ext cx="4040188" cy="215900"/>
          </a:xfrm>
          <a:prstGeom prst="rect">
            <a:avLst/>
          </a:prstGeom>
          <a:noFill/>
          <a:ln w="9525">
            <a:noFill/>
            <a:miter lim="800000"/>
            <a:headEnd/>
            <a:tailEnd/>
          </a:ln>
          <a:effectLst/>
        </p:spPr>
        <p:txBody>
          <a:bodyPr lIns="0" tIns="0" rIns="0" bIns="0">
            <a:spAutoFit/>
          </a:bodyPr>
          <a:lstStyle/>
          <a:p>
            <a:pPr defTabSz="912813">
              <a:defRPr/>
            </a:pPr>
            <a:r>
              <a:rPr lang="en-GB" altLang="ja-JP" sz="1400" dirty="0">
                <a:solidFill>
                  <a:srgbClr val="808080"/>
                </a:solidFill>
                <a:ea typeface="ＭＳ Ｐゴシック" charset="-128"/>
                <a:cs typeface="Arial"/>
              </a:rPr>
              <a:t>Unit of measure</a:t>
            </a:r>
          </a:p>
        </p:txBody>
      </p:sp>
      <p:grpSp>
        <p:nvGrpSpPr>
          <p:cNvPr id="5" name="ACET" hidden="1"/>
          <p:cNvGrpSpPr>
            <a:grpSpLocks/>
          </p:cNvGrpSpPr>
          <p:nvPr>
            <p:custDataLst>
              <p:tags r:id="rId5"/>
            </p:custDataLst>
          </p:nvPr>
        </p:nvGrpSpPr>
        <p:grpSpPr bwMode="auto">
          <a:xfrm>
            <a:off x="1606550" y="1731963"/>
            <a:ext cx="4711700" cy="508000"/>
            <a:chOff x="915" y="717"/>
            <a:chExt cx="2686" cy="313"/>
          </a:xfrm>
        </p:grpSpPr>
        <p:cxnSp>
          <p:nvCxnSpPr>
            <p:cNvPr id="6" name="AutoShape 6" hidden="1"/>
            <p:cNvCxnSpPr>
              <a:cxnSpLocks noChangeShapeType="1"/>
            </p:cNvCxnSpPr>
            <p:nvPr/>
          </p:nvCxnSpPr>
          <p:spPr bwMode="auto">
            <a:xfrm>
              <a:off x="915" y="1030"/>
              <a:ext cx="2686" cy="0"/>
            </a:xfrm>
            <a:prstGeom prst="straightConnector1">
              <a:avLst/>
            </a:prstGeom>
            <a:noFill/>
            <a:ln w="9525">
              <a:solidFill>
                <a:schemeClr val="tx1"/>
              </a:solidFill>
              <a:round/>
              <a:headEnd/>
              <a:tailEnd/>
            </a:ln>
          </p:spPr>
        </p:cxnSp>
        <p:sp>
          <p:nvSpPr>
            <p:cNvPr id="7" name="AutoShape 7" hidden="1"/>
            <p:cNvSpPr>
              <a:spLocks noChangeArrowheads="1"/>
            </p:cNvSpPr>
            <p:nvPr/>
          </p:nvSpPr>
          <p:spPr bwMode="auto">
            <a:xfrm>
              <a:off x="915" y="717"/>
              <a:ext cx="2686" cy="313"/>
            </a:xfrm>
            <a:prstGeom prst="leftRightArrow">
              <a:avLst>
                <a:gd name="adj1" fmla="val 100000"/>
                <a:gd name="adj2" fmla="val 0"/>
              </a:avLst>
            </a:prstGeom>
            <a:noFill/>
            <a:ln w="9525">
              <a:noFill/>
              <a:miter lim="800000"/>
              <a:headEnd/>
              <a:tailEnd/>
            </a:ln>
            <a:effectLst/>
          </p:spPr>
          <p:txBody>
            <a:bodyPr lIns="0" tIns="0" rIns="0" bIns="18639" anchor="b">
              <a:spAutoFit/>
            </a:bodyPr>
            <a:lstStyle/>
            <a:p>
              <a:pPr defTabSz="933450">
                <a:defRPr/>
              </a:pPr>
              <a:r>
                <a:rPr lang="en-GB" altLang="ja-JP" sz="1600" b="1" dirty="0">
                  <a:solidFill>
                    <a:srgbClr val="000000"/>
                  </a:solidFill>
                  <a:ea typeface="ＭＳ Ｐゴシック" charset="-128"/>
                  <a:cs typeface="Arial"/>
                </a:rPr>
                <a:t>Title</a:t>
              </a:r>
            </a:p>
            <a:p>
              <a:pPr defTabSz="933450">
                <a:defRPr/>
              </a:pPr>
              <a:r>
                <a:rPr lang="en-GB" altLang="ja-JP" sz="1600" dirty="0">
                  <a:solidFill>
                    <a:srgbClr val="808080"/>
                  </a:solidFill>
                  <a:ea typeface="ＭＳ Ｐゴシック" charset="-128"/>
                  <a:cs typeface="Arial"/>
                </a:rPr>
                <a:t>Unit of measure</a:t>
              </a:r>
            </a:p>
          </p:txBody>
        </p:sp>
      </p:grpSp>
      <p:sp>
        <p:nvSpPr>
          <p:cNvPr id="8" name="Working Draft" hidden="1"/>
          <p:cNvSpPr txBox="1">
            <a:spLocks noChangeArrowheads="1"/>
          </p:cNvSpPr>
          <p:nvPr>
            <p:custDataLst>
              <p:tags r:id="rId6"/>
            </p:custDataLst>
          </p:nvPr>
        </p:nvSpPr>
        <p:spPr bwMode="auto">
          <a:xfrm rot="5400000">
            <a:off x="8928894" y="2772569"/>
            <a:ext cx="1801813" cy="92075"/>
          </a:xfrm>
          <a:prstGeom prst="rect">
            <a:avLst/>
          </a:prstGeom>
          <a:noFill/>
          <a:ln w="9525">
            <a:noFill/>
            <a:miter lim="800000"/>
            <a:headEnd/>
            <a:tailEnd/>
          </a:ln>
          <a:effectLst/>
        </p:spPr>
        <p:txBody>
          <a:bodyPr wrap="none" lIns="0" tIns="0" rIns="0" bIns="0">
            <a:spAutoFit/>
          </a:bodyPr>
          <a:lstStyle/>
          <a:p>
            <a:pPr defTabSz="933450">
              <a:defRPr/>
            </a:pPr>
            <a:r>
              <a:rPr lang="en-GB" altLang="ja-JP" sz="600" dirty="0">
                <a:solidFill>
                  <a:srgbClr val="000000"/>
                </a:solidFill>
                <a:ea typeface="ＭＳ Ｐゴシック" pitchFamily="34" charset="-128"/>
                <a:cs typeface="Arial" charset="0"/>
              </a:rPr>
              <a:t>Last Modified 07/06/2012 19:45 GMT Standard Time</a:t>
            </a:r>
            <a:endParaRPr lang="en-GB" altLang="ja-JP" sz="1600" dirty="0">
              <a:solidFill>
                <a:srgbClr val="000000"/>
              </a:solidFill>
              <a:ea typeface="ＭＳ Ｐゴシック" pitchFamily="34" charset="-128"/>
              <a:cs typeface="Arial" charset="0"/>
            </a:endParaRPr>
          </a:p>
        </p:txBody>
      </p:sp>
      <p:sp>
        <p:nvSpPr>
          <p:cNvPr id="9" name="Printed" hidden="1"/>
          <p:cNvSpPr txBox="1">
            <a:spLocks noChangeArrowheads="1"/>
          </p:cNvSpPr>
          <p:nvPr>
            <p:custDataLst>
              <p:tags r:id="rId7"/>
            </p:custDataLst>
          </p:nvPr>
        </p:nvSpPr>
        <p:spPr bwMode="auto">
          <a:xfrm rot="5400000">
            <a:off x="9012238" y="4298950"/>
            <a:ext cx="1635125" cy="92075"/>
          </a:xfrm>
          <a:prstGeom prst="rect">
            <a:avLst/>
          </a:prstGeom>
          <a:noFill/>
          <a:ln w="9525">
            <a:noFill/>
            <a:miter lim="800000"/>
            <a:headEnd/>
            <a:tailEnd/>
          </a:ln>
          <a:effectLst/>
        </p:spPr>
        <p:txBody>
          <a:bodyPr wrap="none" lIns="0" tIns="0" rIns="0" bIns="0">
            <a:spAutoFit/>
          </a:bodyPr>
          <a:lstStyle/>
          <a:p>
            <a:pPr defTabSz="933450">
              <a:defRPr/>
            </a:pPr>
            <a:r>
              <a:rPr lang="en-US" altLang="ja-JP" sz="600" dirty="0">
                <a:solidFill>
                  <a:srgbClr val="000000"/>
                </a:solidFill>
                <a:ea typeface="ＭＳ Ｐゴシック" charset="-128"/>
                <a:cs typeface="Arial"/>
              </a:rPr>
              <a:t>Printed 5/22/2012 2:07 AM India Standard Time</a:t>
            </a:r>
            <a:endParaRPr lang="en-GB" altLang="ja-JP" sz="1600" dirty="0">
              <a:solidFill>
                <a:srgbClr val="000000"/>
              </a:solidFill>
              <a:ea typeface="ＭＳ Ｐゴシック" charset="-128"/>
              <a:cs typeface="Arial"/>
            </a:endParaRPr>
          </a:p>
        </p:txBody>
      </p:sp>
      <p:pic>
        <p:nvPicPr>
          <p:cNvPr id="10" name="Picture 7" descr="LBG.png"/>
          <p:cNvPicPr>
            <a:picLocks noChangeAspect="1"/>
          </p:cNvPicPr>
          <p:nvPr userDrawn="1">
            <p:custDataLst>
              <p:tags r:id="rId8"/>
            </p:custDataLst>
          </p:nvPr>
        </p:nvPicPr>
        <p:blipFill>
          <a:blip r:embed="rId14"/>
          <a:srcRect/>
          <a:stretch>
            <a:fillRect/>
          </a:stretch>
        </p:blipFill>
        <p:spPr bwMode="auto">
          <a:xfrm>
            <a:off x="347663" y="350838"/>
            <a:ext cx="796925" cy="879475"/>
          </a:xfrm>
          <a:prstGeom prst="rect">
            <a:avLst/>
          </a:prstGeom>
          <a:noFill/>
          <a:ln w="9525">
            <a:noFill/>
            <a:miter lim="800000"/>
            <a:headEnd/>
            <a:tailEnd/>
          </a:ln>
        </p:spPr>
      </p:pic>
      <p:pic>
        <p:nvPicPr>
          <p:cNvPr id="11" name="Picture 5" descr="rule"/>
          <p:cNvPicPr>
            <a:picLocks noChangeAspect="1" noChangeArrowheads="1"/>
          </p:cNvPicPr>
          <p:nvPr userDrawn="1">
            <p:custDataLst>
              <p:tags r:id="rId9"/>
            </p:custDataLst>
          </p:nvPr>
        </p:nvPicPr>
        <p:blipFill>
          <a:blip r:embed="rId15"/>
          <a:srcRect/>
          <a:stretch>
            <a:fillRect/>
          </a:stretch>
        </p:blipFill>
        <p:spPr bwMode="auto">
          <a:xfrm>
            <a:off x="1803400" y="1131888"/>
            <a:ext cx="7993063" cy="196850"/>
          </a:xfrm>
          <a:prstGeom prst="rect">
            <a:avLst/>
          </a:prstGeom>
          <a:noFill/>
          <a:ln w="9525">
            <a:noFill/>
            <a:miter lim="800000"/>
            <a:headEnd/>
            <a:tailEnd/>
          </a:ln>
        </p:spPr>
      </p:pic>
      <p:sp>
        <p:nvSpPr>
          <p:cNvPr id="12" name="Line 14"/>
          <p:cNvSpPr>
            <a:spLocks noChangeShapeType="1"/>
          </p:cNvSpPr>
          <p:nvPr userDrawn="1">
            <p:custDataLst>
              <p:tags r:id="rId10"/>
            </p:custDataLst>
          </p:nvPr>
        </p:nvSpPr>
        <p:spPr bwMode="gray">
          <a:xfrm>
            <a:off x="330200" y="6497638"/>
            <a:ext cx="985838" cy="0"/>
          </a:xfrm>
          <a:prstGeom prst="line">
            <a:avLst/>
          </a:prstGeom>
          <a:noFill/>
          <a:ln w="22225">
            <a:solidFill>
              <a:srgbClr val="00714E"/>
            </a:solidFill>
            <a:round/>
            <a:headEnd/>
            <a:tailEnd/>
          </a:ln>
          <a:effectLst/>
        </p:spPr>
        <p:txBody>
          <a:bodyPr/>
          <a:lstStyle/>
          <a:p>
            <a:pPr algn="ctr">
              <a:defRPr/>
            </a:pPr>
            <a:endParaRPr lang="en-GB" b="1" dirty="0">
              <a:solidFill>
                <a:srgbClr val="000000"/>
              </a:solidFill>
              <a:latin typeface="Arial"/>
              <a:ea typeface="+mn-ea"/>
              <a:cs typeface="Arial"/>
            </a:endParaRPr>
          </a:p>
        </p:txBody>
      </p:sp>
      <p:sp>
        <p:nvSpPr>
          <p:cNvPr id="13" name="Rectangle 35"/>
          <p:cNvSpPr>
            <a:spLocks noGrp="1" noChangeArrowheads="1"/>
          </p:cNvSpPr>
          <p:nvPr>
            <p:ph type="sldNum" sz="quarter" idx="10"/>
            <p:custDataLst>
              <p:tags r:id="rId11"/>
            </p:custDataLst>
          </p:nvPr>
        </p:nvSpPr>
        <p:spPr/>
        <p:txBody>
          <a:bodyPr/>
          <a:lstStyle>
            <a:lvl1pPr>
              <a:defRPr>
                <a:ea typeface="MS PGothic" charset="-128"/>
              </a:defRPr>
            </a:lvl1pPr>
          </a:lstStyle>
          <a:p>
            <a:pPr>
              <a:defRPr/>
            </a:pPr>
            <a:fld id="{2A615EFC-B78C-462C-B329-DC9C6F2CEE6E}"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aphicFrame>
        <p:nvGraphicFramePr>
          <p:cNvPr id="5" name="AutoShape 1"/>
          <p:cNvGraphicFramePr>
            <a:graphicFrameLocks/>
          </p:cNvGraphicFramePr>
          <p:nvPr>
            <p:custDataLst>
              <p:tags r:id="rId2"/>
            </p:custDataLst>
          </p:nvPr>
        </p:nvGraphicFramePr>
        <p:xfrm>
          <a:off x="0" y="0"/>
          <a:ext cx="171450" cy="158750"/>
        </p:xfrm>
        <a:graphic>
          <a:graphicData uri="http://schemas.openxmlformats.org/presentationml/2006/ole">
            <p:oleObj spid="_x0000_s564225" name="think-cell Slide" r:id="rId13" imgW="0" imgH="0" progId="">
              <p:embed/>
            </p:oleObj>
          </a:graphicData>
        </a:graphic>
      </p:graphicFrame>
      <p:sp>
        <p:nvSpPr>
          <p:cNvPr id="6" name="McK 1. On-page tracker" hidden="1"/>
          <p:cNvSpPr>
            <a:spLocks noChangeArrowheads="1"/>
          </p:cNvSpPr>
          <p:nvPr>
            <p:custDataLst>
              <p:tags r:id="rId3"/>
            </p:custDataLst>
          </p:nvPr>
        </p:nvSpPr>
        <p:spPr bwMode="auto">
          <a:xfrm>
            <a:off x="292100" y="41275"/>
            <a:ext cx="858838" cy="215900"/>
          </a:xfrm>
          <a:prstGeom prst="rect">
            <a:avLst/>
          </a:prstGeom>
          <a:noFill/>
          <a:ln w="9525">
            <a:noFill/>
            <a:miter lim="800000"/>
            <a:headEnd/>
            <a:tailEnd/>
          </a:ln>
          <a:effectLst/>
        </p:spPr>
        <p:txBody>
          <a:bodyPr wrap="none" lIns="0" tIns="0" rIns="0" bIns="0">
            <a:spAutoFit/>
          </a:bodyPr>
          <a:lstStyle/>
          <a:p>
            <a:pPr defTabSz="933450">
              <a:defRPr/>
            </a:pPr>
            <a:r>
              <a:rPr lang="en-GB" altLang="ja-JP" sz="1400" dirty="0">
                <a:solidFill>
                  <a:srgbClr val="808080"/>
                </a:solidFill>
                <a:ea typeface="ＭＳ Ｐゴシック" charset="-128"/>
                <a:cs typeface="Arial"/>
              </a:rPr>
              <a:t>TRACKER</a:t>
            </a:r>
          </a:p>
        </p:txBody>
      </p:sp>
      <p:sp>
        <p:nvSpPr>
          <p:cNvPr id="7" name="McK 3. Unit of measure" hidden="1"/>
          <p:cNvSpPr txBox="1">
            <a:spLocks noChangeArrowheads="1"/>
          </p:cNvSpPr>
          <p:nvPr>
            <p:custDataLst>
              <p:tags r:id="rId4"/>
            </p:custDataLst>
          </p:nvPr>
        </p:nvSpPr>
        <p:spPr bwMode="auto">
          <a:xfrm>
            <a:off x="292100" y="1127125"/>
            <a:ext cx="4040188" cy="215900"/>
          </a:xfrm>
          <a:prstGeom prst="rect">
            <a:avLst/>
          </a:prstGeom>
          <a:noFill/>
          <a:ln w="9525">
            <a:noFill/>
            <a:miter lim="800000"/>
            <a:headEnd/>
            <a:tailEnd/>
          </a:ln>
          <a:effectLst/>
        </p:spPr>
        <p:txBody>
          <a:bodyPr lIns="0" tIns="0" rIns="0" bIns="0">
            <a:spAutoFit/>
          </a:bodyPr>
          <a:lstStyle/>
          <a:p>
            <a:pPr defTabSz="912813">
              <a:defRPr/>
            </a:pPr>
            <a:r>
              <a:rPr lang="en-GB" altLang="ja-JP" sz="1400" dirty="0">
                <a:solidFill>
                  <a:srgbClr val="808080"/>
                </a:solidFill>
                <a:ea typeface="ＭＳ Ｐゴシック" charset="-128"/>
                <a:cs typeface="Arial"/>
              </a:rPr>
              <a:t>Unit of measure</a:t>
            </a:r>
          </a:p>
        </p:txBody>
      </p:sp>
      <p:grpSp>
        <p:nvGrpSpPr>
          <p:cNvPr id="8" name="ACET" hidden="1"/>
          <p:cNvGrpSpPr>
            <a:grpSpLocks/>
          </p:cNvGrpSpPr>
          <p:nvPr>
            <p:custDataLst>
              <p:tags r:id="rId5"/>
            </p:custDataLst>
          </p:nvPr>
        </p:nvGrpSpPr>
        <p:grpSpPr bwMode="auto">
          <a:xfrm>
            <a:off x="1606550" y="1731963"/>
            <a:ext cx="4711700" cy="508000"/>
            <a:chOff x="915" y="717"/>
            <a:chExt cx="2686" cy="313"/>
          </a:xfrm>
        </p:grpSpPr>
        <p:cxnSp>
          <p:nvCxnSpPr>
            <p:cNvPr id="9" name="AutoShape 6" hidden="1"/>
            <p:cNvCxnSpPr>
              <a:cxnSpLocks noChangeShapeType="1"/>
            </p:cNvCxnSpPr>
            <p:nvPr/>
          </p:nvCxnSpPr>
          <p:spPr bwMode="auto">
            <a:xfrm>
              <a:off x="915" y="1030"/>
              <a:ext cx="2686" cy="0"/>
            </a:xfrm>
            <a:prstGeom prst="straightConnector1">
              <a:avLst/>
            </a:prstGeom>
            <a:noFill/>
            <a:ln w="9525">
              <a:solidFill>
                <a:schemeClr val="tx1"/>
              </a:solidFill>
              <a:round/>
              <a:headEnd/>
              <a:tailEnd/>
            </a:ln>
          </p:spPr>
        </p:cxnSp>
        <p:sp>
          <p:nvSpPr>
            <p:cNvPr id="10" name="AutoShape 7" hidden="1"/>
            <p:cNvSpPr>
              <a:spLocks noChangeArrowheads="1"/>
            </p:cNvSpPr>
            <p:nvPr/>
          </p:nvSpPr>
          <p:spPr bwMode="auto">
            <a:xfrm>
              <a:off x="915" y="717"/>
              <a:ext cx="2686" cy="313"/>
            </a:xfrm>
            <a:prstGeom prst="leftRightArrow">
              <a:avLst>
                <a:gd name="adj1" fmla="val 100000"/>
                <a:gd name="adj2" fmla="val 0"/>
              </a:avLst>
            </a:prstGeom>
            <a:noFill/>
            <a:ln w="9525">
              <a:noFill/>
              <a:miter lim="800000"/>
              <a:headEnd/>
              <a:tailEnd/>
            </a:ln>
            <a:effectLst/>
          </p:spPr>
          <p:txBody>
            <a:bodyPr lIns="0" tIns="0" rIns="0" bIns="18639" anchor="b">
              <a:spAutoFit/>
            </a:bodyPr>
            <a:lstStyle/>
            <a:p>
              <a:pPr defTabSz="933450">
                <a:defRPr/>
              </a:pPr>
              <a:r>
                <a:rPr lang="en-GB" altLang="ja-JP" sz="1600" b="1" dirty="0">
                  <a:solidFill>
                    <a:srgbClr val="000000"/>
                  </a:solidFill>
                  <a:ea typeface="ＭＳ Ｐゴシック" charset="-128"/>
                  <a:cs typeface="Arial"/>
                </a:rPr>
                <a:t>Title</a:t>
              </a:r>
            </a:p>
            <a:p>
              <a:pPr defTabSz="933450">
                <a:defRPr/>
              </a:pPr>
              <a:r>
                <a:rPr lang="en-GB" altLang="ja-JP" sz="1600" dirty="0">
                  <a:solidFill>
                    <a:srgbClr val="808080"/>
                  </a:solidFill>
                  <a:ea typeface="ＭＳ Ｐゴシック" charset="-128"/>
                  <a:cs typeface="Arial"/>
                </a:rPr>
                <a:t>Unit of measure</a:t>
              </a:r>
            </a:p>
          </p:txBody>
        </p:sp>
      </p:grpSp>
      <p:sp>
        <p:nvSpPr>
          <p:cNvPr id="11" name="Working Draft" hidden="1"/>
          <p:cNvSpPr txBox="1">
            <a:spLocks noChangeArrowheads="1"/>
          </p:cNvSpPr>
          <p:nvPr>
            <p:custDataLst>
              <p:tags r:id="rId6"/>
            </p:custDataLst>
          </p:nvPr>
        </p:nvSpPr>
        <p:spPr bwMode="auto">
          <a:xfrm rot="5400000">
            <a:off x="8928894" y="2772569"/>
            <a:ext cx="1801813" cy="92075"/>
          </a:xfrm>
          <a:prstGeom prst="rect">
            <a:avLst/>
          </a:prstGeom>
          <a:noFill/>
          <a:ln w="9525">
            <a:noFill/>
            <a:miter lim="800000"/>
            <a:headEnd/>
            <a:tailEnd/>
          </a:ln>
          <a:effectLst/>
        </p:spPr>
        <p:txBody>
          <a:bodyPr wrap="none" lIns="0" tIns="0" rIns="0" bIns="0">
            <a:spAutoFit/>
          </a:bodyPr>
          <a:lstStyle/>
          <a:p>
            <a:pPr defTabSz="933450">
              <a:defRPr/>
            </a:pPr>
            <a:r>
              <a:rPr lang="en-GB" altLang="ja-JP" sz="600" dirty="0">
                <a:solidFill>
                  <a:srgbClr val="000000"/>
                </a:solidFill>
                <a:ea typeface="ＭＳ Ｐゴシック" pitchFamily="34" charset="-128"/>
                <a:cs typeface="Arial" charset="0"/>
              </a:rPr>
              <a:t>Last Modified 07/06/2012 19:45 GMT Standard Time</a:t>
            </a:r>
            <a:endParaRPr lang="en-GB" altLang="ja-JP" sz="1600" dirty="0">
              <a:solidFill>
                <a:srgbClr val="000000"/>
              </a:solidFill>
              <a:ea typeface="ＭＳ Ｐゴシック" pitchFamily="34" charset="-128"/>
              <a:cs typeface="Arial" charset="0"/>
            </a:endParaRPr>
          </a:p>
        </p:txBody>
      </p:sp>
      <p:sp>
        <p:nvSpPr>
          <p:cNvPr id="12" name="Printed" hidden="1"/>
          <p:cNvSpPr txBox="1">
            <a:spLocks noChangeArrowheads="1"/>
          </p:cNvSpPr>
          <p:nvPr>
            <p:custDataLst>
              <p:tags r:id="rId7"/>
            </p:custDataLst>
          </p:nvPr>
        </p:nvSpPr>
        <p:spPr bwMode="auto">
          <a:xfrm rot="5400000">
            <a:off x="9012238" y="4298950"/>
            <a:ext cx="1635125" cy="92075"/>
          </a:xfrm>
          <a:prstGeom prst="rect">
            <a:avLst/>
          </a:prstGeom>
          <a:noFill/>
          <a:ln w="9525">
            <a:noFill/>
            <a:miter lim="800000"/>
            <a:headEnd/>
            <a:tailEnd/>
          </a:ln>
          <a:effectLst/>
        </p:spPr>
        <p:txBody>
          <a:bodyPr wrap="none" lIns="0" tIns="0" rIns="0" bIns="0">
            <a:spAutoFit/>
          </a:bodyPr>
          <a:lstStyle/>
          <a:p>
            <a:pPr defTabSz="933450">
              <a:defRPr/>
            </a:pPr>
            <a:r>
              <a:rPr lang="en-US" altLang="ja-JP" sz="600" dirty="0">
                <a:solidFill>
                  <a:srgbClr val="000000"/>
                </a:solidFill>
                <a:ea typeface="ＭＳ Ｐゴシック" charset="-128"/>
                <a:cs typeface="Arial"/>
              </a:rPr>
              <a:t>Printed 5/22/2012 2:07 AM India Standard Time</a:t>
            </a:r>
            <a:endParaRPr lang="en-GB" altLang="ja-JP" sz="1600" dirty="0">
              <a:solidFill>
                <a:srgbClr val="000000"/>
              </a:solidFill>
              <a:ea typeface="ＭＳ Ｐゴシック" charset="-128"/>
              <a:cs typeface="Arial"/>
            </a:endParaRPr>
          </a:p>
        </p:txBody>
      </p:sp>
      <p:pic>
        <p:nvPicPr>
          <p:cNvPr id="13" name="Picture 7" descr="LBG.png"/>
          <p:cNvPicPr>
            <a:picLocks noChangeAspect="1"/>
          </p:cNvPicPr>
          <p:nvPr userDrawn="1">
            <p:custDataLst>
              <p:tags r:id="rId8"/>
            </p:custDataLst>
          </p:nvPr>
        </p:nvPicPr>
        <p:blipFill>
          <a:blip r:embed="rId14"/>
          <a:srcRect/>
          <a:stretch>
            <a:fillRect/>
          </a:stretch>
        </p:blipFill>
        <p:spPr bwMode="auto">
          <a:xfrm>
            <a:off x="347663" y="350838"/>
            <a:ext cx="796925" cy="879475"/>
          </a:xfrm>
          <a:prstGeom prst="rect">
            <a:avLst/>
          </a:prstGeom>
          <a:noFill/>
          <a:ln w="9525">
            <a:noFill/>
            <a:miter lim="800000"/>
            <a:headEnd/>
            <a:tailEnd/>
          </a:ln>
        </p:spPr>
      </p:pic>
      <p:pic>
        <p:nvPicPr>
          <p:cNvPr id="14" name="Picture 5" descr="rule"/>
          <p:cNvPicPr>
            <a:picLocks noChangeAspect="1" noChangeArrowheads="1"/>
          </p:cNvPicPr>
          <p:nvPr userDrawn="1">
            <p:custDataLst>
              <p:tags r:id="rId9"/>
            </p:custDataLst>
          </p:nvPr>
        </p:nvPicPr>
        <p:blipFill>
          <a:blip r:embed="rId15"/>
          <a:srcRect/>
          <a:stretch>
            <a:fillRect/>
          </a:stretch>
        </p:blipFill>
        <p:spPr bwMode="auto">
          <a:xfrm>
            <a:off x="1803400" y="1131888"/>
            <a:ext cx="7993063" cy="196850"/>
          </a:xfrm>
          <a:prstGeom prst="rect">
            <a:avLst/>
          </a:prstGeom>
          <a:noFill/>
          <a:ln w="9525">
            <a:noFill/>
            <a:miter lim="800000"/>
            <a:headEnd/>
            <a:tailEnd/>
          </a:ln>
        </p:spPr>
      </p:pic>
      <p:sp>
        <p:nvSpPr>
          <p:cNvPr id="15" name="Line 14"/>
          <p:cNvSpPr>
            <a:spLocks noChangeShapeType="1"/>
          </p:cNvSpPr>
          <p:nvPr userDrawn="1">
            <p:custDataLst>
              <p:tags r:id="rId10"/>
            </p:custDataLst>
          </p:nvPr>
        </p:nvSpPr>
        <p:spPr bwMode="gray">
          <a:xfrm>
            <a:off x="330200" y="6497638"/>
            <a:ext cx="985838" cy="0"/>
          </a:xfrm>
          <a:prstGeom prst="line">
            <a:avLst/>
          </a:prstGeom>
          <a:noFill/>
          <a:ln w="22225">
            <a:solidFill>
              <a:srgbClr val="00714E"/>
            </a:solidFill>
            <a:round/>
            <a:headEnd/>
            <a:tailEnd/>
          </a:ln>
          <a:effectLst/>
        </p:spPr>
        <p:txBody>
          <a:bodyPr/>
          <a:lstStyle/>
          <a:p>
            <a:pPr algn="ctr">
              <a:defRPr/>
            </a:pPr>
            <a:endParaRPr lang="en-GB" b="1" dirty="0">
              <a:solidFill>
                <a:srgbClr val="000000"/>
              </a:solidFill>
              <a:latin typeface="Arial"/>
              <a:ea typeface="+mn-ea"/>
              <a:cs typeface="Arial"/>
            </a:endParaRPr>
          </a:p>
        </p:txBody>
      </p:sp>
      <p:sp>
        <p:nvSpPr>
          <p:cNvPr id="2" name="Title 1"/>
          <p:cNvSpPr>
            <a:spLocks noGrp="1"/>
          </p:cNvSpPr>
          <p:nvPr>
            <p:ph type="title"/>
          </p:nvPr>
        </p:nvSpPr>
        <p:spPr>
          <a:xfrm>
            <a:off x="495308" y="819599"/>
            <a:ext cx="3259138"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499" y="273111"/>
            <a:ext cx="5537201" cy="190821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8" y="1435101"/>
            <a:ext cx="3259138" cy="2154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Rectangle 35"/>
          <p:cNvSpPr>
            <a:spLocks noGrp="1" noChangeArrowheads="1"/>
          </p:cNvSpPr>
          <p:nvPr>
            <p:ph type="sldNum" sz="quarter" idx="10"/>
            <p:custDataLst>
              <p:tags r:id="rId11"/>
            </p:custDataLst>
          </p:nvPr>
        </p:nvSpPr>
        <p:spPr/>
        <p:txBody>
          <a:bodyPr/>
          <a:lstStyle>
            <a:lvl1pPr>
              <a:defRPr>
                <a:ea typeface="MS PGothic" charset="-128"/>
              </a:defRPr>
            </a:lvl1pPr>
          </a:lstStyle>
          <a:p>
            <a:pPr>
              <a:defRPr/>
            </a:pPr>
            <a:fld id="{4BDC03AC-5A0F-4119-B550-0B0105BEA14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aphicFrame>
        <p:nvGraphicFramePr>
          <p:cNvPr id="5" name="AutoShape 1"/>
          <p:cNvGraphicFramePr>
            <a:graphicFrameLocks/>
          </p:cNvGraphicFramePr>
          <p:nvPr>
            <p:custDataLst>
              <p:tags r:id="rId2"/>
            </p:custDataLst>
          </p:nvPr>
        </p:nvGraphicFramePr>
        <p:xfrm>
          <a:off x="0" y="0"/>
          <a:ext cx="171450" cy="158750"/>
        </p:xfrm>
        <a:graphic>
          <a:graphicData uri="http://schemas.openxmlformats.org/presentationml/2006/ole">
            <p:oleObj spid="_x0000_s565249" name="think-cell Slide" r:id="rId13" imgW="0" imgH="0" progId="">
              <p:embed/>
            </p:oleObj>
          </a:graphicData>
        </a:graphic>
      </p:graphicFrame>
      <p:sp>
        <p:nvSpPr>
          <p:cNvPr id="6" name="McK 1. On-page tracker" hidden="1"/>
          <p:cNvSpPr>
            <a:spLocks noChangeArrowheads="1"/>
          </p:cNvSpPr>
          <p:nvPr>
            <p:custDataLst>
              <p:tags r:id="rId3"/>
            </p:custDataLst>
          </p:nvPr>
        </p:nvSpPr>
        <p:spPr bwMode="auto">
          <a:xfrm>
            <a:off x="292100" y="41275"/>
            <a:ext cx="858838" cy="215900"/>
          </a:xfrm>
          <a:prstGeom prst="rect">
            <a:avLst/>
          </a:prstGeom>
          <a:noFill/>
          <a:ln w="9525">
            <a:noFill/>
            <a:miter lim="800000"/>
            <a:headEnd/>
            <a:tailEnd/>
          </a:ln>
          <a:effectLst/>
        </p:spPr>
        <p:txBody>
          <a:bodyPr wrap="none" lIns="0" tIns="0" rIns="0" bIns="0">
            <a:spAutoFit/>
          </a:bodyPr>
          <a:lstStyle/>
          <a:p>
            <a:pPr defTabSz="933450">
              <a:defRPr/>
            </a:pPr>
            <a:r>
              <a:rPr lang="en-GB" altLang="ja-JP" sz="1400" dirty="0">
                <a:solidFill>
                  <a:srgbClr val="808080"/>
                </a:solidFill>
                <a:ea typeface="ＭＳ Ｐゴシック" charset="-128"/>
                <a:cs typeface="Arial"/>
              </a:rPr>
              <a:t>TRACKER</a:t>
            </a:r>
          </a:p>
        </p:txBody>
      </p:sp>
      <p:sp>
        <p:nvSpPr>
          <p:cNvPr id="7" name="McK 3. Unit of measure" hidden="1"/>
          <p:cNvSpPr txBox="1">
            <a:spLocks noChangeArrowheads="1"/>
          </p:cNvSpPr>
          <p:nvPr>
            <p:custDataLst>
              <p:tags r:id="rId4"/>
            </p:custDataLst>
          </p:nvPr>
        </p:nvSpPr>
        <p:spPr bwMode="auto">
          <a:xfrm>
            <a:off x="292100" y="1127125"/>
            <a:ext cx="4040188" cy="215900"/>
          </a:xfrm>
          <a:prstGeom prst="rect">
            <a:avLst/>
          </a:prstGeom>
          <a:noFill/>
          <a:ln w="9525">
            <a:noFill/>
            <a:miter lim="800000"/>
            <a:headEnd/>
            <a:tailEnd/>
          </a:ln>
          <a:effectLst/>
        </p:spPr>
        <p:txBody>
          <a:bodyPr lIns="0" tIns="0" rIns="0" bIns="0">
            <a:spAutoFit/>
          </a:bodyPr>
          <a:lstStyle/>
          <a:p>
            <a:pPr defTabSz="912813">
              <a:defRPr/>
            </a:pPr>
            <a:r>
              <a:rPr lang="en-GB" altLang="ja-JP" sz="1400" dirty="0">
                <a:solidFill>
                  <a:srgbClr val="808080"/>
                </a:solidFill>
                <a:ea typeface="ＭＳ Ｐゴシック" charset="-128"/>
                <a:cs typeface="Arial"/>
              </a:rPr>
              <a:t>Unit of measure</a:t>
            </a:r>
          </a:p>
        </p:txBody>
      </p:sp>
      <p:grpSp>
        <p:nvGrpSpPr>
          <p:cNvPr id="8" name="ACET" hidden="1"/>
          <p:cNvGrpSpPr>
            <a:grpSpLocks/>
          </p:cNvGrpSpPr>
          <p:nvPr>
            <p:custDataLst>
              <p:tags r:id="rId5"/>
            </p:custDataLst>
          </p:nvPr>
        </p:nvGrpSpPr>
        <p:grpSpPr bwMode="auto">
          <a:xfrm>
            <a:off x="1606550" y="1731963"/>
            <a:ext cx="4711700" cy="508000"/>
            <a:chOff x="915" y="717"/>
            <a:chExt cx="2686" cy="313"/>
          </a:xfrm>
        </p:grpSpPr>
        <p:cxnSp>
          <p:nvCxnSpPr>
            <p:cNvPr id="9" name="AutoShape 6" hidden="1"/>
            <p:cNvCxnSpPr>
              <a:cxnSpLocks noChangeShapeType="1"/>
            </p:cNvCxnSpPr>
            <p:nvPr/>
          </p:nvCxnSpPr>
          <p:spPr bwMode="auto">
            <a:xfrm>
              <a:off x="915" y="1030"/>
              <a:ext cx="2686" cy="0"/>
            </a:xfrm>
            <a:prstGeom prst="straightConnector1">
              <a:avLst/>
            </a:prstGeom>
            <a:noFill/>
            <a:ln w="9525">
              <a:solidFill>
                <a:schemeClr val="tx1"/>
              </a:solidFill>
              <a:round/>
              <a:headEnd/>
              <a:tailEnd/>
            </a:ln>
          </p:spPr>
        </p:cxnSp>
        <p:sp>
          <p:nvSpPr>
            <p:cNvPr id="10" name="AutoShape 7" hidden="1"/>
            <p:cNvSpPr>
              <a:spLocks noChangeArrowheads="1"/>
            </p:cNvSpPr>
            <p:nvPr/>
          </p:nvSpPr>
          <p:spPr bwMode="auto">
            <a:xfrm>
              <a:off x="915" y="717"/>
              <a:ext cx="2686" cy="313"/>
            </a:xfrm>
            <a:prstGeom prst="leftRightArrow">
              <a:avLst>
                <a:gd name="adj1" fmla="val 100000"/>
                <a:gd name="adj2" fmla="val 0"/>
              </a:avLst>
            </a:prstGeom>
            <a:noFill/>
            <a:ln w="9525">
              <a:noFill/>
              <a:miter lim="800000"/>
              <a:headEnd/>
              <a:tailEnd/>
            </a:ln>
            <a:effectLst/>
          </p:spPr>
          <p:txBody>
            <a:bodyPr lIns="0" tIns="0" rIns="0" bIns="18639" anchor="b">
              <a:spAutoFit/>
            </a:bodyPr>
            <a:lstStyle/>
            <a:p>
              <a:pPr defTabSz="933450">
                <a:defRPr/>
              </a:pPr>
              <a:r>
                <a:rPr lang="en-GB" altLang="ja-JP" sz="1600" b="1" dirty="0">
                  <a:solidFill>
                    <a:srgbClr val="000000"/>
                  </a:solidFill>
                  <a:ea typeface="ＭＳ Ｐゴシック" charset="-128"/>
                  <a:cs typeface="Arial"/>
                </a:rPr>
                <a:t>Title</a:t>
              </a:r>
            </a:p>
            <a:p>
              <a:pPr defTabSz="933450">
                <a:defRPr/>
              </a:pPr>
              <a:r>
                <a:rPr lang="en-GB" altLang="ja-JP" sz="1600" dirty="0">
                  <a:solidFill>
                    <a:srgbClr val="808080"/>
                  </a:solidFill>
                  <a:ea typeface="ＭＳ Ｐゴシック" charset="-128"/>
                  <a:cs typeface="Arial"/>
                </a:rPr>
                <a:t>Unit of measure</a:t>
              </a:r>
            </a:p>
          </p:txBody>
        </p:sp>
      </p:grpSp>
      <p:sp>
        <p:nvSpPr>
          <p:cNvPr id="11" name="Working Draft" hidden="1"/>
          <p:cNvSpPr txBox="1">
            <a:spLocks noChangeArrowheads="1"/>
          </p:cNvSpPr>
          <p:nvPr>
            <p:custDataLst>
              <p:tags r:id="rId6"/>
            </p:custDataLst>
          </p:nvPr>
        </p:nvSpPr>
        <p:spPr bwMode="auto">
          <a:xfrm rot="5400000">
            <a:off x="8928894" y="2772569"/>
            <a:ext cx="1801813" cy="92075"/>
          </a:xfrm>
          <a:prstGeom prst="rect">
            <a:avLst/>
          </a:prstGeom>
          <a:noFill/>
          <a:ln w="9525">
            <a:noFill/>
            <a:miter lim="800000"/>
            <a:headEnd/>
            <a:tailEnd/>
          </a:ln>
          <a:effectLst/>
        </p:spPr>
        <p:txBody>
          <a:bodyPr wrap="none" lIns="0" tIns="0" rIns="0" bIns="0">
            <a:spAutoFit/>
          </a:bodyPr>
          <a:lstStyle/>
          <a:p>
            <a:pPr defTabSz="933450">
              <a:defRPr/>
            </a:pPr>
            <a:r>
              <a:rPr lang="en-GB" altLang="ja-JP" sz="600" dirty="0">
                <a:solidFill>
                  <a:srgbClr val="000000"/>
                </a:solidFill>
                <a:ea typeface="ＭＳ Ｐゴシック" pitchFamily="34" charset="-128"/>
                <a:cs typeface="Arial" charset="0"/>
              </a:rPr>
              <a:t>Last Modified 07/06/2012 19:45 GMT Standard Time</a:t>
            </a:r>
            <a:endParaRPr lang="en-GB" altLang="ja-JP" sz="1600" dirty="0">
              <a:solidFill>
                <a:srgbClr val="000000"/>
              </a:solidFill>
              <a:ea typeface="ＭＳ Ｐゴシック" pitchFamily="34" charset="-128"/>
              <a:cs typeface="Arial" charset="0"/>
            </a:endParaRPr>
          </a:p>
        </p:txBody>
      </p:sp>
      <p:sp>
        <p:nvSpPr>
          <p:cNvPr id="12" name="Printed" hidden="1"/>
          <p:cNvSpPr txBox="1">
            <a:spLocks noChangeArrowheads="1"/>
          </p:cNvSpPr>
          <p:nvPr>
            <p:custDataLst>
              <p:tags r:id="rId7"/>
            </p:custDataLst>
          </p:nvPr>
        </p:nvSpPr>
        <p:spPr bwMode="auto">
          <a:xfrm rot="5400000">
            <a:off x="9012238" y="4298950"/>
            <a:ext cx="1635125" cy="92075"/>
          </a:xfrm>
          <a:prstGeom prst="rect">
            <a:avLst/>
          </a:prstGeom>
          <a:noFill/>
          <a:ln w="9525">
            <a:noFill/>
            <a:miter lim="800000"/>
            <a:headEnd/>
            <a:tailEnd/>
          </a:ln>
          <a:effectLst/>
        </p:spPr>
        <p:txBody>
          <a:bodyPr wrap="none" lIns="0" tIns="0" rIns="0" bIns="0">
            <a:spAutoFit/>
          </a:bodyPr>
          <a:lstStyle/>
          <a:p>
            <a:pPr defTabSz="933450">
              <a:defRPr/>
            </a:pPr>
            <a:r>
              <a:rPr lang="en-US" altLang="ja-JP" sz="600" dirty="0">
                <a:solidFill>
                  <a:srgbClr val="000000"/>
                </a:solidFill>
                <a:ea typeface="ＭＳ Ｐゴシック" charset="-128"/>
                <a:cs typeface="Arial"/>
              </a:rPr>
              <a:t>Printed 5/22/2012 2:07 AM India Standard Time</a:t>
            </a:r>
            <a:endParaRPr lang="en-GB" altLang="ja-JP" sz="1600" dirty="0">
              <a:solidFill>
                <a:srgbClr val="000000"/>
              </a:solidFill>
              <a:ea typeface="ＭＳ Ｐゴシック" charset="-128"/>
              <a:cs typeface="Arial"/>
            </a:endParaRPr>
          </a:p>
        </p:txBody>
      </p:sp>
      <p:pic>
        <p:nvPicPr>
          <p:cNvPr id="13" name="Picture 7" descr="LBG.png"/>
          <p:cNvPicPr>
            <a:picLocks noChangeAspect="1"/>
          </p:cNvPicPr>
          <p:nvPr userDrawn="1">
            <p:custDataLst>
              <p:tags r:id="rId8"/>
            </p:custDataLst>
          </p:nvPr>
        </p:nvPicPr>
        <p:blipFill>
          <a:blip r:embed="rId14"/>
          <a:srcRect/>
          <a:stretch>
            <a:fillRect/>
          </a:stretch>
        </p:blipFill>
        <p:spPr bwMode="auto">
          <a:xfrm>
            <a:off x="347663" y="350838"/>
            <a:ext cx="796925" cy="879475"/>
          </a:xfrm>
          <a:prstGeom prst="rect">
            <a:avLst/>
          </a:prstGeom>
          <a:noFill/>
          <a:ln w="9525">
            <a:noFill/>
            <a:miter lim="800000"/>
            <a:headEnd/>
            <a:tailEnd/>
          </a:ln>
        </p:spPr>
      </p:pic>
      <p:pic>
        <p:nvPicPr>
          <p:cNvPr id="14" name="Picture 5" descr="rule"/>
          <p:cNvPicPr>
            <a:picLocks noChangeAspect="1" noChangeArrowheads="1"/>
          </p:cNvPicPr>
          <p:nvPr userDrawn="1">
            <p:custDataLst>
              <p:tags r:id="rId9"/>
            </p:custDataLst>
          </p:nvPr>
        </p:nvPicPr>
        <p:blipFill>
          <a:blip r:embed="rId15"/>
          <a:srcRect/>
          <a:stretch>
            <a:fillRect/>
          </a:stretch>
        </p:blipFill>
        <p:spPr bwMode="auto">
          <a:xfrm>
            <a:off x="1803400" y="1131888"/>
            <a:ext cx="7993063" cy="196850"/>
          </a:xfrm>
          <a:prstGeom prst="rect">
            <a:avLst/>
          </a:prstGeom>
          <a:noFill/>
          <a:ln w="9525">
            <a:noFill/>
            <a:miter lim="800000"/>
            <a:headEnd/>
            <a:tailEnd/>
          </a:ln>
        </p:spPr>
      </p:pic>
      <p:sp>
        <p:nvSpPr>
          <p:cNvPr id="15" name="Line 14"/>
          <p:cNvSpPr>
            <a:spLocks noChangeShapeType="1"/>
          </p:cNvSpPr>
          <p:nvPr userDrawn="1">
            <p:custDataLst>
              <p:tags r:id="rId10"/>
            </p:custDataLst>
          </p:nvPr>
        </p:nvSpPr>
        <p:spPr bwMode="gray">
          <a:xfrm>
            <a:off x="330200" y="6497638"/>
            <a:ext cx="985838" cy="0"/>
          </a:xfrm>
          <a:prstGeom prst="line">
            <a:avLst/>
          </a:prstGeom>
          <a:noFill/>
          <a:ln w="22225">
            <a:solidFill>
              <a:srgbClr val="00714E"/>
            </a:solidFill>
            <a:round/>
            <a:headEnd/>
            <a:tailEnd/>
          </a:ln>
          <a:effectLst/>
        </p:spPr>
        <p:txBody>
          <a:bodyPr/>
          <a:lstStyle/>
          <a:p>
            <a:pPr algn="ctr">
              <a:defRPr/>
            </a:pPr>
            <a:endParaRPr lang="en-GB" b="1" dirty="0">
              <a:solidFill>
                <a:srgbClr val="000000"/>
              </a:solidFill>
              <a:latin typeface="Arial"/>
              <a:ea typeface="+mn-ea"/>
              <a:cs typeface="Arial"/>
            </a:endParaRPr>
          </a:p>
        </p:txBody>
      </p:sp>
      <p:sp>
        <p:nvSpPr>
          <p:cNvPr id="2" name="Title 1"/>
          <p:cNvSpPr>
            <a:spLocks noGrp="1"/>
          </p:cNvSpPr>
          <p:nvPr>
            <p:ph type="title"/>
          </p:nvPr>
        </p:nvSpPr>
        <p:spPr>
          <a:xfrm>
            <a:off x="1941513" y="5059622"/>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8"/>
            <a:ext cx="5943600" cy="4924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941513" y="5367338"/>
            <a:ext cx="5943600" cy="2154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Rectangle 35"/>
          <p:cNvSpPr>
            <a:spLocks noGrp="1" noChangeArrowheads="1"/>
          </p:cNvSpPr>
          <p:nvPr>
            <p:ph type="sldNum" sz="quarter" idx="10"/>
            <p:custDataLst>
              <p:tags r:id="rId11"/>
            </p:custDataLst>
          </p:nvPr>
        </p:nvSpPr>
        <p:spPr/>
        <p:txBody>
          <a:bodyPr/>
          <a:lstStyle>
            <a:lvl1pPr>
              <a:defRPr>
                <a:ea typeface="MS PGothic" charset="-128"/>
              </a:defRPr>
            </a:lvl1pPr>
          </a:lstStyle>
          <a:p>
            <a:pPr>
              <a:defRPr/>
            </a:pPr>
            <a:fld id="{B81615C5-DC6D-470E-88F8-27F0D3983BB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aphicFrame>
        <p:nvGraphicFramePr>
          <p:cNvPr id="4" name="AutoShape 1"/>
          <p:cNvGraphicFramePr>
            <a:graphicFrameLocks/>
          </p:cNvGraphicFramePr>
          <p:nvPr>
            <p:custDataLst>
              <p:tags r:id="rId2"/>
            </p:custDataLst>
          </p:nvPr>
        </p:nvGraphicFramePr>
        <p:xfrm>
          <a:off x="0" y="0"/>
          <a:ext cx="171450" cy="158750"/>
        </p:xfrm>
        <a:graphic>
          <a:graphicData uri="http://schemas.openxmlformats.org/presentationml/2006/ole">
            <p:oleObj spid="_x0000_s566273" name="think-cell Slide" r:id="rId13" imgW="0" imgH="0" progId="">
              <p:embed/>
            </p:oleObj>
          </a:graphicData>
        </a:graphic>
      </p:graphicFrame>
      <p:sp>
        <p:nvSpPr>
          <p:cNvPr id="5" name="McK 1. On-page tracker" hidden="1"/>
          <p:cNvSpPr>
            <a:spLocks noChangeArrowheads="1"/>
          </p:cNvSpPr>
          <p:nvPr>
            <p:custDataLst>
              <p:tags r:id="rId3"/>
            </p:custDataLst>
          </p:nvPr>
        </p:nvSpPr>
        <p:spPr bwMode="auto">
          <a:xfrm>
            <a:off x="292100" y="41275"/>
            <a:ext cx="858838" cy="215900"/>
          </a:xfrm>
          <a:prstGeom prst="rect">
            <a:avLst/>
          </a:prstGeom>
          <a:noFill/>
          <a:ln w="9525">
            <a:noFill/>
            <a:miter lim="800000"/>
            <a:headEnd/>
            <a:tailEnd/>
          </a:ln>
          <a:effectLst/>
        </p:spPr>
        <p:txBody>
          <a:bodyPr wrap="none" lIns="0" tIns="0" rIns="0" bIns="0">
            <a:spAutoFit/>
          </a:bodyPr>
          <a:lstStyle/>
          <a:p>
            <a:pPr defTabSz="933450">
              <a:defRPr/>
            </a:pPr>
            <a:r>
              <a:rPr lang="en-GB" altLang="ja-JP" sz="1400" dirty="0">
                <a:solidFill>
                  <a:srgbClr val="808080"/>
                </a:solidFill>
                <a:ea typeface="ＭＳ Ｐゴシック" charset="-128"/>
                <a:cs typeface="Arial"/>
              </a:rPr>
              <a:t>TRACKER</a:t>
            </a:r>
          </a:p>
        </p:txBody>
      </p:sp>
      <p:sp>
        <p:nvSpPr>
          <p:cNvPr id="6" name="McK 3. Unit of measure" hidden="1"/>
          <p:cNvSpPr txBox="1">
            <a:spLocks noChangeArrowheads="1"/>
          </p:cNvSpPr>
          <p:nvPr>
            <p:custDataLst>
              <p:tags r:id="rId4"/>
            </p:custDataLst>
          </p:nvPr>
        </p:nvSpPr>
        <p:spPr bwMode="auto">
          <a:xfrm>
            <a:off x="292100" y="1127125"/>
            <a:ext cx="4040188" cy="215900"/>
          </a:xfrm>
          <a:prstGeom prst="rect">
            <a:avLst/>
          </a:prstGeom>
          <a:noFill/>
          <a:ln w="9525">
            <a:noFill/>
            <a:miter lim="800000"/>
            <a:headEnd/>
            <a:tailEnd/>
          </a:ln>
          <a:effectLst/>
        </p:spPr>
        <p:txBody>
          <a:bodyPr lIns="0" tIns="0" rIns="0" bIns="0">
            <a:spAutoFit/>
          </a:bodyPr>
          <a:lstStyle/>
          <a:p>
            <a:pPr defTabSz="912813">
              <a:defRPr/>
            </a:pPr>
            <a:r>
              <a:rPr lang="en-GB" altLang="ja-JP" sz="1400" dirty="0">
                <a:solidFill>
                  <a:srgbClr val="808080"/>
                </a:solidFill>
                <a:ea typeface="ＭＳ Ｐゴシック" charset="-128"/>
                <a:cs typeface="Arial"/>
              </a:rPr>
              <a:t>Unit of measure</a:t>
            </a:r>
          </a:p>
        </p:txBody>
      </p:sp>
      <p:grpSp>
        <p:nvGrpSpPr>
          <p:cNvPr id="7" name="ACET" hidden="1"/>
          <p:cNvGrpSpPr>
            <a:grpSpLocks/>
          </p:cNvGrpSpPr>
          <p:nvPr>
            <p:custDataLst>
              <p:tags r:id="rId5"/>
            </p:custDataLst>
          </p:nvPr>
        </p:nvGrpSpPr>
        <p:grpSpPr bwMode="auto">
          <a:xfrm>
            <a:off x="1606550" y="1731963"/>
            <a:ext cx="4711700" cy="508000"/>
            <a:chOff x="915" y="717"/>
            <a:chExt cx="2686" cy="313"/>
          </a:xfrm>
        </p:grpSpPr>
        <p:cxnSp>
          <p:nvCxnSpPr>
            <p:cNvPr id="8" name="AutoShape 6" hidden="1"/>
            <p:cNvCxnSpPr>
              <a:cxnSpLocks noChangeShapeType="1"/>
            </p:cNvCxnSpPr>
            <p:nvPr/>
          </p:nvCxnSpPr>
          <p:spPr bwMode="auto">
            <a:xfrm>
              <a:off x="915" y="1030"/>
              <a:ext cx="2686" cy="0"/>
            </a:xfrm>
            <a:prstGeom prst="straightConnector1">
              <a:avLst/>
            </a:prstGeom>
            <a:noFill/>
            <a:ln w="9525">
              <a:solidFill>
                <a:schemeClr val="tx1"/>
              </a:solidFill>
              <a:round/>
              <a:headEnd/>
              <a:tailEnd/>
            </a:ln>
          </p:spPr>
        </p:cxnSp>
        <p:sp>
          <p:nvSpPr>
            <p:cNvPr id="9" name="AutoShape 7" hidden="1"/>
            <p:cNvSpPr>
              <a:spLocks noChangeArrowheads="1"/>
            </p:cNvSpPr>
            <p:nvPr/>
          </p:nvSpPr>
          <p:spPr bwMode="auto">
            <a:xfrm>
              <a:off x="915" y="717"/>
              <a:ext cx="2686" cy="313"/>
            </a:xfrm>
            <a:prstGeom prst="leftRightArrow">
              <a:avLst>
                <a:gd name="adj1" fmla="val 100000"/>
                <a:gd name="adj2" fmla="val 0"/>
              </a:avLst>
            </a:prstGeom>
            <a:noFill/>
            <a:ln w="9525">
              <a:noFill/>
              <a:miter lim="800000"/>
              <a:headEnd/>
              <a:tailEnd/>
            </a:ln>
            <a:effectLst/>
          </p:spPr>
          <p:txBody>
            <a:bodyPr lIns="0" tIns="0" rIns="0" bIns="18639" anchor="b">
              <a:spAutoFit/>
            </a:bodyPr>
            <a:lstStyle/>
            <a:p>
              <a:pPr defTabSz="933450">
                <a:defRPr/>
              </a:pPr>
              <a:r>
                <a:rPr lang="en-GB" altLang="ja-JP" sz="1600" b="1" dirty="0">
                  <a:solidFill>
                    <a:srgbClr val="000000"/>
                  </a:solidFill>
                  <a:ea typeface="ＭＳ Ｐゴシック" charset="-128"/>
                  <a:cs typeface="Arial"/>
                </a:rPr>
                <a:t>Title</a:t>
              </a:r>
            </a:p>
            <a:p>
              <a:pPr defTabSz="933450">
                <a:defRPr/>
              </a:pPr>
              <a:r>
                <a:rPr lang="en-GB" altLang="ja-JP" sz="1600" dirty="0">
                  <a:solidFill>
                    <a:srgbClr val="808080"/>
                  </a:solidFill>
                  <a:ea typeface="ＭＳ Ｐゴシック" charset="-128"/>
                  <a:cs typeface="Arial"/>
                </a:rPr>
                <a:t>Unit of measure</a:t>
              </a:r>
            </a:p>
          </p:txBody>
        </p:sp>
      </p:grpSp>
      <p:sp>
        <p:nvSpPr>
          <p:cNvPr id="10" name="Working Draft" hidden="1"/>
          <p:cNvSpPr txBox="1">
            <a:spLocks noChangeArrowheads="1"/>
          </p:cNvSpPr>
          <p:nvPr>
            <p:custDataLst>
              <p:tags r:id="rId6"/>
            </p:custDataLst>
          </p:nvPr>
        </p:nvSpPr>
        <p:spPr bwMode="auto">
          <a:xfrm rot="5400000">
            <a:off x="8928894" y="2772569"/>
            <a:ext cx="1801813" cy="92075"/>
          </a:xfrm>
          <a:prstGeom prst="rect">
            <a:avLst/>
          </a:prstGeom>
          <a:noFill/>
          <a:ln w="9525">
            <a:noFill/>
            <a:miter lim="800000"/>
            <a:headEnd/>
            <a:tailEnd/>
          </a:ln>
          <a:effectLst/>
        </p:spPr>
        <p:txBody>
          <a:bodyPr wrap="none" lIns="0" tIns="0" rIns="0" bIns="0">
            <a:spAutoFit/>
          </a:bodyPr>
          <a:lstStyle/>
          <a:p>
            <a:pPr defTabSz="933450">
              <a:defRPr/>
            </a:pPr>
            <a:r>
              <a:rPr lang="en-GB" altLang="ja-JP" sz="600" dirty="0">
                <a:solidFill>
                  <a:srgbClr val="000000"/>
                </a:solidFill>
                <a:ea typeface="ＭＳ Ｐゴシック" pitchFamily="34" charset="-128"/>
                <a:cs typeface="Arial" charset="0"/>
              </a:rPr>
              <a:t>Last Modified 07/06/2012 19:45 GMT Standard Time</a:t>
            </a:r>
            <a:endParaRPr lang="en-GB" altLang="ja-JP" sz="1600" dirty="0">
              <a:solidFill>
                <a:srgbClr val="000000"/>
              </a:solidFill>
              <a:ea typeface="ＭＳ Ｐゴシック" pitchFamily="34" charset="-128"/>
              <a:cs typeface="Arial" charset="0"/>
            </a:endParaRPr>
          </a:p>
        </p:txBody>
      </p:sp>
      <p:sp>
        <p:nvSpPr>
          <p:cNvPr id="11" name="Printed" hidden="1"/>
          <p:cNvSpPr txBox="1">
            <a:spLocks noChangeArrowheads="1"/>
          </p:cNvSpPr>
          <p:nvPr>
            <p:custDataLst>
              <p:tags r:id="rId7"/>
            </p:custDataLst>
          </p:nvPr>
        </p:nvSpPr>
        <p:spPr bwMode="auto">
          <a:xfrm rot="5400000">
            <a:off x="9012238" y="4298950"/>
            <a:ext cx="1635125" cy="92075"/>
          </a:xfrm>
          <a:prstGeom prst="rect">
            <a:avLst/>
          </a:prstGeom>
          <a:noFill/>
          <a:ln w="9525">
            <a:noFill/>
            <a:miter lim="800000"/>
            <a:headEnd/>
            <a:tailEnd/>
          </a:ln>
          <a:effectLst/>
        </p:spPr>
        <p:txBody>
          <a:bodyPr wrap="none" lIns="0" tIns="0" rIns="0" bIns="0">
            <a:spAutoFit/>
          </a:bodyPr>
          <a:lstStyle/>
          <a:p>
            <a:pPr defTabSz="933450">
              <a:defRPr/>
            </a:pPr>
            <a:r>
              <a:rPr lang="en-US" altLang="ja-JP" sz="600" dirty="0">
                <a:solidFill>
                  <a:srgbClr val="000000"/>
                </a:solidFill>
                <a:ea typeface="ＭＳ Ｐゴシック" charset="-128"/>
                <a:cs typeface="Arial"/>
              </a:rPr>
              <a:t>Printed 5/22/2012 2:07 AM India Standard Time</a:t>
            </a:r>
            <a:endParaRPr lang="en-GB" altLang="ja-JP" sz="1600" dirty="0">
              <a:solidFill>
                <a:srgbClr val="000000"/>
              </a:solidFill>
              <a:ea typeface="ＭＳ Ｐゴシック" charset="-128"/>
              <a:cs typeface="Arial"/>
            </a:endParaRPr>
          </a:p>
        </p:txBody>
      </p:sp>
      <p:pic>
        <p:nvPicPr>
          <p:cNvPr id="12" name="Picture 7" descr="LBG.png"/>
          <p:cNvPicPr>
            <a:picLocks noChangeAspect="1"/>
          </p:cNvPicPr>
          <p:nvPr userDrawn="1">
            <p:custDataLst>
              <p:tags r:id="rId8"/>
            </p:custDataLst>
          </p:nvPr>
        </p:nvPicPr>
        <p:blipFill>
          <a:blip r:embed="rId14"/>
          <a:srcRect/>
          <a:stretch>
            <a:fillRect/>
          </a:stretch>
        </p:blipFill>
        <p:spPr bwMode="auto">
          <a:xfrm>
            <a:off x="347663" y="350838"/>
            <a:ext cx="796925" cy="879475"/>
          </a:xfrm>
          <a:prstGeom prst="rect">
            <a:avLst/>
          </a:prstGeom>
          <a:noFill/>
          <a:ln w="9525">
            <a:noFill/>
            <a:miter lim="800000"/>
            <a:headEnd/>
            <a:tailEnd/>
          </a:ln>
        </p:spPr>
      </p:pic>
      <p:pic>
        <p:nvPicPr>
          <p:cNvPr id="13" name="Picture 5" descr="rule"/>
          <p:cNvPicPr>
            <a:picLocks noChangeAspect="1" noChangeArrowheads="1"/>
          </p:cNvPicPr>
          <p:nvPr userDrawn="1">
            <p:custDataLst>
              <p:tags r:id="rId9"/>
            </p:custDataLst>
          </p:nvPr>
        </p:nvPicPr>
        <p:blipFill>
          <a:blip r:embed="rId15"/>
          <a:srcRect/>
          <a:stretch>
            <a:fillRect/>
          </a:stretch>
        </p:blipFill>
        <p:spPr bwMode="auto">
          <a:xfrm>
            <a:off x="1803400" y="1131888"/>
            <a:ext cx="7993063" cy="196850"/>
          </a:xfrm>
          <a:prstGeom prst="rect">
            <a:avLst/>
          </a:prstGeom>
          <a:noFill/>
          <a:ln w="9525">
            <a:noFill/>
            <a:miter lim="800000"/>
            <a:headEnd/>
            <a:tailEnd/>
          </a:ln>
        </p:spPr>
      </p:pic>
      <p:sp>
        <p:nvSpPr>
          <p:cNvPr id="14" name="Line 14"/>
          <p:cNvSpPr>
            <a:spLocks noChangeShapeType="1"/>
          </p:cNvSpPr>
          <p:nvPr userDrawn="1">
            <p:custDataLst>
              <p:tags r:id="rId10"/>
            </p:custDataLst>
          </p:nvPr>
        </p:nvSpPr>
        <p:spPr bwMode="gray">
          <a:xfrm>
            <a:off x="330200" y="6497638"/>
            <a:ext cx="985838" cy="0"/>
          </a:xfrm>
          <a:prstGeom prst="line">
            <a:avLst/>
          </a:prstGeom>
          <a:noFill/>
          <a:ln w="22225">
            <a:solidFill>
              <a:srgbClr val="00714E"/>
            </a:solidFill>
            <a:round/>
            <a:headEnd/>
            <a:tailEnd/>
          </a:ln>
          <a:effectLst/>
        </p:spPr>
        <p:txBody>
          <a:bodyPr/>
          <a:lstStyle/>
          <a:p>
            <a:pPr algn="ctr">
              <a:defRPr/>
            </a:pPr>
            <a:endParaRPr lang="en-GB" b="1" dirty="0">
              <a:solidFill>
                <a:srgbClr val="000000"/>
              </a:solidFill>
              <a:latin typeface="Arial"/>
              <a:ea typeface="+mn-ea"/>
              <a:cs typeface="Arial"/>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050824" y="2906715"/>
            <a:ext cx="3200876" cy="1222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35"/>
          <p:cNvSpPr>
            <a:spLocks noGrp="1" noChangeArrowheads="1"/>
          </p:cNvSpPr>
          <p:nvPr>
            <p:ph type="sldNum" sz="quarter" idx="10"/>
            <p:custDataLst>
              <p:tags r:id="rId11"/>
            </p:custDataLst>
          </p:nvPr>
        </p:nvSpPr>
        <p:spPr/>
        <p:txBody>
          <a:bodyPr/>
          <a:lstStyle>
            <a:lvl1pPr>
              <a:defRPr>
                <a:ea typeface="MS PGothic" charset="-128"/>
              </a:defRPr>
            </a:lvl1pPr>
          </a:lstStyle>
          <a:p>
            <a:pPr>
              <a:defRPr/>
            </a:pPr>
            <a:fld id="{AE805F02-2E61-4FCD-A90F-CFEEE71E5B5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aphicFrame>
        <p:nvGraphicFramePr>
          <p:cNvPr id="4" name="AutoShape 1"/>
          <p:cNvGraphicFramePr>
            <a:graphicFrameLocks/>
          </p:cNvGraphicFramePr>
          <p:nvPr>
            <p:custDataLst>
              <p:tags r:id="rId2"/>
            </p:custDataLst>
          </p:nvPr>
        </p:nvGraphicFramePr>
        <p:xfrm>
          <a:off x="0" y="0"/>
          <a:ext cx="171450" cy="158750"/>
        </p:xfrm>
        <a:graphic>
          <a:graphicData uri="http://schemas.openxmlformats.org/presentationml/2006/ole">
            <p:oleObj spid="_x0000_s567297" name="think-cell Slide" r:id="rId13" imgW="0" imgH="0" progId="">
              <p:embed/>
            </p:oleObj>
          </a:graphicData>
        </a:graphic>
      </p:graphicFrame>
      <p:sp>
        <p:nvSpPr>
          <p:cNvPr id="5" name="McK 1. On-page tracker" hidden="1"/>
          <p:cNvSpPr>
            <a:spLocks noChangeArrowheads="1"/>
          </p:cNvSpPr>
          <p:nvPr>
            <p:custDataLst>
              <p:tags r:id="rId3"/>
            </p:custDataLst>
          </p:nvPr>
        </p:nvSpPr>
        <p:spPr bwMode="auto">
          <a:xfrm>
            <a:off x="292100" y="41275"/>
            <a:ext cx="858838" cy="215900"/>
          </a:xfrm>
          <a:prstGeom prst="rect">
            <a:avLst/>
          </a:prstGeom>
          <a:noFill/>
          <a:ln w="9525">
            <a:noFill/>
            <a:miter lim="800000"/>
            <a:headEnd/>
            <a:tailEnd/>
          </a:ln>
          <a:effectLst/>
        </p:spPr>
        <p:txBody>
          <a:bodyPr wrap="none" lIns="0" tIns="0" rIns="0" bIns="0">
            <a:spAutoFit/>
          </a:bodyPr>
          <a:lstStyle/>
          <a:p>
            <a:pPr defTabSz="933450">
              <a:defRPr/>
            </a:pPr>
            <a:r>
              <a:rPr lang="en-GB" altLang="ja-JP" sz="1400" dirty="0">
                <a:solidFill>
                  <a:srgbClr val="808080"/>
                </a:solidFill>
                <a:ea typeface="ＭＳ Ｐゴシック" charset="-128"/>
                <a:cs typeface="Arial"/>
              </a:rPr>
              <a:t>TRACKER</a:t>
            </a:r>
          </a:p>
        </p:txBody>
      </p:sp>
      <p:sp>
        <p:nvSpPr>
          <p:cNvPr id="6" name="McK 3. Unit of measure" hidden="1"/>
          <p:cNvSpPr txBox="1">
            <a:spLocks noChangeArrowheads="1"/>
          </p:cNvSpPr>
          <p:nvPr>
            <p:custDataLst>
              <p:tags r:id="rId4"/>
            </p:custDataLst>
          </p:nvPr>
        </p:nvSpPr>
        <p:spPr bwMode="auto">
          <a:xfrm>
            <a:off x="292100" y="1127125"/>
            <a:ext cx="4040188" cy="215900"/>
          </a:xfrm>
          <a:prstGeom prst="rect">
            <a:avLst/>
          </a:prstGeom>
          <a:noFill/>
          <a:ln w="9525">
            <a:noFill/>
            <a:miter lim="800000"/>
            <a:headEnd/>
            <a:tailEnd/>
          </a:ln>
          <a:effectLst/>
        </p:spPr>
        <p:txBody>
          <a:bodyPr lIns="0" tIns="0" rIns="0" bIns="0">
            <a:spAutoFit/>
          </a:bodyPr>
          <a:lstStyle/>
          <a:p>
            <a:pPr defTabSz="912813">
              <a:defRPr/>
            </a:pPr>
            <a:r>
              <a:rPr lang="en-GB" altLang="ja-JP" sz="1400" dirty="0">
                <a:solidFill>
                  <a:srgbClr val="808080"/>
                </a:solidFill>
                <a:ea typeface="ＭＳ Ｐゴシック" charset="-128"/>
                <a:cs typeface="Arial"/>
              </a:rPr>
              <a:t>Unit of measure</a:t>
            </a:r>
          </a:p>
        </p:txBody>
      </p:sp>
      <p:grpSp>
        <p:nvGrpSpPr>
          <p:cNvPr id="7" name="ACET" hidden="1"/>
          <p:cNvGrpSpPr>
            <a:grpSpLocks/>
          </p:cNvGrpSpPr>
          <p:nvPr>
            <p:custDataLst>
              <p:tags r:id="rId5"/>
            </p:custDataLst>
          </p:nvPr>
        </p:nvGrpSpPr>
        <p:grpSpPr bwMode="auto">
          <a:xfrm>
            <a:off x="1606550" y="1731963"/>
            <a:ext cx="4711700" cy="508000"/>
            <a:chOff x="915" y="717"/>
            <a:chExt cx="2686" cy="313"/>
          </a:xfrm>
        </p:grpSpPr>
        <p:cxnSp>
          <p:nvCxnSpPr>
            <p:cNvPr id="8" name="AutoShape 6" hidden="1"/>
            <p:cNvCxnSpPr>
              <a:cxnSpLocks noChangeShapeType="1"/>
            </p:cNvCxnSpPr>
            <p:nvPr/>
          </p:nvCxnSpPr>
          <p:spPr bwMode="auto">
            <a:xfrm>
              <a:off x="915" y="1030"/>
              <a:ext cx="2686" cy="0"/>
            </a:xfrm>
            <a:prstGeom prst="straightConnector1">
              <a:avLst/>
            </a:prstGeom>
            <a:noFill/>
            <a:ln w="9525">
              <a:solidFill>
                <a:schemeClr val="tx1"/>
              </a:solidFill>
              <a:round/>
              <a:headEnd/>
              <a:tailEnd/>
            </a:ln>
          </p:spPr>
        </p:cxnSp>
        <p:sp>
          <p:nvSpPr>
            <p:cNvPr id="9" name="AutoShape 7" hidden="1"/>
            <p:cNvSpPr>
              <a:spLocks noChangeArrowheads="1"/>
            </p:cNvSpPr>
            <p:nvPr/>
          </p:nvSpPr>
          <p:spPr bwMode="auto">
            <a:xfrm>
              <a:off x="915" y="717"/>
              <a:ext cx="2686" cy="313"/>
            </a:xfrm>
            <a:prstGeom prst="leftRightArrow">
              <a:avLst>
                <a:gd name="adj1" fmla="val 100000"/>
                <a:gd name="adj2" fmla="val 0"/>
              </a:avLst>
            </a:prstGeom>
            <a:noFill/>
            <a:ln w="9525">
              <a:noFill/>
              <a:miter lim="800000"/>
              <a:headEnd/>
              <a:tailEnd/>
            </a:ln>
            <a:effectLst/>
          </p:spPr>
          <p:txBody>
            <a:bodyPr lIns="0" tIns="0" rIns="0" bIns="18639" anchor="b">
              <a:spAutoFit/>
            </a:bodyPr>
            <a:lstStyle/>
            <a:p>
              <a:pPr defTabSz="933450">
                <a:defRPr/>
              </a:pPr>
              <a:r>
                <a:rPr lang="en-GB" altLang="ja-JP" sz="1600" b="1" dirty="0">
                  <a:solidFill>
                    <a:srgbClr val="000000"/>
                  </a:solidFill>
                  <a:ea typeface="ＭＳ Ｐゴシック" charset="-128"/>
                  <a:cs typeface="Arial"/>
                </a:rPr>
                <a:t>Title</a:t>
              </a:r>
            </a:p>
            <a:p>
              <a:pPr defTabSz="933450">
                <a:defRPr/>
              </a:pPr>
              <a:r>
                <a:rPr lang="en-GB" altLang="ja-JP" sz="1600" dirty="0">
                  <a:solidFill>
                    <a:srgbClr val="808080"/>
                  </a:solidFill>
                  <a:ea typeface="ＭＳ Ｐゴシック" charset="-128"/>
                  <a:cs typeface="Arial"/>
                </a:rPr>
                <a:t>Unit of measure</a:t>
              </a:r>
            </a:p>
          </p:txBody>
        </p:sp>
      </p:grpSp>
      <p:sp>
        <p:nvSpPr>
          <p:cNvPr id="10" name="Working Draft" hidden="1"/>
          <p:cNvSpPr txBox="1">
            <a:spLocks noChangeArrowheads="1"/>
          </p:cNvSpPr>
          <p:nvPr>
            <p:custDataLst>
              <p:tags r:id="rId6"/>
            </p:custDataLst>
          </p:nvPr>
        </p:nvSpPr>
        <p:spPr bwMode="auto">
          <a:xfrm rot="5400000">
            <a:off x="8928894" y="2772569"/>
            <a:ext cx="1801813" cy="92075"/>
          </a:xfrm>
          <a:prstGeom prst="rect">
            <a:avLst/>
          </a:prstGeom>
          <a:noFill/>
          <a:ln w="9525">
            <a:noFill/>
            <a:miter lim="800000"/>
            <a:headEnd/>
            <a:tailEnd/>
          </a:ln>
          <a:effectLst/>
        </p:spPr>
        <p:txBody>
          <a:bodyPr wrap="none" lIns="0" tIns="0" rIns="0" bIns="0">
            <a:spAutoFit/>
          </a:bodyPr>
          <a:lstStyle/>
          <a:p>
            <a:pPr defTabSz="933450">
              <a:defRPr/>
            </a:pPr>
            <a:r>
              <a:rPr lang="en-GB" altLang="ja-JP" sz="600" dirty="0">
                <a:solidFill>
                  <a:srgbClr val="000000"/>
                </a:solidFill>
                <a:ea typeface="ＭＳ Ｐゴシック" pitchFamily="34" charset="-128"/>
                <a:cs typeface="Arial" charset="0"/>
              </a:rPr>
              <a:t>Last Modified 07/06/2012 19:45 GMT Standard Time</a:t>
            </a:r>
            <a:endParaRPr lang="en-GB" altLang="ja-JP" sz="1600" dirty="0">
              <a:solidFill>
                <a:srgbClr val="000000"/>
              </a:solidFill>
              <a:ea typeface="ＭＳ Ｐゴシック" pitchFamily="34" charset="-128"/>
              <a:cs typeface="Arial" charset="0"/>
            </a:endParaRPr>
          </a:p>
        </p:txBody>
      </p:sp>
      <p:sp>
        <p:nvSpPr>
          <p:cNvPr id="11" name="Printed" hidden="1"/>
          <p:cNvSpPr txBox="1">
            <a:spLocks noChangeArrowheads="1"/>
          </p:cNvSpPr>
          <p:nvPr>
            <p:custDataLst>
              <p:tags r:id="rId7"/>
            </p:custDataLst>
          </p:nvPr>
        </p:nvSpPr>
        <p:spPr bwMode="auto">
          <a:xfrm rot="5400000">
            <a:off x="9012238" y="4298950"/>
            <a:ext cx="1635125" cy="92075"/>
          </a:xfrm>
          <a:prstGeom prst="rect">
            <a:avLst/>
          </a:prstGeom>
          <a:noFill/>
          <a:ln w="9525">
            <a:noFill/>
            <a:miter lim="800000"/>
            <a:headEnd/>
            <a:tailEnd/>
          </a:ln>
          <a:effectLst/>
        </p:spPr>
        <p:txBody>
          <a:bodyPr wrap="none" lIns="0" tIns="0" rIns="0" bIns="0">
            <a:spAutoFit/>
          </a:bodyPr>
          <a:lstStyle/>
          <a:p>
            <a:pPr defTabSz="933450">
              <a:defRPr/>
            </a:pPr>
            <a:r>
              <a:rPr lang="en-US" altLang="ja-JP" sz="600" dirty="0">
                <a:solidFill>
                  <a:srgbClr val="000000"/>
                </a:solidFill>
                <a:ea typeface="ＭＳ Ｐゴシック" charset="-128"/>
                <a:cs typeface="Arial"/>
              </a:rPr>
              <a:t>Printed 5/22/2012 2:07 AM India Standard Time</a:t>
            </a:r>
            <a:endParaRPr lang="en-GB" altLang="ja-JP" sz="1600" dirty="0">
              <a:solidFill>
                <a:srgbClr val="000000"/>
              </a:solidFill>
              <a:ea typeface="ＭＳ Ｐゴシック" charset="-128"/>
              <a:cs typeface="Arial"/>
            </a:endParaRPr>
          </a:p>
        </p:txBody>
      </p:sp>
      <p:pic>
        <p:nvPicPr>
          <p:cNvPr id="12" name="Picture 7" descr="LBG.png"/>
          <p:cNvPicPr>
            <a:picLocks noChangeAspect="1"/>
          </p:cNvPicPr>
          <p:nvPr userDrawn="1">
            <p:custDataLst>
              <p:tags r:id="rId8"/>
            </p:custDataLst>
          </p:nvPr>
        </p:nvPicPr>
        <p:blipFill>
          <a:blip r:embed="rId14"/>
          <a:srcRect/>
          <a:stretch>
            <a:fillRect/>
          </a:stretch>
        </p:blipFill>
        <p:spPr bwMode="auto">
          <a:xfrm>
            <a:off x="347663" y="350838"/>
            <a:ext cx="796925" cy="879475"/>
          </a:xfrm>
          <a:prstGeom prst="rect">
            <a:avLst/>
          </a:prstGeom>
          <a:noFill/>
          <a:ln w="9525">
            <a:noFill/>
            <a:miter lim="800000"/>
            <a:headEnd/>
            <a:tailEnd/>
          </a:ln>
        </p:spPr>
      </p:pic>
      <p:pic>
        <p:nvPicPr>
          <p:cNvPr id="13" name="Picture 5" descr="rule"/>
          <p:cNvPicPr>
            <a:picLocks noChangeAspect="1" noChangeArrowheads="1"/>
          </p:cNvPicPr>
          <p:nvPr userDrawn="1">
            <p:custDataLst>
              <p:tags r:id="rId9"/>
            </p:custDataLst>
          </p:nvPr>
        </p:nvPicPr>
        <p:blipFill>
          <a:blip r:embed="rId15"/>
          <a:srcRect/>
          <a:stretch>
            <a:fillRect/>
          </a:stretch>
        </p:blipFill>
        <p:spPr bwMode="auto">
          <a:xfrm>
            <a:off x="1803400" y="1131888"/>
            <a:ext cx="7993063" cy="196850"/>
          </a:xfrm>
          <a:prstGeom prst="rect">
            <a:avLst/>
          </a:prstGeom>
          <a:noFill/>
          <a:ln w="9525">
            <a:noFill/>
            <a:miter lim="800000"/>
            <a:headEnd/>
            <a:tailEnd/>
          </a:ln>
        </p:spPr>
      </p:pic>
      <p:sp>
        <p:nvSpPr>
          <p:cNvPr id="14" name="Line 14"/>
          <p:cNvSpPr>
            <a:spLocks noChangeShapeType="1"/>
          </p:cNvSpPr>
          <p:nvPr userDrawn="1">
            <p:custDataLst>
              <p:tags r:id="rId10"/>
            </p:custDataLst>
          </p:nvPr>
        </p:nvSpPr>
        <p:spPr bwMode="gray">
          <a:xfrm>
            <a:off x="330200" y="6497638"/>
            <a:ext cx="985838" cy="0"/>
          </a:xfrm>
          <a:prstGeom prst="line">
            <a:avLst/>
          </a:prstGeom>
          <a:noFill/>
          <a:ln w="22225">
            <a:solidFill>
              <a:srgbClr val="00714E"/>
            </a:solidFill>
            <a:round/>
            <a:headEnd/>
            <a:tailEnd/>
          </a:ln>
          <a:effectLst/>
        </p:spPr>
        <p:txBody>
          <a:bodyPr/>
          <a:lstStyle/>
          <a:p>
            <a:pPr algn="ctr">
              <a:defRPr/>
            </a:pPr>
            <a:endParaRPr lang="en-GB" b="1" dirty="0">
              <a:solidFill>
                <a:srgbClr val="000000"/>
              </a:solidFill>
              <a:latin typeface="Arial"/>
              <a:ea typeface="+mn-ea"/>
              <a:cs typeface="Arial"/>
            </a:endParaRPr>
          </a:p>
        </p:txBody>
      </p:sp>
      <p:sp>
        <p:nvSpPr>
          <p:cNvPr id="2" name="Vertical Title 1"/>
          <p:cNvSpPr>
            <a:spLocks noGrp="1"/>
          </p:cNvSpPr>
          <p:nvPr>
            <p:ph type="title" orient="vert"/>
          </p:nvPr>
        </p:nvSpPr>
        <p:spPr>
          <a:xfrm>
            <a:off x="8428593" y="557264"/>
            <a:ext cx="738664" cy="357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15882" y="557264"/>
            <a:ext cx="1231106"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35"/>
          <p:cNvSpPr>
            <a:spLocks noGrp="1" noChangeArrowheads="1"/>
          </p:cNvSpPr>
          <p:nvPr>
            <p:ph type="sldNum" sz="quarter" idx="10"/>
            <p:custDataLst>
              <p:tags r:id="rId11"/>
            </p:custDataLst>
          </p:nvPr>
        </p:nvSpPr>
        <p:spPr/>
        <p:txBody>
          <a:bodyPr/>
          <a:lstStyle>
            <a:lvl1pPr>
              <a:defRPr>
                <a:ea typeface="MS PGothic" charset="-128"/>
              </a:defRPr>
            </a:lvl1pPr>
          </a:lstStyle>
          <a:p>
            <a:pPr>
              <a:defRPr/>
            </a:pPr>
            <a:fld id="{72B70A20-5239-45DC-AF8D-1CF3BB763AD9}"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82"/>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5"/>
          <p:cNvSpPr>
            <a:spLocks noGrp="1" noChangeArrowheads="1"/>
          </p:cNvSpPr>
          <p:nvPr>
            <p:ph type="sldNum" sz="quarter" idx="10"/>
          </p:nvPr>
        </p:nvSpPr>
        <p:spPr>
          <a:ln/>
        </p:spPr>
        <p:txBody>
          <a:bodyPr/>
          <a:lstStyle>
            <a:lvl1pPr>
              <a:defRPr/>
            </a:lvl1pPr>
          </a:lstStyle>
          <a:p>
            <a:pPr>
              <a:defRPr/>
            </a:pPr>
            <a:fld id="{3EE34DAA-C76F-479E-8103-ED283C256D18}" type="slidenum">
              <a:rPr lang="en-GB"/>
              <a:pPr>
                <a:defRPr/>
              </a:pPr>
              <a:t>‹#›</a:t>
            </a:fld>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ln/>
        </p:spPr>
        <p:txBody>
          <a:bodyPr/>
          <a:lstStyle>
            <a:lvl1pPr>
              <a:defRPr/>
            </a:lvl1pPr>
          </a:lstStyle>
          <a:p>
            <a:pPr>
              <a:defRPr/>
            </a:pPr>
            <a:fld id="{1721AD05-8D83-4B22-832F-608B1711D258}" type="slidenum">
              <a:rPr lang="en-GB"/>
              <a:pPr>
                <a:defRPr/>
              </a:pPr>
              <a:t>‹#›</a:t>
            </a:fld>
            <a:endParaRPr lang="en-GB"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57"/>
            <a:ext cx="84201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a:ln/>
        </p:spPr>
        <p:txBody>
          <a:bodyPr/>
          <a:lstStyle>
            <a:lvl1pPr>
              <a:defRPr/>
            </a:lvl1pPr>
          </a:lstStyle>
          <a:p>
            <a:pPr>
              <a:defRPr/>
            </a:pPr>
            <a:fld id="{C35A0E2E-EB24-4E9C-87C7-D555C2AEE05C}" type="slidenum">
              <a:rPr lang="en-GB"/>
              <a:pPr>
                <a:defRPr/>
              </a:pPr>
              <a:t>‹#›</a:t>
            </a:fld>
            <a:endParaRPr lang="en-GB"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3958" y="1289050"/>
            <a:ext cx="3921125" cy="213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30183" y="1289050"/>
            <a:ext cx="3921125" cy="213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ln/>
        </p:spPr>
        <p:txBody>
          <a:bodyPr/>
          <a:lstStyle>
            <a:lvl1pPr>
              <a:defRPr/>
            </a:lvl1pPr>
          </a:lstStyle>
          <a:p>
            <a:pPr>
              <a:defRPr/>
            </a:pPr>
            <a:fld id="{EE081514-3080-4477-8E5B-8C66098FDA39}" type="slidenum">
              <a:rPr lang="en-GB"/>
              <a:pPr>
                <a:defRPr/>
              </a:pPr>
              <a:t>‹#›</a:t>
            </a:fld>
            <a:endParaRPr lang="en-GB"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a:ln/>
        </p:spPr>
        <p:txBody>
          <a:bodyPr/>
          <a:lstStyle>
            <a:lvl1pPr>
              <a:defRPr/>
            </a:lvl1pPr>
          </a:lstStyle>
          <a:p>
            <a:pPr>
              <a:defRPr/>
            </a:pPr>
            <a:fld id="{833E0E95-5265-46F6-8A9B-7E219A92B5E8}" type="slidenum">
              <a:rPr lang="en-GB"/>
              <a:pPr>
                <a:defRPr/>
              </a:pPr>
              <a:t>‹#›</a:t>
            </a:fld>
            <a:endParaRPr lang="en-GB"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a:ln/>
        </p:spPr>
        <p:txBody>
          <a:bodyPr/>
          <a:lstStyle>
            <a:lvl1pPr>
              <a:defRPr/>
            </a:lvl1pPr>
          </a:lstStyle>
          <a:p>
            <a:pPr>
              <a:defRPr/>
            </a:pPr>
            <a:fld id="{3DFF9B5C-3BEE-45A6-92BD-E4FD41B5FBBB}" type="slidenum">
              <a:rPr lang="en-GB"/>
              <a:pPr>
                <a:defRPr/>
              </a:pPr>
              <a:t>‹#›</a:t>
            </a:fld>
            <a:endParaRPr lang="en-GB"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ln/>
        </p:spPr>
        <p:txBody>
          <a:bodyPr/>
          <a:lstStyle>
            <a:lvl1pPr>
              <a:defRPr/>
            </a:lvl1pPr>
          </a:lstStyle>
          <a:p>
            <a:pPr>
              <a:defRPr/>
            </a:pPr>
            <a:fld id="{94AE4D6B-6E9A-4FBB-BBFA-8283A4E8EE84}" type="slidenum">
              <a:rPr lang="en-GB"/>
              <a:pPr>
                <a:defRPr/>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61"/>
            <a:ext cx="84201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2" y="27310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pPr>
              <a:defRPr/>
            </a:pPr>
            <a:fld id="{80AEE19D-00D8-4F8D-B832-27FC7C4BF7BE}" type="slidenum">
              <a:rPr lang="en-GB"/>
              <a:pPr>
                <a:defRPr/>
              </a:pPr>
              <a:t>‹#›</a:t>
            </a:fld>
            <a:endParaRPr lang="en-GB"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pPr>
              <a:defRPr/>
            </a:pPr>
            <a:fld id="{C3D434B1-6CB5-4CE2-A604-70E871E80FC5}" type="slidenum">
              <a:rPr lang="en-GB"/>
              <a:pPr>
                <a:defRPr/>
              </a:pPr>
              <a:t>‹#›</a:t>
            </a:fld>
            <a:endParaRPr lang="en-GB"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ln/>
        </p:spPr>
        <p:txBody>
          <a:bodyPr/>
          <a:lstStyle>
            <a:lvl1pPr>
              <a:defRPr/>
            </a:lvl1pPr>
          </a:lstStyle>
          <a:p>
            <a:pPr>
              <a:defRPr/>
            </a:pPr>
            <a:fld id="{508DB738-D27E-4A6E-8505-928ECB70287F}" type="slidenum">
              <a:rPr lang="en-GB"/>
              <a:pPr>
                <a:defRPr/>
              </a:pPr>
              <a:t>‹#›</a:t>
            </a:fld>
            <a:endParaRPr lang="en-GB"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1096" y="188916"/>
            <a:ext cx="2019035" cy="32400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3960" y="188916"/>
            <a:ext cx="5892006" cy="3240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ln/>
        </p:spPr>
        <p:txBody>
          <a:bodyPr/>
          <a:lstStyle>
            <a:lvl1pPr>
              <a:defRPr/>
            </a:lvl1pPr>
          </a:lstStyle>
          <a:p>
            <a:pPr>
              <a:defRPr/>
            </a:pPr>
            <a:fld id="{50AFFE93-FF26-4A7D-91B9-FBD89028409E}" type="slidenum">
              <a:rPr lang="en-GB"/>
              <a:pPr>
                <a:defRPr/>
              </a:pPr>
              <a:t>‹#›</a:t>
            </a:fld>
            <a:endParaRPr lang="en-GB"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 Box 9"/>
          <p:cNvSpPr txBox="1">
            <a:spLocks noChangeArrowheads="1"/>
          </p:cNvSpPr>
          <p:nvPr userDrawn="1"/>
        </p:nvSpPr>
        <p:spPr bwMode="auto">
          <a:xfrm>
            <a:off x="39688" y="6597650"/>
            <a:ext cx="5927725" cy="244475"/>
          </a:xfrm>
          <a:prstGeom prst="rect">
            <a:avLst/>
          </a:prstGeom>
          <a:noFill/>
          <a:ln>
            <a:noFill/>
          </a:ln>
          <a:extLst>
            <a:ext uri="{909E8E84-426E-40DD-AFC4-6F175D3DCCD1}"/>
            <a:ext uri="{91240B29-F687-4F45-9708-019B960494DF}"/>
          </a:extLst>
        </p:spPr>
        <p:txBody>
          <a:bodyPr lIns="91407" tIns="45704" rIns="91407" bIns="45704">
            <a:spAutoFit/>
          </a:bodyPr>
          <a:lstStyle>
            <a:lvl1pPr eaLnBrk="0" hangingPunct="0">
              <a:defRPr sz="1000" b="1">
                <a:solidFill>
                  <a:schemeClr val="tx1"/>
                </a:solidFill>
                <a:latin typeface="Arial" charset="0"/>
              </a:defRPr>
            </a:lvl1pPr>
            <a:lvl2pPr marL="742950" indent="-285750" eaLnBrk="0" hangingPunct="0">
              <a:defRPr sz="1000" b="1">
                <a:solidFill>
                  <a:schemeClr val="tx1"/>
                </a:solidFill>
                <a:latin typeface="Arial" charset="0"/>
              </a:defRPr>
            </a:lvl2pPr>
            <a:lvl3pPr marL="1143000" indent="-228600" eaLnBrk="0" hangingPunct="0">
              <a:defRPr sz="1000" b="1">
                <a:solidFill>
                  <a:schemeClr val="tx1"/>
                </a:solidFill>
                <a:latin typeface="Arial" charset="0"/>
              </a:defRPr>
            </a:lvl3pPr>
            <a:lvl4pPr marL="1600200" indent="-228600" eaLnBrk="0" hangingPunct="0">
              <a:defRPr sz="1000" b="1">
                <a:solidFill>
                  <a:schemeClr val="tx1"/>
                </a:solidFill>
                <a:latin typeface="Arial" charset="0"/>
              </a:defRPr>
            </a:lvl4pPr>
            <a:lvl5pPr marL="2057400" indent="-228600" eaLnBrk="0" hangingPunct="0">
              <a:defRPr sz="1000" b="1">
                <a:solidFill>
                  <a:schemeClr val="tx1"/>
                </a:solidFill>
                <a:latin typeface="Arial" charset="0"/>
              </a:defRPr>
            </a:lvl5pPr>
            <a:lvl6pPr marL="2514600" indent="-228600" eaLnBrk="0" fontAlgn="base" hangingPunct="0">
              <a:spcBef>
                <a:spcPct val="0"/>
              </a:spcBef>
              <a:spcAft>
                <a:spcPct val="0"/>
              </a:spcAft>
              <a:defRPr sz="1000" b="1">
                <a:solidFill>
                  <a:schemeClr val="tx1"/>
                </a:solidFill>
                <a:latin typeface="Arial" charset="0"/>
              </a:defRPr>
            </a:lvl6pPr>
            <a:lvl7pPr marL="2971800" indent="-228600" eaLnBrk="0" fontAlgn="base" hangingPunct="0">
              <a:spcBef>
                <a:spcPct val="0"/>
              </a:spcBef>
              <a:spcAft>
                <a:spcPct val="0"/>
              </a:spcAft>
              <a:defRPr sz="1000" b="1">
                <a:solidFill>
                  <a:schemeClr val="tx1"/>
                </a:solidFill>
                <a:latin typeface="Arial" charset="0"/>
              </a:defRPr>
            </a:lvl7pPr>
            <a:lvl8pPr marL="3429000" indent="-228600" eaLnBrk="0" fontAlgn="base" hangingPunct="0">
              <a:spcBef>
                <a:spcPct val="0"/>
              </a:spcBef>
              <a:spcAft>
                <a:spcPct val="0"/>
              </a:spcAft>
              <a:defRPr sz="1000" b="1">
                <a:solidFill>
                  <a:schemeClr val="tx1"/>
                </a:solidFill>
                <a:latin typeface="Arial" charset="0"/>
              </a:defRPr>
            </a:lvl8pPr>
            <a:lvl9pPr marL="3886200" indent="-228600" eaLnBrk="0" fontAlgn="base" hangingPunct="0">
              <a:spcBef>
                <a:spcPct val="0"/>
              </a:spcBef>
              <a:spcAft>
                <a:spcPct val="0"/>
              </a:spcAft>
              <a:defRPr sz="1000" b="1">
                <a:solidFill>
                  <a:schemeClr val="tx1"/>
                </a:solidFill>
                <a:latin typeface="Arial" charset="0"/>
              </a:defRPr>
            </a:lvl9pPr>
          </a:lstStyle>
          <a:p>
            <a:pPr eaLnBrk="1" hangingPunct="1">
              <a:defRPr/>
            </a:pPr>
            <a:r>
              <a:rPr lang="en-GB" b="0" dirty="0" smtClean="0">
                <a:solidFill>
                  <a:srgbClr val="000000"/>
                </a:solidFill>
                <a:ea typeface="+mn-ea"/>
                <a:cs typeface="+mn-cs"/>
              </a:rPr>
              <a:t>STRICTLY PRIVATE &amp; CONFIDENTIAL - UNAPPROVED DRAFT </a:t>
            </a:r>
          </a:p>
        </p:txBody>
      </p:sp>
      <p:sp>
        <p:nvSpPr>
          <p:cNvPr id="5" name="Text Box 9"/>
          <p:cNvSpPr txBox="1">
            <a:spLocks noChangeArrowheads="1"/>
          </p:cNvSpPr>
          <p:nvPr userDrawn="1"/>
        </p:nvSpPr>
        <p:spPr bwMode="auto">
          <a:xfrm>
            <a:off x="9244013" y="6597650"/>
            <a:ext cx="623887" cy="246063"/>
          </a:xfrm>
          <a:prstGeom prst="rect">
            <a:avLst/>
          </a:prstGeom>
          <a:noFill/>
          <a:ln>
            <a:noFill/>
          </a:ln>
          <a:extLst>
            <a:ext uri="{909E8E84-426E-40DD-AFC4-6F175D3DCCD1}"/>
            <a:ext uri="{91240B29-F687-4F45-9708-019B960494DF}"/>
          </a:extLst>
        </p:spPr>
        <p:txBody>
          <a:bodyPr lIns="91407" tIns="45704" rIns="91407" bIns="45704">
            <a:spAutoFit/>
          </a:bodyPr>
          <a:lstStyle>
            <a:lvl1pPr eaLnBrk="0" hangingPunct="0">
              <a:defRPr sz="1000" b="1">
                <a:solidFill>
                  <a:schemeClr val="tx1"/>
                </a:solidFill>
                <a:latin typeface="Arial" charset="0"/>
              </a:defRPr>
            </a:lvl1pPr>
            <a:lvl2pPr marL="742950" indent="-285750" eaLnBrk="0" hangingPunct="0">
              <a:defRPr sz="1000" b="1">
                <a:solidFill>
                  <a:schemeClr val="tx1"/>
                </a:solidFill>
                <a:latin typeface="Arial" charset="0"/>
              </a:defRPr>
            </a:lvl2pPr>
            <a:lvl3pPr marL="1143000" indent="-228600" eaLnBrk="0" hangingPunct="0">
              <a:defRPr sz="1000" b="1">
                <a:solidFill>
                  <a:schemeClr val="tx1"/>
                </a:solidFill>
                <a:latin typeface="Arial" charset="0"/>
              </a:defRPr>
            </a:lvl3pPr>
            <a:lvl4pPr marL="1600200" indent="-228600" eaLnBrk="0" hangingPunct="0">
              <a:defRPr sz="1000" b="1">
                <a:solidFill>
                  <a:schemeClr val="tx1"/>
                </a:solidFill>
                <a:latin typeface="Arial" charset="0"/>
              </a:defRPr>
            </a:lvl4pPr>
            <a:lvl5pPr marL="2057400" indent="-228600" eaLnBrk="0" hangingPunct="0">
              <a:defRPr sz="1000" b="1">
                <a:solidFill>
                  <a:schemeClr val="tx1"/>
                </a:solidFill>
                <a:latin typeface="Arial" charset="0"/>
              </a:defRPr>
            </a:lvl5pPr>
            <a:lvl6pPr marL="2514600" indent="-228600" eaLnBrk="0" fontAlgn="base" hangingPunct="0">
              <a:spcBef>
                <a:spcPct val="0"/>
              </a:spcBef>
              <a:spcAft>
                <a:spcPct val="0"/>
              </a:spcAft>
              <a:defRPr sz="1000" b="1">
                <a:solidFill>
                  <a:schemeClr val="tx1"/>
                </a:solidFill>
                <a:latin typeface="Arial" charset="0"/>
              </a:defRPr>
            </a:lvl6pPr>
            <a:lvl7pPr marL="2971800" indent="-228600" eaLnBrk="0" fontAlgn="base" hangingPunct="0">
              <a:spcBef>
                <a:spcPct val="0"/>
              </a:spcBef>
              <a:spcAft>
                <a:spcPct val="0"/>
              </a:spcAft>
              <a:defRPr sz="1000" b="1">
                <a:solidFill>
                  <a:schemeClr val="tx1"/>
                </a:solidFill>
                <a:latin typeface="Arial" charset="0"/>
              </a:defRPr>
            </a:lvl7pPr>
            <a:lvl8pPr marL="3429000" indent="-228600" eaLnBrk="0" fontAlgn="base" hangingPunct="0">
              <a:spcBef>
                <a:spcPct val="0"/>
              </a:spcBef>
              <a:spcAft>
                <a:spcPct val="0"/>
              </a:spcAft>
              <a:defRPr sz="1000" b="1">
                <a:solidFill>
                  <a:schemeClr val="tx1"/>
                </a:solidFill>
                <a:latin typeface="Arial" charset="0"/>
              </a:defRPr>
            </a:lvl8pPr>
            <a:lvl9pPr marL="3886200" indent="-228600" eaLnBrk="0" fontAlgn="base" hangingPunct="0">
              <a:spcBef>
                <a:spcPct val="0"/>
              </a:spcBef>
              <a:spcAft>
                <a:spcPct val="0"/>
              </a:spcAft>
              <a:defRPr sz="1000" b="1">
                <a:solidFill>
                  <a:schemeClr val="tx1"/>
                </a:solidFill>
                <a:latin typeface="Arial" charset="0"/>
              </a:defRPr>
            </a:lvl9pPr>
          </a:lstStyle>
          <a:p>
            <a:pPr algn="r" eaLnBrk="1" hangingPunct="1">
              <a:defRPr/>
            </a:pPr>
            <a:fld id="{A90E711E-E982-4CB1-BB4A-CB68041F00AA}" type="slidenum">
              <a:rPr lang="en-GB" smtClean="0">
                <a:solidFill>
                  <a:srgbClr val="000000"/>
                </a:solidFill>
                <a:ea typeface="+mn-ea"/>
                <a:cs typeface="+mn-cs"/>
              </a:rPr>
              <a:pPr algn="r" eaLnBrk="1" hangingPunct="1">
                <a:defRPr/>
              </a:pPr>
              <a:t>‹#›</a:t>
            </a:fld>
            <a:endParaRPr lang="en-GB" b="0" dirty="0" smtClean="0">
              <a:solidFill>
                <a:srgbClr val="000000"/>
              </a:solidFill>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95300" y="1196975"/>
            <a:ext cx="8915400" cy="4896321"/>
          </a:xfrm>
        </p:spPr>
        <p:txBody>
          <a:bodyPr/>
          <a:lstStyle>
            <a:lvl1pPr>
              <a:defRPr sz="1800"/>
            </a:lvl1pPr>
            <a:lvl2pPr>
              <a:defRPr sz="1600"/>
            </a:lvl2pPr>
            <a:lvl3pPr>
              <a:defRPr sz="1400"/>
            </a:lvl3pPr>
            <a:lvl4pPr>
              <a:defRPr sz="12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Text Box 9"/>
          <p:cNvSpPr txBox="1">
            <a:spLocks noChangeArrowheads="1"/>
          </p:cNvSpPr>
          <p:nvPr userDrawn="1"/>
        </p:nvSpPr>
        <p:spPr bwMode="auto">
          <a:xfrm>
            <a:off x="39688" y="6597650"/>
            <a:ext cx="5927725" cy="244475"/>
          </a:xfrm>
          <a:prstGeom prst="rect">
            <a:avLst/>
          </a:prstGeom>
          <a:noFill/>
          <a:ln>
            <a:noFill/>
          </a:ln>
          <a:extLst>
            <a:ext uri="{909E8E84-426E-40DD-AFC4-6F175D3DCCD1}"/>
            <a:ext uri="{91240B29-F687-4F45-9708-019B960494DF}"/>
          </a:extLst>
        </p:spPr>
        <p:txBody>
          <a:bodyPr lIns="91407" tIns="45704" rIns="91407" bIns="45704">
            <a:spAutoFit/>
          </a:bodyPr>
          <a:lstStyle>
            <a:lvl1pPr eaLnBrk="0" hangingPunct="0">
              <a:defRPr sz="1000" b="1">
                <a:solidFill>
                  <a:schemeClr val="tx1"/>
                </a:solidFill>
                <a:latin typeface="Arial" charset="0"/>
              </a:defRPr>
            </a:lvl1pPr>
            <a:lvl2pPr marL="742950" indent="-285750" eaLnBrk="0" hangingPunct="0">
              <a:defRPr sz="1000" b="1">
                <a:solidFill>
                  <a:schemeClr val="tx1"/>
                </a:solidFill>
                <a:latin typeface="Arial" charset="0"/>
              </a:defRPr>
            </a:lvl2pPr>
            <a:lvl3pPr marL="1143000" indent="-228600" eaLnBrk="0" hangingPunct="0">
              <a:defRPr sz="1000" b="1">
                <a:solidFill>
                  <a:schemeClr val="tx1"/>
                </a:solidFill>
                <a:latin typeface="Arial" charset="0"/>
              </a:defRPr>
            </a:lvl3pPr>
            <a:lvl4pPr marL="1600200" indent="-228600" eaLnBrk="0" hangingPunct="0">
              <a:defRPr sz="1000" b="1">
                <a:solidFill>
                  <a:schemeClr val="tx1"/>
                </a:solidFill>
                <a:latin typeface="Arial" charset="0"/>
              </a:defRPr>
            </a:lvl4pPr>
            <a:lvl5pPr marL="2057400" indent="-228600" eaLnBrk="0" hangingPunct="0">
              <a:defRPr sz="1000" b="1">
                <a:solidFill>
                  <a:schemeClr val="tx1"/>
                </a:solidFill>
                <a:latin typeface="Arial" charset="0"/>
              </a:defRPr>
            </a:lvl5pPr>
            <a:lvl6pPr marL="2514600" indent="-228600" eaLnBrk="0" fontAlgn="base" hangingPunct="0">
              <a:spcBef>
                <a:spcPct val="0"/>
              </a:spcBef>
              <a:spcAft>
                <a:spcPct val="0"/>
              </a:spcAft>
              <a:defRPr sz="1000" b="1">
                <a:solidFill>
                  <a:schemeClr val="tx1"/>
                </a:solidFill>
                <a:latin typeface="Arial" charset="0"/>
              </a:defRPr>
            </a:lvl6pPr>
            <a:lvl7pPr marL="2971800" indent="-228600" eaLnBrk="0" fontAlgn="base" hangingPunct="0">
              <a:spcBef>
                <a:spcPct val="0"/>
              </a:spcBef>
              <a:spcAft>
                <a:spcPct val="0"/>
              </a:spcAft>
              <a:defRPr sz="1000" b="1">
                <a:solidFill>
                  <a:schemeClr val="tx1"/>
                </a:solidFill>
                <a:latin typeface="Arial" charset="0"/>
              </a:defRPr>
            </a:lvl7pPr>
            <a:lvl8pPr marL="3429000" indent="-228600" eaLnBrk="0" fontAlgn="base" hangingPunct="0">
              <a:spcBef>
                <a:spcPct val="0"/>
              </a:spcBef>
              <a:spcAft>
                <a:spcPct val="0"/>
              </a:spcAft>
              <a:defRPr sz="1000" b="1">
                <a:solidFill>
                  <a:schemeClr val="tx1"/>
                </a:solidFill>
                <a:latin typeface="Arial" charset="0"/>
              </a:defRPr>
            </a:lvl8pPr>
            <a:lvl9pPr marL="3886200" indent="-228600" eaLnBrk="0" fontAlgn="base" hangingPunct="0">
              <a:spcBef>
                <a:spcPct val="0"/>
              </a:spcBef>
              <a:spcAft>
                <a:spcPct val="0"/>
              </a:spcAft>
              <a:defRPr sz="1000" b="1">
                <a:solidFill>
                  <a:schemeClr val="tx1"/>
                </a:solidFill>
                <a:latin typeface="Arial" charset="0"/>
              </a:defRPr>
            </a:lvl9pPr>
          </a:lstStyle>
          <a:p>
            <a:pPr eaLnBrk="1" hangingPunct="1">
              <a:defRPr/>
            </a:pPr>
            <a:r>
              <a:rPr lang="en-GB" b="0" dirty="0" smtClean="0">
                <a:solidFill>
                  <a:srgbClr val="000000"/>
                </a:solidFill>
                <a:ea typeface="+mn-ea"/>
                <a:cs typeface="+mn-cs"/>
              </a:rPr>
              <a:t>STRICTLY PRIVATE &amp; CONFIDENTIAL - UNAPPROVED DRAFT </a:t>
            </a:r>
          </a:p>
        </p:txBody>
      </p:sp>
      <p:sp>
        <p:nvSpPr>
          <p:cNvPr id="5" name="Text Box 9"/>
          <p:cNvSpPr txBox="1">
            <a:spLocks noChangeArrowheads="1"/>
          </p:cNvSpPr>
          <p:nvPr userDrawn="1"/>
        </p:nvSpPr>
        <p:spPr bwMode="auto">
          <a:xfrm>
            <a:off x="9244013" y="6597650"/>
            <a:ext cx="623887" cy="244475"/>
          </a:xfrm>
          <a:prstGeom prst="rect">
            <a:avLst/>
          </a:prstGeom>
          <a:noFill/>
          <a:ln>
            <a:noFill/>
          </a:ln>
          <a:extLst>
            <a:ext uri="{909E8E84-426E-40DD-AFC4-6F175D3DCCD1}"/>
            <a:ext uri="{91240B29-F687-4F45-9708-019B960494DF}"/>
          </a:extLst>
        </p:spPr>
        <p:txBody>
          <a:bodyPr lIns="91407" tIns="45704" rIns="91407" bIns="45704">
            <a:spAutoFit/>
          </a:bodyPr>
          <a:lstStyle>
            <a:lvl1pPr eaLnBrk="0" hangingPunct="0">
              <a:defRPr sz="1000" b="1">
                <a:solidFill>
                  <a:schemeClr val="tx1"/>
                </a:solidFill>
                <a:latin typeface="Arial" charset="0"/>
              </a:defRPr>
            </a:lvl1pPr>
            <a:lvl2pPr marL="742950" indent="-285750" eaLnBrk="0" hangingPunct="0">
              <a:defRPr sz="1000" b="1">
                <a:solidFill>
                  <a:schemeClr val="tx1"/>
                </a:solidFill>
                <a:latin typeface="Arial" charset="0"/>
              </a:defRPr>
            </a:lvl2pPr>
            <a:lvl3pPr marL="1143000" indent="-228600" eaLnBrk="0" hangingPunct="0">
              <a:defRPr sz="1000" b="1">
                <a:solidFill>
                  <a:schemeClr val="tx1"/>
                </a:solidFill>
                <a:latin typeface="Arial" charset="0"/>
              </a:defRPr>
            </a:lvl3pPr>
            <a:lvl4pPr marL="1600200" indent="-228600" eaLnBrk="0" hangingPunct="0">
              <a:defRPr sz="1000" b="1">
                <a:solidFill>
                  <a:schemeClr val="tx1"/>
                </a:solidFill>
                <a:latin typeface="Arial" charset="0"/>
              </a:defRPr>
            </a:lvl4pPr>
            <a:lvl5pPr marL="2057400" indent="-228600" eaLnBrk="0" hangingPunct="0">
              <a:defRPr sz="1000" b="1">
                <a:solidFill>
                  <a:schemeClr val="tx1"/>
                </a:solidFill>
                <a:latin typeface="Arial" charset="0"/>
              </a:defRPr>
            </a:lvl5pPr>
            <a:lvl6pPr marL="2514600" indent="-228600" eaLnBrk="0" fontAlgn="base" hangingPunct="0">
              <a:spcBef>
                <a:spcPct val="0"/>
              </a:spcBef>
              <a:spcAft>
                <a:spcPct val="0"/>
              </a:spcAft>
              <a:defRPr sz="1000" b="1">
                <a:solidFill>
                  <a:schemeClr val="tx1"/>
                </a:solidFill>
                <a:latin typeface="Arial" charset="0"/>
              </a:defRPr>
            </a:lvl6pPr>
            <a:lvl7pPr marL="2971800" indent="-228600" eaLnBrk="0" fontAlgn="base" hangingPunct="0">
              <a:spcBef>
                <a:spcPct val="0"/>
              </a:spcBef>
              <a:spcAft>
                <a:spcPct val="0"/>
              </a:spcAft>
              <a:defRPr sz="1000" b="1">
                <a:solidFill>
                  <a:schemeClr val="tx1"/>
                </a:solidFill>
                <a:latin typeface="Arial" charset="0"/>
              </a:defRPr>
            </a:lvl7pPr>
            <a:lvl8pPr marL="3429000" indent="-228600" eaLnBrk="0" fontAlgn="base" hangingPunct="0">
              <a:spcBef>
                <a:spcPct val="0"/>
              </a:spcBef>
              <a:spcAft>
                <a:spcPct val="0"/>
              </a:spcAft>
              <a:defRPr sz="1000" b="1">
                <a:solidFill>
                  <a:schemeClr val="tx1"/>
                </a:solidFill>
                <a:latin typeface="Arial" charset="0"/>
              </a:defRPr>
            </a:lvl8pPr>
            <a:lvl9pPr marL="3886200" indent="-228600" eaLnBrk="0" fontAlgn="base" hangingPunct="0">
              <a:spcBef>
                <a:spcPct val="0"/>
              </a:spcBef>
              <a:spcAft>
                <a:spcPct val="0"/>
              </a:spcAft>
              <a:defRPr sz="1000" b="1">
                <a:solidFill>
                  <a:schemeClr val="tx1"/>
                </a:solidFill>
                <a:latin typeface="Arial" charset="0"/>
              </a:defRPr>
            </a:lvl9pPr>
          </a:lstStyle>
          <a:p>
            <a:pPr algn="r" eaLnBrk="1" hangingPunct="1">
              <a:defRPr/>
            </a:pPr>
            <a:fld id="{5C37A952-35BC-4784-89FE-A0FCA7D68D7F}" type="slidenum">
              <a:rPr lang="en-GB" smtClean="0">
                <a:solidFill>
                  <a:srgbClr val="000000"/>
                </a:solidFill>
                <a:ea typeface="+mn-ea"/>
                <a:cs typeface="+mn-cs"/>
              </a:rPr>
              <a:pPr algn="r" eaLnBrk="1" hangingPunct="1">
                <a:defRPr/>
              </a:pPr>
              <a:t>‹#›</a:t>
            </a:fld>
            <a:endParaRPr lang="en-GB" b="0" dirty="0" smtClean="0">
              <a:solidFill>
                <a:srgbClr val="000000"/>
              </a:solidFill>
              <a:ea typeface="+mn-ea"/>
              <a:cs typeface="+mn-cs"/>
            </a:endParaRPr>
          </a:p>
        </p:txBody>
      </p:sp>
      <p:sp>
        <p:nvSpPr>
          <p:cNvPr id="2" name="Title 1"/>
          <p:cNvSpPr>
            <a:spLocks noGrp="1"/>
          </p:cNvSpPr>
          <p:nvPr>
            <p:ph type="title"/>
          </p:nvPr>
        </p:nvSpPr>
        <p:spPr>
          <a:xfrm>
            <a:off x="495300" y="274697"/>
            <a:ext cx="7811294" cy="561975"/>
          </a:xfrm>
        </p:spPr>
        <p:txBody>
          <a:bodyPr/>
          <a:lstStyle/>
          <a:p>
            <a:r>
              <a:rPr lang="en-US" smtClean="0"/>
              <a:t>Click to edit Master title style</a:t>
            </a:r>
            <a:endParaRPr lang="en-US" dirty="0"/>
          </a:p>
        </p:txBody>
      </p:sp>
      <p:sp>
        <p:nvSpPr>
          <p:cNvPr id="3" name="Table Placeholder 2"/>
          <p:cNvSpPr>
            <a:spLocks noGrp="1"/>
          </p:cNvSpPr>
          <p:nvPr>
            <p:ph type="tbl" idx="1"/>
          </p:nvPr>
        </p:nvSpPr>
        <p:spPr>
          <a:xfrm>
            <a:off x="495300" y="1196976"/>
            <a:ext cx="8915400" cy="4525963"/>
          </a:xfrm>
        </p:spPr>
        <p:txBody>
          <a:bodyPr lIns="91440" tIns="45720" rIns="91440" bIns="45720"/>
          <a:lstStyle/>
          <a:p>
            <a:pPr lvl="0"/>
            <a:r>
              <a:rPr lang="en-US" noProof="0" dirty="0" smtClean="0"/>
              <a:t>Click icon to add table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Box 9"/>
          <p:cNvSpPr txBox="1">
            <a:spLocks noChangeArrowheads="1"/>
          </p:cNvSpPr>
          <p:nvPr userDrawn="1"/>
        </p:nvSpPr>
        <p:spPr bwMode="auto">
          <a:xfrm>
            <a:off x="39688" y="6597650"/>
            <a:ext cx="5927725" cy="244475"/>
          </a:xfrm>
          <a:prstGeom prst="rect">
            <a:avLst/>
          </a:prstGeom>
          <a:noFill/>
          <a:ln>
            <a:noFill/>
          </a:ln>
          <a:extLst>
            <a:ext uri="{909E8E84-426E-40DD-AFC4-6F175D3DCCD1}"/>
            <a:ext uri="{91240B29-F687-4F45-9708-019B960494DF}"/>
          </a:extLst>
        </p:spPr>
        <p:txBody>
          <a:bodyPr lIns="91407" tIns="45704" rIns="91407" bIns="45704">
            <a:spAutoFit/>
          </a:bodyPr>
          <a:lstStyle>
            <a:lvl1pPr eaLnBrk="0" hangingPunct="0">
              <a:defRPr sz="1000" b="1">
                <a:solidFill>
                  <a:schemeClr val="tx1"/>
                </a:solidFill>
                <a:latin typeface="Arial" charset="0"/>
              </a:defRPr>
            </a:lvl1pPr>
            <a:lvl2pPr marL="742950" indent="-285750" eaLnBrk="0" hangingPunct="0">
              <a:defRPr sz="1000" b="1">
                <a:solidFill>
                  <a:schemeClr val="tx1"/>
                </a:solidFill>
                <a:latin typeface="Arial" charset="0"/>
              </a:defRPr>
            </a:lvl2pPr>
            <a:lvl3pPr marL="1143000" indent="-228600" eaLnBrk="0" hangingPunct="0">
              <a:defRPr sz="1000" b="1">
                <a:solidFill>
                  <a:schemeClr val="tx1"/>
                </a:solidFill>
                <a:latin typeface="Arial" charset="0"/>
              </a:defRPr>
            </a:lvl3pPr>
            <a:lvl4pPr marL="1600200" indent="-228600" eaLnBrk="0" hangingPunct="0">
              <a:defRPr sz="1000" b="1">
                <a:solidFill>
                  <a:schemeClr val="tx1"/>
                </a:solidFill>
                <a:latin typeface="Arial" charset="0"/>
              </a:defRPr>
            </a:lvl4pPr>
            <a:lvl5pPr marL="2057400" indent="-228600" eaLnBrk="0" hangingPunct="0">
              <a:defRPr sz="1000" b="1">
                <a:solidFill>
                  <a:schemeClr val="tx1"/>
                </a:solidFill>
                <a:latin typeface="Arial" charset="0"/>
              </a:defRPr>
            </a:lvl5pPr>
            <a:lvl6pPr marL="2514600" indent="-228600" eaLnBrk="0" fontAlgn="base" hangingPunct="0">
              <a:spcBef>
                <a:spcPct val="0"/>
              </a:spcBef>
              <a:spcAft>
                <a:spcPct val="0"/>
              </a:spcAft>
              <a:defRPr sz="1000" b="1">
                <a:solidFill>
                  <a:schemeClr val="tx1"/>
                </a:solidFill>
                <a:latin typeface="Arial" charset="0"/>
              </a:defRPr>
            </a:lvl6pPr>
            <a:lvl7pPr marL="2971800" indent="-228600" eaLnBrk="0" fontAlgn="base" hangingPunct="0">
              <a:spcBef>
                <a:spcPct val="0"/>
              </a:spcBef>
              <a:spcAft>
                <a:spcPct val="0"/>
              </a:spcAft>
              <a:defRPr sz="1000" b="1">
                <a:solidFill>
                  <a:schemeClr val="tx1"/>
                </a:solidFill>
                <a:latin typeface="Arial" charset="0"/>
              </a:defRPr>
            </a:lvl7pPr>
            <a:lvl8pPr marL="3429000" indent="-228600" eaLnBrk="0" fontAlgn="base" hangingPunct="0">
              <a:spcBef>
                <a:spcPct val="0"/>
              </a:spcBef>
              <a:spcAft>
                <a:spcPct val="0"/>
              </a:spcAft>
              <a:defRPr sz="1000" b="1">
                <a:solidFill>
                  <a:schemeClr val="tx1"/>
                </a:solidFill>
                <a:latin typeface="Arial" charset="0"/>
              </a:defRPr>
            </a:lvl8pPr>
            <a:lvl9pPr marL="3886200" indent="-228600" eaLnBrk="0" fontAlgn="base" hangingPunct="0">
              <a:spcBef>
                <a:spcPct val="0"/>
              </a:spcBef>
              <a:spcAft>
                <a:spcPct val="0"/>
              </a:spcAft>
              <a:defRPr sz="1000" b="1">
                <a:solidFill>
                  <a:schemeClr val="tx1"/>
                </a:solidFill>
                <a:latin typeface="Arial" charset="0"/>
              </a:defRPr>
            </a:lvl9pPr>
          </a:lstStyle>
          <a:p>
            <a:pPr eaLnBrk="1" hangingPunct="1">
              <a:defRPr/>
            </a:pPr>
            <a:r>
              <a:rPr lang="en-GB" b="0" dirty="0" smtClean="0">
                <a:solidFill>
                  <a:srgbClr val="000000"/>
                </a:solidFill>
                <a:ea typeface="+mn-ea"/>
                <a:cs typeface="+mn-cs"/>
              </a:rPr>
              <a:t>STRICTLY PRIVATE &amp; CONFIDENTIAL - UNAPPROVED DRAFT </a:t>
            </a:r>
          </a:p>
        </p:txBody>
      </p:sp>
      <p:sp>
        <p:nvSpPr>
          <p:cNvPr id="4" name="Text Box 9"/>
          <p:cNvSpPr txBox="1">
            <a:spLocks noChangeArrowheads="1"/>
          </p:cNvSpPr>
          <p:nvPr userDrawn="1"/>
        </p:nvSpPr>
        <p:spPr bwMode="auto">
          <a:xfrm>
            <a:off x="9244013" y="6597650"/>
            <a:ext cx="623887" cy="246063"/>
          </a:xfrm>
          <a:prstGeom prst="rect">
            <a:avLst/>
          </a:prstGeom>
          <a:noFill/>
          <a:ln>
            <a:noFill/>
          </a:ln>
          <a:extLst>
            <a:ext uri="{909E8E84-426E-40DD-AFC4-6F175D3DCCD1}"/>
            <a:ext uri="{91240B29-F687-4F45-9708-019B960494DF}"/>
          </a:extLst>
        </p:spPr>
        <p:txBody>
          <a:bodyPr lIns="91407" tIns="45704" rIns="91407" bIns="45704">
            <a:spAutoFit/>
          </a:bodyPr>
          <a:lstStyle>
            <a:lvl1pPr eaLnBrk="0" hangingPunct="0">
              <a:defRPr sz="1000" b="1">
                <a:solidFill>
                  <a:schemeClr val="tx1"/>
                </a:solidFill>
                <a:latin typeface="Arial" charset="0"/>
              </a:defRPr>
            </a:lvl1pPr>
            <a:lvl2pPr marL="742950" indent="-285750" eaLnBrk="0" hangingPunct="0">
              <a:defRPr sz="1000" b="1">
                <a:solidFill>
                  <a:schemeClr val="tx1"/>
                </a:solidFill>
                <a:latin typeface="Arial" charset="0"/>
              </a:defRPr>
            </a:lvl2pPr>
            <a:lvl3pPr marL="1143000" indent="-228600" eaLnBrk="0" hangingPunct="0">
              <a:defRPr sz="1000" b="1">
                <a:solidFill>
                  <a:schemeClr val="tx1"/>
                </a:solidFill>
                <a:latin typeface="Arial" charset="0"/>
              </a:defRPr>
            </a:lvl3pPr>
            <a:lvl4pPr marL="1600200" indent="-228600" eaLnBrk="0" hangingPunct="0">
              <a:defRPr sz="1000" b="1">
                <a:solidFill>
                  <a:schemeClr val="tx1"/>
                </a:solidFill>
                <a:latin typeface="Arial" charset="0"/>
              </a:defRPr>
            </a:lvl4pPr>
            <a:lvl5pPr marL="2057400" indent="-228600" eaLnBrk="0" hangingPunct="0">
              <a:defRPr sz="1000" b="1">
                <a:solidFill>
                  <a:schemeClr val="tx1"/>
                </a:solidFill>
                <a:latin typeface="Arial" charset="0"/>
              </a:defRPr>
            </a:lvl5pPr>
            <a:lvl6pPr marL="2514600" indent="-228600" eaLnBrk="0" fontAlgn="base" hangingPunct="0">
              <a:spcBef>
                <a:spcPct val="0"/>
              </a:spcBef>
              <a:spcAft>
                <a:spcPct val="0"/>
              </a:spcAft>
              <a:defRPr sz="1000" b="1">
                <a:solidFill>
                  <a:schemeClr val="tx1"/>
                </a:solidFill>
                <a:latin typeface="Arial" charset="0"/>
              </a:defRPr>
            </a:lvl6pPr>
            <a:lvl7pPr marL="2971800" indent="-228600" eaLnBrk="0" fontAlgn="base" hangingPunct="0">
              <a:spcBef>
                <a:spcPct val="0"/>
              </a:spcBef>
              <a:spcAft>
                <a:spcPct val="0"/>
              </a:spcAft>
              <a:defRPr sz="1000" b="1">
                <a:solidFill>
                  <a:schemeClr val="tx1"/>
                </a:solidFill>
                <a:latin typeface="Arial" charset="0"/>
              </a:defRPr>
            </a:lvl7pPr>
            <a:lvl8pPr marL="3429000" indent="-228600" eaLnBrk="0" fontAlgn="base" hangingPunct="0">
              <a:spcBef>
                <a:spcPct val="0"/>
              </a:spcBef>
              <a:spcAft>
                <a:spcPct val="0"/>
              </a:spcAft>
              <a:defRPr sz="1000" b="1">
                <a:solidFill>
                  <a:schemeClr val="tx1"/>
                </a:solidFill>
                <a:latin typeface="Arial" charset="0"/>
              </a:defRPr>
            </a:lvl8pPr>
            <a:lvl9pPr marL="3886200" indent="-228600" eaLnBrk="0" fontAlgn="base" hangingPunct="0">
              <a:spcBef>
                <a:spcPct val="0"/>
              </a:spcBef>
              <a:spcAft>
                <a:spcPct val="0"/>
              </a:spcAft>
              <a:defRPr sz="1000" b="1">
                <a:solidFill>
                  <a:schemeClr val="tx1"/>
                </a:solidFill>
                <a:latin typeface="Arial" charset="0"/>
              </a:defRPr>
            </a:lvl9pPr>
          </a:lstStyle>
          <a:p>
            <a:pPr algn="r" eaLnBrk="1" hangingPunct="1">
              <a:defRPr/>
            </a:pPr>
            <a:fld id="{BAEDF00C-AD0C-4158-A49B-CB3FAFC97428}" type="slidenum">
              <a:rPr lang="en-GB" smtClean="0">
                <a:solidFill>
                  <a:srgbClr val="000000"/>
                </a:solidFill>
                <a:ea typeface="+mn-ea"/>
                <a:cs typeface="+mn-cs"/>
              </a:rPr>
              <a:pPr algn="r" eaLnBrk="1" hangingPunct="1">
                <a:defRPr/>
              </a:pPr>
              <a:t>‹#›</a:t>
            </a:fld>
            <a:endParaRPr lang="en-GB" b="0" dirty="0" smtClean="0">
              <a:solidFill>
                <a:srgbClr val="000000"/>
              </a:solidFill>
              <a:ea typeface="+mn-ea"/>
              <a:cs typeface="+mn-cs"/>
            </a:endParaRPr>
          </a:p>
        </p:txBody>
      </p:sp>
      <p:sp>
        <p:nvSpPr>
          <p:cNvPr id="7" name="Title 1"/>
          <p:cNvSpPr>
            <a:spLocks noGrp="1"/>
          </p:cNvSpPr>
          <p:nvPr>
            <p:ph type="title"/>
          </p:nvPr>
        </p:nvSpPr>
        <p:spPr>
          <a:xfrm>
            <a:off x="495300" y="274697"/>
            <a:ext cx="7811294" cy="561975"/>
          </a:xfrm>
        </p:spPr>
        <p:txBody>
          <a:bodyPr/>
          <a:lstStyle/>
          <a:p>
            <a:r>
              <a:rPr lang="en-US" smtClean="0"/>
              <a:t>Click to edit Master title style</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95300" y="274697"/>
            <a:ext cx="7811294" cy="561975"/>
          </a:xfrm>
        </p:spPr>
        <p:txBody>
          <a:bodyPr/>
          <a:lstStyle/>
          <a:p>
            <a:r>
              <a:rPr lang="en-US" smtClean="0"/>
              <a:t>Click to edit Master title style</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Title and Table">
    <p:spTree>
      <p:nvGrpSpPr>
        <p:cNvPr id="1" name=""/>
        <p:cNvGrpSpPr/>
        <p:nvPr/>
      </p:nvGrpSpPr>
      <p:grpSpPr>
        <a:xfrm>
          <a:off x="0" y="0"/>
          <a:ext cx="0" cy="0"/>
          <a:chOff x="0" y="0"/>
          <a:chExt cx="0" cy="0"/>
        </a:xfrm>
      </p:grpSpPr>
      <p:sp>
        <p:nvSpPr>
          <p:cNvPr id="4" name="Text Box 9"/>
          <p:cNvSpPr txBox="1">
            <a:spLocks noChangeArrowheads="1"/>
          </p:cNvSpPr>
          <p:nvPr userDrawn="1"/>
        </p:nvSpPr>
        <p:spPr bwMode="auto">
          <a:xfrm>
            <a:off x="39688" y="6597650"/>
            <a:ext cx="5927725" cy="244475"/>
          </a:xfrm>
          <a:prstGeom prst="rect">
            <a:avLst/>
          </a:prstGeom>
          <a:noFill/>
          <a:ln>
            <a:noFill/>
          </a:ln>
          <a:extLst>
            <a:ext uri="{909E8E84-426E-40DD-AFC4-6F175D3DCCD1}"/>
            <a:ext uri="{91240B29-F687-4F45-9708-019B960494DF}"/>
          </a:extLst>
        </p:spPr>
        <p:txBody>
          <a:bodyPr lIns="91407" tIns="45704" rIns="91407" bIns="45704">
            <a:spAutoFit/>
          </a:bodyPr>
          <a:lstStyle>
            <a:lvl1pPr eaLnBrk="0" hangingPunct="0">
              <a:defRPr sz="1000" b="1">
                <a:solidFill>
                  <a:schemeClr val="tx1"/>
                </a:solidFill>
                <a:latin typeface="Arial" charset="0"/>
              </a:defRPr>
            </a:lvl1pPr>
            <a:lvl2pPr marL="742950" indent="-285750" eaLnBrk="0" hangingPunct="0">
              <a:defRPr sz="1000" b="1">
                <a:solidFill>
                  <a:schemeClr val="tx1"/>
                </a:solidFill>
                <a:latin typeface="Arial" charset="0"/>
              </a:defRPr>
            </a:lvl2pPr>
            <a:lvl3pPr marL="1143000" indent="-228600" eaLnBrk="0" hangingPunct="0">
              <a:defRPr sz="1000" b="1">
                <a:solidFill>
                  <a:schemeClr val="tx1"/>
                </a:solidFill>
                <a:latin typeface="Arial" charset="0"/>
              </a:defRPr>
            </a:lvl3pPr>
            <a:lvl4pPr marL="1600200" indent="-228600" eaLnBrk="0" hangingPunct="0">
              <a:defRPr sz="1000" b="1">
                <a:solidFill>
                  <a:schemeClr val="tx1"/>
                </a:solidFill>
                <a:latin typeface="Arial" charset="0"/>
              </a:defRPr>
            </a:lvl4pPr>
            <a:lvl5pPr marL="2057400" indent="-228600" eaLnBrk="0" hangingPunct="0">
              <a:defRPr sz="1000" b="1">
                <a:solidFill>
                  <a:schemeClr val="tx1"/>
                </a:solidFill>
                <a:latin typeface="Arial" charset="0"/>
              </a:defRPr>
            </a:lvl5pPr>
            <a:lvl6pPr marL="2514600" indent="-228600" eaLnBrk="0" fontAlgn="base" hangingPunct="0">
              <a:spcBef>
                <a:spcPct val="0"/>
              </a:spcBef>
              <a:spcAft>
                <a:spcPct val="0"/>
              </a:spcAft>
              <a:defRPr sz="1000" b="1">
                <a:solidFill>
                  <a:schemeClr val="tx1"/>
                </a:solidFill>
                <a:latin typeface="Arial" charset="0"/>
              </a:defRPr>
            </a:lvl6pPr>
            <a:lvl7pPr marL="2971800" indent="-228600" eaLnBrk="0" fontAlgn="base" hangingPunct="0">
              <a:spcBef>
                <a:spcPct val="0"/>
              </a:spcBef>
              <a:spcAft>
                <a:spcPct val="0"/>
              </a:spcAft>
              <a:defRPr sz="1000" b="1">
                <a:solidFill>
                  <a:schemeClr val="tx1"/>
                </a:solidFill>
                <a:latin typeface="Arial" charset="0"/>
              </a:defRPr>
            </a:lvl7pPr>
            <a:lvl8pPr marL="3429000" indent="-228600" eaLnBrk="0" fontAlgn="base" hangingPunct="0">
              <a:spcBef>
                <a:spcPct val="0"/>
              </a:spcBef>
              <a:spcAft>
                <a:spcPct val="0"/>
              </a:spcAft>
              <a:defRPr sz="1000" b="1">
                <a:solidFill>
                  <a:schemeClr val="tx1"/>
                </a:solidFill>
                <a:latin typeface="Arial" charset="0"/>
              </a:defRPr>
            </a:lvl8pPr>
            <a:lvl9pPr marL="3886200" indent="-228600" eaLnBrk="0" fontAlgn="base" hangingPunct="0">
              <a:spcBef>
                <a:spcPct val="0"/>
              </a:spcBef>
              <a:spcAft>
                <a:spcPct val="0"/>
              </a:spcAft>
              <a:defRPr sz="1000" b="1">
                <a:solidFill>
                  <a:schemeClr val="tx1"/>
                </a:solidFill>
                <a:latin typeface="Arial" charset="0"/>
              </a:defRPr>
            </a:lvl9pPr>
          </a:lstStyle>
          <a:p>
            <a:pPr eaLnBrk="1" hangingPunct="1">
              <a:defRPr/>
            </a:pPr>
            <a:r>
              <a:rPr lang="en-GB" b="0" dirty="0" smtClean="0">
                <a:solidFill>
                  <a:srgbClr val="000000"/>
                </a:solidFill>
                <a:ea typeface="+mn-ea"/>
                <a:cs typeface="+mn-cs"/>
              </a:rPr>
              <a:t>STRICTLY PRIVATE &amp; CONFIDENTIAL - UNAPPROVED DRAFT </a:t>
            </a:r>
          </a:p>
        </p:txBody>
      </p:sp>
      <p:sp>
        <p:nvSpPr>
          <p:cNvPr id="6" name="Text Box 9"/>
          <p:cNvSpPr txBox="1">
            <a:spLocks noChangeArrowheads="1"/>
          </p:cNvSpPr>
          <p:nvPr userDrawn="1"/>
        </p:nvSpPr>
        <p:spPr bwMode="auto">
          <a:xfrm>
            <a:off x="9244013" y="6597650"/>
            <a:ext cx="623887" cy="246063"/>
          </a:xfrm>
          <a:prstGeom prst="rect">
            <a:avLst/>
          </a:prstGeom>
          <a:noFill/>
          <a:ln>
            <a:noFill/>
          </a:ln>
          <a:extLst>
            <a:ext uri="{909E8E84-426E-40DD-AFC4-6F175D3DCCD1}"/>
            <a:ext uri="{91240B29-F687-4F45-9708-019B960494DF}"/>
          </a:extLst>
        </p:spPr>
        <p:txBody>
          <a:bodyPr lIns="91407" tIns="45704" rIns="91407" bIns="45704">
            <a:spAutoFit/>
          </a:bodyPr>
          <a:lstStyle>
            <a:lvl1pPr eaLnBrk="0" hangingPunct="0">
              <a:defRPr sz="1000" b="1">
                <a:solidFill>
                  <a:schemeClr val="tx1"/>
                </a:solidFill>
                <a:latin typeface="Arial" charset="0"/>
              </a:defRPr>
            </a:lvl1pPr>
            <a:lvl2pPr marL="742950" indent="-285750" eaLnBrk="0" hangingPunct="0">
              <a:defRPr sz="1000" b="1">
                <a:solidFill>
                  <a:schemeClr val="tx1"/>
                </a:solidFill>
                <a:latin typeface="Arial" charset="0"/>
              </a:defRPr>
            </a:lvl2pPr>
            <a:lvl3pPr marL="1143000" indent="-228600" eaLnBrk="0" hangingPunct="0">
              <a:defRPr sz="1000" b="1">
                <a:solidFill>
                  <a:schemeClr val="tx1"/>
                </a:solidFill>
                <a:latin typeface="Arial" charset="0"/>
              </a:defRPr>
            </a:lvl3pPr>
            <a:lvl4pPr marL="1600200" indent="-228600" eaLnBrk="0" hangingPunct="0">
              <a:defRPr sz="1000" b="1">
                <a:solidFill>
                  <a:schemeClr val="tx1"/>
                </a:solidFill>
                <a:latin typeface="Arial" charset="0"/>
              </a:defRPr>
            </a:lvl4pPr>
            <a:lvl5pPr marL="2057400" indent="-228600" eaLnBrk="0" hangingPunct="0">
              <a:defRPr sz="1000" b="1">
                <a:solidFill>
                  <a:schemeClr val="tx1"/>
                </a:solidFill>
                <a:latin typeface="Arial" charset="0"/>
              </a:defRPr>
            </a:lvl5pPr>
            <a:lvl6pPr marL="2514600" indent="-228600" eaLnBrk="0" fontAlgn="base" hangingPunct="0">
              <a:spcBef>
                <a:spcPct val="0"/>
              </a:spcBef>
              <a:spcAft>
                <a:spcPct val="0"/>
              </a:spcAft>
              <a:defRPr sz="1000" b="1">
                <a:solidFill>
                  <a:schemeClr val="tx1"/>
                </a:solidFill>
                <a:latin typeface="Arial" charset="0"/>
              </a:defRPr>
            </a:lvl6pPr>
            <a:lvl7pPr marL="2971800" indent="-228600" eaLnBrk="0" fontAlgn="base" hangingPunct="0">
              <a:spcBef>
                <a:spcPct val="0"/>
              </a:spcBef>
              <a:spcAft>
                <a:spcPct val="0"/>
              </a:spcAft>
              <a:defRPr sz="1000" b="1">
                <a:solidFill>
                  <a:schemeClr val="tx1"/>
                </a:solidFill>
                <a:latin typeface="Arial" charset="0"/>
              </a:defRPr>
            </a:lvl7pPr>
            <a:lvl8pPr marL="3429000" indent="-228600" eaLnBrk="0" fontAlgn="base" hangingPunct="0">
              <a:spcBef>
                <a:spcPct val="0"/>
              </a:spcBef>
              <a:spcAft>
                <a:spcPct val="0"/>
              </a:spcAft>
              <a:defRPr sz="1000" b="1">
                <a:solidFill>
                  <a:schemeClr val="tx1"/>
                </a:solidFill>
                <a:latin typeface="Arial" charset="0"/>
              </a:defRPr>
            </a:lvl8pPr>
            <a:lvl9pPr marL="3886200" indent="-228600" eaLnBrk="0" fontAlgn="base" hangingPunct="0">
              <a:spcBef>
                <a:spcPct val="0"/>
              </a:spcBef>
              <a:spcAft>
                <a:spcPct val="0"/>
              </a:spcAft>
              <a:defRPr sz="1000" b="1">
                <a:solidFill>
                  <a:schemeClr val="tx1"/>
                </a:solidFill>
                <a:latin typeface="Arial" charset="0"/>
              </a:defRPr>
            </a:lvl9pPr>
          </a:lstStyle>
          <a:p>
            <a:pPr algn="r" eaLnBrk="1" hangingPunct="1">
              <a:defRPr/>
            </a:pPr>
            <a:fld id="{6912EB68-1527-464F-BFEF-37960911D261}" type="slidenum">
              <a:rPr lang="en-GB" smtClean="0">
                <a:solidFill>
                  <a:srgbClr val="000000"/>
                </a:solidFill>
                <a:ea typeface="+mn-ea"/>
                <a:cs typeface="+mn-cs"/>
              </a:rPr>
              <a:pPr algn="r" eaLnBrk="1" hangingPunct="1">
                <a:defRPr/>
              </a:pPr>
              <a:t>‹#›</a:t>
            </a:fld>
            <a:endParaRPr lang="en-GB" b="0" dirty="0" smtClean="0">
              <a:solidFill>
                <a:srgbClr val="000000"/>
              </a:solidFill>
              <a:ea typeface="+mn-ea"/>
              <a:cs typeface="+mn-cs"/>
            </a:endParaRPr>
          </a:p>
        </p:txBody>
      </p:sp>
      <p:sp>
        <p:nvSpPr>
          <p:cNvPr id="5" name="Content Placeholder 2"/>
          <p:cNvSpPr>
            <a:spLocks noGrp="1"/>
          </p:cNvSpPr>
          <p:nvPr>
            <p:ph idx="1"/>
          </p:nvPr>
        </p:nvSpPr>
        <p:spPr>
          <a:xfrm>
            <a:off x="350489" y="1196976"/>
            <a:ext cx="9205024" cy="5328369"/>
          </a:xfrm>
        </p:spPr>
        <p:txBody>
          <a:bodyPr/>
          <a:lstStyle>
            <a:lvl1pPr>
              <a:defRPr sz="1800"/>
            </a:lvl1pPr>
            <a:lvl2pPr>
              <a:defRPr sz="1600"/>
            </a:lvl2pPr>
            <a:lvl3pPr>
              <a:defRPr sz="1400"/>
            </a:lvl3pPr>
            <a:lvl4pPr>
              <a:defRPr sz="12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95300" y="274697"/>
            <a:ext cx="7811294" cy="561975"/>
          </a:xfrm>
        </p:spPr>
        <p:txBody>
          <a:bodyPr/>
          <a:lstStyle/>
          <a:p>
            <a:r>
              <a:rPr lang="en-US" smtClean="0"/>
              <a:t>Click to edit Master title style</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nd Table">
    <p:spTree>
      <p:nvGrpSpPr>
        <p:cNvPr id="1" name=""/>
        <p:cNvGrpSpPr/>
        <p:nvPr/>
      </p:nvGrpSpPr>
      <p:grpSpPr>
        <a:xfrm>
          <a:off x="0" y="0"/>
          <a:ext cx="0" cy="0"/>
          <a:chOff x="0" y="0"/>
          <a:chExt cx="0" cy="0"/>
        </a:xfrm>
      </p:grpSpPr>
      <p:sp>
        <p:nvSpPr>
          <p:cNvPr id="4" name="Text Box 9"/>
          <p:cNvSpPr txBox="1">
            <a:spLocks noChangeArrowheads="1"/>
          </p:cNvSpPr>
          <p:nvPr userDrawn="1"/>
        </p:nvSpPr>
        <p:spPr bwMode="auto">
          <a:xfrm>
            <a:off x="39688" y="6597650"/>
            <a:ext cx="5927725" cy="244475"/>
          </a:xfrm>
          <a:prstGeom prst="rect">
            <a:avLst/>
          </a:prstGeom>
          <a:noFill/>
          <a:ln>
            <a:noFill/>
          </a:ln>
          <a:extLst>
            <a:ext uri="{909E8E84-426E-40DD-AFC4-6F175D3DCCD1}"/>
            <a:ext uri="{91240B29-F687-4F45-9708-019B960494DF}"/>
          </a:extLst>
        </p:spPr>
        <p:txBody>
          <a:bodyPr lIns="91407" tIns="45704" rIns="91407" bIns="45704">
            <a:spAutoFit/>
          </a:bodyPr>
          <a:lstStyle>
            <a:lvl1pPr eaLnBrk="0" hangingPunct="0">
              <a:defRPr sz="1000" b="1">
                <a:solidFill>
                  <a:schemeClr val="tx1"/>
                </a:solidFill>
                <a:latin typeface="Arial" charset="0"/>
              </a:defRPr>
            </a:lvl1pPr>
            <a:lvl2pPr marL="742950" indent="-285750" eaLnBrk="0" hangingPunct="0">
              <a:defRPr sz="1000" b="1">
                <a:solidFill>
                  <a:schemeClr val="tx1"/>
                </a:solidFill>
                <a:latin typeface="Arial" charset="0"/>
              </a:defRPr>
            </a:lvl2pPr>
            <a:lvl3pPr marL="1143000" indent="-228600" eaLnBrk="0" hangingPunct="0">
              <a:defRPr sz="1000" b="1">
                <a:solidFill>
                  <a:schemeClr val="tx1"/>
                </a:solidFill>
                <a:latin typeface="Arial" charset="0"/>
              </a:defRPr>
            </a:lvl3pPr>
            <a:lvl4pPr marL="1600200" indent="-228600" eaLnBrk="0" hangingPunct="0">
              <a:defRPr sz="1000" b="1">
                <a:solidFill>
                  <a:schemeClr val="tx1"/>
                </a:solidFill>
                <a:latin typeface="Arial" charset="0"/>
              </a:defRPr>
            </a:lvl4pPr>
            <a:lvl5pPr marL="2057400" indent="-228600" eaLnBrk="0" hangingPunct="0">
              <a:defRPr sz="1000" b="1">
                <a:solidFill>
                  <a:schemeClr val="tx1"/>
                </a:solidFill>
                <a:latin typeface="Arial" charset="0"/>
              </a:defRPr>
            </a:lvl5pPr>
            <a:lvl6pPr marL="2514600" indent="-228600" eaLnBrk="0" fontAlgn="base" hangingPunct="0">
              <a:spcBef>
                <a:spcPct val="0"/>
              </a:spcBef>
              <a:spcAft>
                <a:spcPct val="0"/>
              </a:spcAft>
              <a:defRPr sz="1000" b="1">
                <a:solidFill>
                  <a:schemeClr val="tx1"/>
                </a:solidFill>
                <a:latin typeface="Arial" charset="0"/>
              </a:defRPr>
            </a:lvl6pPr>
            <a:lvl7pPr marL="2971800" indent="-228600" eaLnBrk="0" fontAlgn="base" hangingPunct="0">
              <a:spcBef>
                <a:spcPct val="0"/>
              </a:spcBef>
              <a:spcAft>
                <a:spcPct val="0"/>
              </a:spcAft>
              <a:defRPr sz="1000" b="1">
                <a:solidFill>
                  <a:schemeClr val="tx1"/>
                </a:solidFill>
                <a:latin typeface="Arial" charset="0"/>
              </a:defRPr>
            </a:lvl7pPr>
            <a:lvl8pPr marL="3429000" indent="-228600" eaLnBrk="0" fontAlgn="base" hangingPunct="0">
              <a:spcBef>
                <a:spcPct val="0"/>
              </a:spcBef>
              <a:spcAft>
                <a:spcPct val="0"/>
              </a:spcAft>
              <a:defRPr sz="1000" b="1">
                <a:solidFill>
                  <a:schemeClr val="tx1"/>
                </a:solidFill>
                <a:latin typeface="Arial" charset="0"/>
              </a:defRPr>
            </a:lvl8pPr>
            <a:lvl9pPr marL="3886200" indent="-228600" eaLnBrk="0" fontAlgn="base" hangingPunct="0">
              <a:spcBef>
                <a:spcPct val="0"/>
              </a:spcBef>
              <a:spcAft>
                <a:spcPct val="0"/>
              </a:spcAft>
              <a:defRPr sz="1000" b="1">
                <a:solidFill>
                  <a:schemeClr val="tx1"/>
                </a:solidFill>
                <a:latin typeface="Arial" charset="0"/>
              </a:defRPr>
            </a:lvl9pPr>
          </a:lstStyle>
          <a:p>
            <a:pPr eaLnBrk="1" hangingPunct="1">
              <a:defRPr/>
            </a:pPr>
            <a:r>
              <a:rPr lang="en-GB" b="0" dirty="0" smtClean="0">
                <a:solidFill>
                  <a:srgbClr val="000000"/>
                </a:solidFill>
                <a:ea typeface="+mn-ea"/>
                <a:cs typeface="+mn-cs"/>
              </a:rPr>
              <a:t>STRICTLY PRIVATE &amp; CONFIDENTIAL - UNAPPROVED DRAFT </a:t>
            </a:r>
          </a:p>
        </p:txBody>
      </p:sp>
      <p:sp>
        <p:nvSpPr>
          <p:cNvPr id="6" name="Text Box 9"/>
          <p:cNvSpPr txBox="1">
            <a:spLocks noChangeArrowheads="1"/>
          </p:cNvSpPr>
          <p:nvPr userDrawn="1"/>
        </p:nvSpPr>
        <p:spPr bwMode="auto">
          <a:xfrm>
            <a:off x="9244013" y="6597650"/>
            <a:ext cx="623887" cy="246063"/>
          </a:xfrm>
          <a:prstGeom prst="rect">
            <a:avLst/>
          </a:prstGeom>
          <a:noFill/>
          <a:ln>
            <a:noFill/>
          </a:ln>
          <a:extLst>
            <a:ext uri="{909E8E84-426E-40DD-AFC4-6F175D3DCCD1}"/>
            <a:ext uri="{91240B29-F687-4F45-9708-019B960494DF}"/>
          </a:extLst>
        </p:spPr>
        <p:txBody>
          <a:bodyPr lIns="91407" tIns="45704" rIns="91407" bIns="45704">
            <a:spAutoFit/>
          </a:bodyPr>
          <a:lstStyle>
            <a:lvl1pPr eaLnBrk="0" hangingPunct="0">
              <a:defRPr sz="1000" b="1">
                <a:solidFill>
                  <a:schemeClr val="tx1"/>
                </a:solidFill>
                <a:latin typeface="Arial" charset="0"/>
              </a:defRPr>
            </a:lvl1pPr>
            <a:lvl2pPr marL="742950" indent="-285750" eaLnBrk="0" hangingPunct="0">
              <a:defRPr sz="1000" b="1">
                <a:solidFill>
                  <a:schemeClr val="tx1"/>
                </a:solidFill>
                <a:latin typeface="Arial" charset="0"/>
              </a:defRPr>
            </a:lvl2pPr>
            <a:lvl3pPr marL="1143000" indent="-228600" eaLnBrk="0" hangingPunct="0">
              <a:defRPr sz="1000" b="1">
                <a:solidFill>
                  <a:schemeClr val="tx1"/>
                </a:solidFill>
                <a:latin typeface="Arial" charset="0"/>
              </a:defRPr>
            </a:lvl3pPr>
            <a:lvl4pPr marL="1600200" indent="-228600" eaLnBrk="0" hangingPunct="0">
              <a:defRPr sz="1000" b="1">
                <a:solidFill>
                  <a:schemeClr val="tx1"/>
                </a:solidFill>
                <a:latin typeface="Arial" charset="0"/>
              </a:defRPr>
            </a:lvl4pPr>
            <a:lvl5pPr marL="2057400" indent="-228600" eaLnBrk="0" hangingPunct="0">
              <a:defRPr sz="1000" b="1">
                <a:solidFill>
                  <a:schemeClr val="tx1"/>
                </a:solidFill>
                <a:latin typeface="Arial" charset="0"/>
              </a:defRPr>
            </a:lvl5pPr>
            <a:lvl6pPr marL="2514600" indent="-228600" eaLnBrk="0" fontAlgn="base" hangingPunct="0">
              <a:spcBef>
                <a:spcPct val="0"/>
              </a:spcBef>
              <a:spcAft>
                <a:spcPct val="0"/>
              </a:spcAft>
              <a:defRPr sz="1000" b="1">
                <a:solidFill>
                  <a:schemeClr val="tx1"/>
                </a:solidFill>
                <a:latin typeface="Arial" charset="0"/>
              </a:defRPr>
            </a:lvl6pPr>
            <a:lvl7pPr marL="2971800" indent="-228600" eaLnBrk="0" fontAlgn="base" hangingPunct="0">
              <a:spcBef>
                <a:spcPct val="0"/>
              </a:spcBef>
              <a:spcAft>
                <a:spcPct val="0"/>
              </a:spcAft>
              <a:defRPr sz="1000" b="1">
                <a:solidFill>
                  <a:schemeClr val="tx1"/>
                </a:solidFill>
                <a:latin typeface="Arial" charset="0"/>
              </a:defRPr>
            </a:lvl7pPr>
            <a:lvl8pPr marL="3429000" indent="-228600" eaLnBrk="0" fontAlgn="base" hangingPunct="0">
              <a:spcBef>
                <a:spcPct val="0"/>
              </a:spcBef>
              <a:spcAft>
                <a:spcPct val="0"/>
              </a:spcAft>
              <a:defRPr sz="1000" b="1">
                <a:solidFill>
                  <a:schemeClr val="tx1"/>
                </a:solidFill>
                <a:latin typeface="Arial" charset="0"/>
              </a:defRPr>
            </a:lvl8pPr>
            <a:lvl9pPr marL="3886200" indent="-228600" eaLnBrk="0" fontAlgn="base" hangingPunct="0">
              <a:spcBef>
                <a:spcPct val="0"/>
              </a:spcBef>
              <a:spcAft>
                <a:spcPct val="0"/>
              </a:spcAft>
              <a:defRPr sz="1000" b="1">
                <a:solidFill>
                  <a:schemeClr val="tx1"/>
                </a:solidFill>
                <a:latin typeface="Arial" charset="0"/>
              </a:defRPr>
            </a:lvl9pPr>
          </a:lstStyle>
          <a:p>
            <a:pPr algn="r" eaLnBrk="1" hangingPunct="1">
              <a:defRPr/>
            </a:pPr>
            <a:fld id="{C342D18E-D9FE-4B80-B42A-CCD4DE350967}" type="slidenum">
              <a:rPr lang="en-GB" smtClean="0">
                <a:solidFill>
                  <a:srgbClr val="000000"/>
                </a:solidFill>
                <a:ea typeface="+mn-ea"/>
                <a:cs typeface="+mn-cs"/>
              </a:rPr>
              <a:pPr algn="r" eaLnBrk="1" hangingPunct="1">
                <a:defRPr/>
              </a:pPr>
              <a:t>‹#›</a:t>
            </a:fld>
            <a:endParaRPr lang="en-GB" b="0" dirty="0" smtClean="0">
              <a:solidFill>
                <a:srgbClr val="000000"/>
              </a:solidFill>
              <a:ea typeface="+mn-ea"/>
              <a:cs typeface="+mn-cs"/>
            </a:endParaRPr>
          </a:p>
        </p:txBody>
      </p:sp>
      <p:sp>
        <p:nvSpPr>
          <p:cNvPr id="5" name="Content Placeholder 2"/>
          <p:cNvSpPr>
            <a:spLocks noGrp="1"/>
          </p:cNvSpPr>
          <p:nvPr>
            <p:ph idx="1"/>
          </p:nvPr>
        </p:nvSpPr>
        <p:spPr>
          <a:xfrm>
            <a:off x="350489" y="1196976"/>
            <a:ext cx="9205024" cy="5328369"/>
          </a:xfrm>
        </p:spPr>
        <p:txBody>
          <a:bodyPr/>
          <a:lstStyle>
            <a:lvl1pPr>
              <a:defRPr sz="1800"/>
            </a:lvl1pPr>
            <a:lvl2pPr>
              <a:defRPr sz="1600"/>
            </a:lvl2pPr>
            <a:lvl3pPr>
              <a:defRPr sz="1400"/>
            </a:lvl3pPr>
            <a:lvl4pPr>
              <a:defRPr sz="12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95300" y="274697"/>
            <a:ext cx="7811294" cy="561975"/>
          </a:xfrm>
        </p:spPr>
        <p:txBody>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43958" y="1289050"/>
            <a:ext cx="3921125" cy="213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30183" y="1289050"/>
            <a:ext cx="3921125" cy="213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advClick="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4" name="Text Box 9"/>
          <p:cNvSpPr txBox="1">
            <a:spLocks noChangeArrowheads="1"/>
          </p:cNvSpPr>
          <p:nvPr userDrawn="1"/>
        </p:nvSpPr>
        <p:spPr bwMode="auto">
          <a:xfrm>
            <a:off x="39688" y="6597650"/>
            <a:ext cx="5927725" cy="244475"/>
          </a:xfrm>
          <a:prstGeom prst="rect">
            <a:avLst/>
          </a:prstGeom>
          <a:noFill/>
          <a:ln>
            <a:noFill/>
          </a:ln>
          <a:extLst>
            <a:ext uri="{909E8E84-426E-40DD-AFC4-6F175D3DCCD1}"/>
            <a:ext uri="{91240B29-F687-4F45-9708-019B960494DF}"/>
          </a:extLst>
        </p:spPr>
        <p:txBody>
          <a:bodyPr lIns="91407" tIns="45704" rIns="91407" bIns="45704">
            <a:spAutoFit/>
          </a:bodyPr>
          <a:lstStyle>
            <a:lvl1pPr eaLnBrk="0" hangingPunct="0">
              <a:defRPr sz="1000" b="1">
                <a:solidFill>
                  <a:schemeClr val="tx1"/>
                </a:solidFill>
                <a:latin typeface="Arial" charset="0"/>
              </a:defRPr>
            </a:lvl1pPr>
            <a:lvl2pPr marL="742950" indent="-285750" eaLnBrk="0" hangingPunct="0">
              <a:defRPr sz="1000" b="1">
                <a:solidFill>
                  <a:schemeClr val="tx1"/>
                </a:solidFill>
                <a:latin typeface="Arial" charset="0"/>
              </a:defRPr>
            </a:lvl2pPr>
            <a:lvl3pPr marL="1143000" indent="-228600" eaLnBrk="0" hangingPunct="0">
              <a:defRPr sz="1000" b="1">
                <a:solidFill>
                  <a:schemeClr val="tx1"/>
                </a:solidFill>
                <a:latin typeface="Arial" charset="0"/>
              </a:defRPr>
            </a:lvl3pPr>
            <a:lvl4pPr marL="1600200" indent="-228600" eaLnBrk="0" hangingPunct="0">
              <a:defRPr sz="1000" b="1">
                <a:solidFill>
                  <a:schemeClr val="tx1"/>
                </a:solidFill>
                <a:latin typeface="Arial" charset="0"/>
              </a:defRPr>
            </a:lvl4pPr>
            <a:lvl5pPr marL="2057400" indent="-228600" eaLnBrk="0" hangingPunct="0">
              <a:defRPr sz="1000" b="1">
                <a:solidFill>
                  <a:schemeClr val="tx1"/>
                </a:solidFill>
                <a:latin typeface="Arial" charset="0"/>
              </a:defRPr>
            </a:lvl5pPr>
            <a:lvl6pPr marL="2514600" indent="-228600" eaLnBrk="0" fontAlgn="base" hangingPunct="0">
              <a:spcBef>
                <a:spcPct val="0"/>
              </a:spcBef>
              <a:spcAft>
                <a:spcPct val="0"/>
              </a:spcAft>
              <a:defRPr sz="1000" b="1">
                <a:solidFill>
                  <a:schemeClr val="tx1"/>
                </a:solidFill>
                <a:latin typeface="Arial" charset="0"/>
              </a:defRPr>
            </a:lvl6pPr>
            <a:lvl7pPr marL="2971800" indent="-228600" eaLnBrk="0" fontAlgn="base" hangingPunct="0">
              <a:spcBef>
                <a:spcPct val="0"/>
              </a:spcBef>
              <a:spcAft>
                <a:spcPct val="0"/>
              </a:spcAft>
              <a:defRPr sz="1000" b="1">
                <a:solidFill>
                  <a:schemeClr val="tx1"/>
                </a:solidFill>
                <a:latin typeface="Arial" charset="0"/>
              </a:defRPr>
            </a:lvl7pPr>
            <a:lvl8pPr marL="3429000" indent="-228600" eaLnBrk="0" fontAlgn="base" hangingPunct="0">
              <a:spcBef>
                <a:spcPct val="0"/>
              </a:spcBef>
              <a:spcAft>
                <a:spcPct val="0"/>
              </a:spcAft>
              <a:defRPr sz="1000" b="1">
                <a:solidFill>
                  <a:schemeClr val="tx1"/>
                </a:solidFill>
                <a:latin typeface="Arial" charset="0"/>
              </a:defRPr>
            </a:lvl8pPr>
            <a:lvl9pPr marL="3886200" indent="-228600" eaLnBrk="0" fontAlgn="base" hangingPunct="0">
              <a:spcBef>
                <a:spcPct val="0"/>
              </a:spcBef>
              <a:spcAft>
                <a:spcPct val="0"/>
              </a:spcAft>
              <a:defRPr sz="1000" b="1">
                <a:solidFill>
                  <a:schemeClr val="tx1"/>
                </a:solidFill>
                <a:latin typeface="Arial" charset="0"/>
              </a:defRPr>
            </a:lvl9pPr>
          </a:lstStyle>
          <a:p>
            <a:pPr eaLnBrk="1" hangingPunct="1">
              <a:defRPr/>
            </a:pPr>
            <a:r>
              <a:rPr lang="en-GB" b="0" dirty="0" smtClean="0">
                <a:solidFill>
                  <a:srgbClr val="000000"/>
                </a:solidFill>
                <a:ea typeface="+mn-ea"/>
                <a:cs typeface="+mn-cs"/>
              </a:rPr>
              <a:t>STRICTLY PRIVATE &amp; CONFIDENTIAL - UNAPPROVED DRAFT </a:t>
            </a:r>
          </a:p>
        </p:txBody>
      </p:sp>
      <p:sp>
        <p:nvSpPr>
          <p:cNvPr id="6" name="Text Box 9"/>
          <p:cNvSpPr txBox="1">
            <a:spLocks noChangeArrowheads="1"/>
          </p:cNvSpPr>
          <p:nvPr userDrawn="1"/>
        </p:nvSpPr>
        <p:spPr bwMode="auto">
          <a:xfrm>
            <a:off x="9244013" y="6597650"/>
            <a:ext cx="623887" cy="246063"/>
          </a:xfrm>
          <a:prstGeom prst="rect">
            <a:avLst/>
          </a:prstGeom>
          <a:noFill/>
          <a:ln>
            <a:noFill/>
          </a:ln>
          <a:extLst>
            <a:ext uri="{909E8E84-426E-40DD-AFC4-6F175D3DCCD1}"/>
            <a:ext uri="{91240B29-F687-4F45-9708-019B960494DF}"/>
          </a:extLst>
        </p:spPr>
        <p:txBody>
          <a:bodyPr lIns="91407" tIns="45704" rIns="91407" bIns="45704">
            <a:spAutoFit/>
          </a:bodyPr>
          <a:lstStyle>
            <a:lvl1pPr eaLnBrk="0" hangingPunct="0">
              <a:defRPr sz="1000" b="1">
                <a:solidFill>
                  <a:schemeClr val="tx1"/>
                </a:solidFill>
                <a:latin typeface="Arial" charset="0"/>
              </a:defRPr>
            </a:lvl1pPr>
            <a:lvl2pPr marL="742950" indent="-285750" eaLnBrk="0" hangingPunct="0">
              <a:defRPr sz="1000" b="1">
                <a:solidFill>
                  <a:schemeClr val="tx1"/>
                </a:solidFill>
                <a:latin typeface="Arial" charset="0"/>
              </a:defRPr>
            </a:lvl2pPr>
            <a:lvl3pPr marL="1143000" indent="-228600" eaLnBrk="0" hangingPunct="0">
              <a:defRPr sz="1000" b="1">
                <a:solidFill>
                  <a:schemeClr val="tx1"/>
                </a:solidFill>
                <a:latin typeface="Arial" charset="0"/>
              </a:defRPr>
            </a:lvl3pPr>
            <a:lvl4pPr marL="1600200" indent="-228600" eaLnBrk="0" hangingPunct="0">
              <a:defRPr sz="1000" b="1">
                <a:solidFill>
                  <a:schemeClr val="tx1"/>
                </a:solidFill>
                <a:latin typeface="Arial" charset="0"/>
              </a:defRPr>
            </a:lvl4pPr>
            <a:lvl5pPr marL="2057400" indent="-228600" eaLnBrk="0" hangingPunct="0">
              <a:defRPr sz="1000" b="1">
                <a:solidFill>
                  <a:schemeClr val="tx1"/>
                </a:solidFill>
                <a:latin typeface="Arial" charset="0"/>
              </a:defRPr>
            </a:lvl5pPr>
            <a:lvl6pPr marL="2514600" indent="-228600" eaLnBrk="0" fontAlgn="base" hangingPunct="0">
              <a:spcBef>
                <a:spcPct val="0"/>
              </a:spcBef>
              <a:spcAft>
                <a:spcPct val="0"/>
              </a:spcAft>
              <a:defRPr sz="1000" b="1">
                <a:solidFill>
                  <a:schemeClr val="tx1"/>
                </a:solidFill>
                <a:latin typeface="Arial" charset="0"/>
              </a:defRPr>
            </a:lvl6pPr>
            <a:lvl7pPr marL="2971800" indent="-228600" eaLnBrk="0" fontAlgn="base" hangingPunct="0">
              <a:spcBef>
                <a:spcPct val="0"/>
              </a:spcBef>
              <a:spcAft>
                <a:spcPct val="0"/>
              </a:spcAft>
              <a:defRPr sz="1000" b="1">
                <a:solidFill>
                  <a:schemeClr val="tx1"/>
                </a:solidFill>
                <a:latin typeface="Arial" charset="0"/>
              </a:defRPr>
            </a:lvl7pPr>
            <a:lvl8pPr marL="3429000" indent="-228600" eaLnBrk="0" fontAlgn="base" hangingPunct="0">
              <a:spcBef>
                <a:spcPct val="0"/>
              </a:spcBef>
              <a:spcAft>
                <a:spcPct val="0"/>
              </a:spcAft>
              <a:defRPr sz="1000" b="1">
                <a:solidFill>
                  <a:schemeClr val="tx1"/>
                </a:solidFill>
                <a:latin typeface="Arial" charset="0"/>
              </a:defRPr>
            </a:lvl8pPr>
            <a:lvl9pPr marL="3886200" indent="-228600" eaLnBrk="0" fontAlgn="base" hangingPunct="0">
              <a:spcBef>
                <a:spcPct val="0"/>
              </a:spcBef>
              <a:spcAft>
                <a:spcPct val="0"/>
              </a:spcAft>
              <a:defRPr sz="1000" b="1">
                <a:solidFill>
                  <a:schemeClr val="tx1"/>
                </a:solidFill>
                <a:latin typeface="Arial" charset="0"/>
              </a:defRPr>
            </a:lvl9pPr>
          </a:lstStyle>
          <a:p>
            <a:pPr algn="r" eaLnBrk="1" hangingPunct="1">
              <a:defRPr/>
            </a:pPr>
            <a:fld id="{AEA51A69-CB0E-42DC-AAB8-ACC8F7A28664}" type="slidenum">
              <a:rPr lang="en-GB" smtClean="0">
                <a:solidFill>
                  <a:srgbClr val="000000"/>
                </a:solidFill>
                <a:ea typeface="+mn-ea"/>
                <a:cs typeface="+mn-cs"/>
              </a:rPr>
              <a:pPr algn="r" eaLnBrk="1" hangingPunct="1">
                <a:defRPr/>
              </a:pPr>
              <a:t>‹#›</a:t>
            </a:fld>
            <a:endParaRPr lang="en-GB" b="0" dirty="0" smtClean="0">
              <a:solidFill>
                <a:srgbClr val="000000"/>
              </a:solidFill>
              <a:ea typeface="+mn-ea"/>
              <a:cs typeface="+mn-cs"/>
            </a:endParaRPr>
          </a:p>
        </p:txBody>
      </p:sp>
      <p:sp>
        <p:nvSpPr>
          <p:cNvPr id="5" name="Content Placeholder 2"/>
          <p:cNvSpPr>
            <a:spLocks noGrp="1"/>
          </p:cNvSpPr>
          <p:nvPr>
            <p:ph idx="1"/>
          </p:nvPr>
        </p:nvSpPr>
        <p:spPr>
          <a:xfrm>
            <a:off x="350489" y="1196976"/>
            <a:ext cx="9205024" cy="5328369"/>
          </a:xfrm>
        </p:spPr>
        <p:txBody>
          <a:bodyPr/>
          <a:lstStyle>
            <a:lvl1pPr>
              <a:defRPr sz="1800"/>
            </a:lvl1pPr>
            <a:lvl2pPr>
              <a:defRPr sz="1600"/>
            </a:lvl2pPr>
            <a:lvl3pPr>
              <a:defRPr sz="1400"/>
            </a:lvl3pPr>
            <a:lvl4pPr>
              <a:defRPr sz="12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95300" y="274697"/>
            <a:ext cx="7811294" cy="561975"/>
          </a:xfrm>
        </p:spPr>
        <p:txBody>
          <a:bodyPr/>
          <a:lstStyle/>
          <a:p>
            <a:r>
              <a:rPr lang="en-US" smtClean="0"/>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bwMode="auto">
          <a:xfrm>
            <a:off x="495300" y="6245225"/>
            <a:ext cx="2311400" cy="476250"/>
          </a:xfrm>
          <a:prstGeom prst="rect">
            <a:avLst/>
          </a:prstGeom>
          <a:ln>
            <a:miter lim="800000"/>
            <a:headEnd/>
            <a:tailEnd/>
          </a:ln>
        </p:spPr>
        <p:txBody>
          <a:bodyPr vert="horz" wrap="square" lIns="91407" tIns="45704" rIns="91407" bIns="45704" numCol="1" anchor="t" anchorCtr="0" compatLnSpc="1">
            <a:prstTxWarp prst="textNoShape">
              <a:avLst/>
            </a:prstTxWarp>
          </a:bodyPr>
          <a:lstStyle>
            <a:lvl1pPr>
              <a:defRPr sz="1800">
                <a:solidFill>
                  <a:srgbClr val="000000"/>
                </a:solidFill>
                <a:latin typeface="Arial" pitchFamily="34" charset="0"/>
                <a:ea typeface="MS PGothic"/>
                <a:cs typeface="MS PGothic"/>
              </a:defRPr>
            </a:lvl1pPr>
          </a:lstStyle>
          <a:p>
            <a:pPr>
              <a:defRPr/>
            </a:pPr>
            <a:endParaRPr lang="en-US"/>
          </a:p>
        </p:txBody>
      </p:sp>
      <p:sp>
        <p:nvSpPr>
          <p:cNvPr id="3" name="Footer Placeholder 2"/>
          <p:cNvSpPr>
            <a:spLocks noGrp="1" noChangeArrowheads="1"/>
          </p:cNvSpPr>
          <p:nvPr>
            <p:ph type="ftr" sz="quarter" idx="11"/>
          </p:nvPr>
        </p:nvSpPr>
        <p:spPr bwMode="auto">
          <a:xfrm>
            <a:off x="3384550" y="6245225"/>
            <a:ext cx="3136900" cy="476250"/>
          </a:xfrm>
          <a:prstGeom prst="rect">
            <a:avLst/>
          </a:prstGeom>
          <a:ln>
            <a:miter lim="800000"/>
            <a:headEnd/>
            <a:tailEnd/>
          </a:ln>
        </p:spPr>
        <p:txBody>
          <a:bodyPr vert="horz" wrap="square" lIns="91407" tIns="45704" rIns="91407" bIns="45704" numCol="1" anchor="t" anchorCtr="0" compatLnSpc="1">
            <a:prstTxWarp prst="textNoShape">
              <a:avLst/>
            </a:prstTxWarp>
          </a:bodyPr>
          <a:lstStyle>
            <a:lvl1pPr>
              <a:defRPr sz="1800">
                <a:solidFill>
                  <a:srgbClr val="000000"/>
                </a:solidFill>
                <a:latin typeface="Arial" pitchFamily="34" charset="0"/>
                <a:ea typeface="MS PGothic"/>
                <a:cs typeface="MS PGothic"/>
              </a:defRPr>
            </a:lvl1pPr>
          </a:lstStyle>
          <a:p>
            <a:pPr>
              <a:defRPr/>
            </a:pPr>
            <a:endParaRPr lang="en-US"/>
          </a:p>
        </p:txBody>
      </p:sp>
      <p:sp>
        <p:nvSpPr>
          <p:cNvPr id="4" name="Slide Number Placeholder 3"/>
          <p:cNvSpPr>
            <a:spLocks noGrp="1" noChangeArrowheads="1"/>
          </p:cNvSpPr>
          <p:nvPr>
            <p:ph type="sldNum" sz="quarter" idx="12"/>
          </p:nvPr>
        </p:nvSpPr>
        <p:spPr bwMode="auto">
          <a:xfrm>
            <a:off x="7099300" y="6245225"/>
            <a:ext cx="2311400" cy="476250"/>
          </a:xfrm>
          <a:prstGeom prst="rect">
            <a:avLst/>
          </a:prstGeom>
          <a:ln>
            <a:miter lim="800000"/>
            <a:headEnd/>
            <a:tailEnd/>
          </a:ln>
        </p:spPr>
        <p:txBody>
          <a:bodyPr vert="horz" wrap="square" lIns="91407" tIns="45704" rIns="91407" bIns="45704" numCol="1" anchor="t" anchorCtr="0" compatLnSpc="1">
            <a:prstTxWarp prst="textNoShape">
              <a:avLst/>
            </a:prstTxWarp>
          </a:bodyPr>
          <a:lstStyle>
            <a:lvl1pPr>
              <a:defRPr sz="1800">
                <a:solidFill>
                  <a:srgbClr val="000000"/>
                </a:solidFill>
                <a:latin typeface="Arial" pitchFamily="34" charset="0"/>
                <a:ea typeface="MS PGothic"/>
                <a:cs typeface="MS PGothic"/>
              </a:defRPr>
            </a:lvl1pPr>
          </a:lstStyle>
          <a:p>
            <a:pPr>
              <a:defRPr/>
            </a:pPr>
            <a:fld id="{0E83B5CA-300A-47AC-9978-9D02A425DF95}" type="slidenum">
              <a:rPr lang="en-GB"/>
              <a:pPr>
                <a:defRPr/>
              </a:pPr>
              <a:t>‹#›</a:t>
            </a:fld>
            <a:endParaRPr lang="en-GB"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8" descr="LBG.png"/>
          <p:cNvPicPr>
            <a:picLocks noChangeAspect="1"/>
          </p:cNvPicPr>
          <p:nvPr/>
        </p:nvPicPr>
        <p:blipFill>
          <a:blip r:embed="rId2"/>
          <a:srcRect/>
          <a:stretch>
            <a:fillRect/>
          </a:stretch>
        </p:blipFill>
        <p:spPr bwMode="auto">
          <a:xfrm>
            <a:off x="8045450" y="309563"/>
            <a:ext cx="1447800" cy="1595437"/>
          </a:xfrm>
          <a:prstGeom prst="rect">
            <a:avLst/>
          </a:prstGeom>
          <a:noFill/>
          <a:ln w="9525">
            <a:noFill/>
            <a:miter lim="800000"/>
            <a:headEnd/>
            <a:tailEnd/>
          </a:ln>
        </p:spPr>
      </p:pic>
      <p:sp>
        <p:nvSpPr>
          <p:cNvPr id="38915" name="Rectangle 2"/>
          <p:cNvSpPr>
            <a:spLocks noGrp="1" noChangeArrowheads="1"/>
          </p:cNvSpPr>
          <p:nvPr>
            <p:ph type="ctrTitle"/>
          </p:nvPr>
        </p:nvSpPr>
        <p:spPr>
          <a:xfrm>
            <a:off x="1049339" y="2105075"/>
            <a:ext cx="6788150" cy="1706563"/>
          </a:xfrm>
        </p:spPr>
        <p:txBody>
          <a:bodyPr lIns="0" tIns="0" rIns="0" bIns="0"/>
          <a:lstStyle>
            <a:lvl1pPr>
              <a:lnSpc>
                <a:spcPct val="80000"/>
              </a:lnSpc>
              <a:spcAft>
                <a:spcPct val="100000"/>
              </a:spcAft>
              <a:defRPr sz="4400" smtClean="0">
                <a:solidFill>
                  <a:srgbClr val="00864F"/>
                </a:solidFill>
                <a:latin typeface="Arial" charset="0"/>
                <a:ea typeface="ＭＳ Ｐゴシック" pitchFamily="1" charset="-128"/>
              </a:defRPr>
            </a:lvl1pPr>
          </a:lstStyle>
          <a:p>
            <a:r>
              <a:rPr lang="en-GB" smtClean="0"/>
              <a:t>CLICK TO EDIT MASTER TITLE STYLE</a:t>
            </a:r>
          </a:p>
        </p:txBody>
      </p:sp>
      <p:sp>
        <p:nvSpPr>
          <p:cNvPr id="38916" name="Rectangle 3"/>
          <p:cNvSpPr>
            <a:spLocks noGrp="1" noChangeArrowheads="1"/>
          </p:cNvSpPr>
          <p:nvPr>
            <p:ph type="subTitle" idx="1"/>
          </p:nvPr>
        </p:nvSpPr>
        <p:spPr>
          <a:xfrm>
            <a:off x="1049339" y="3886200"/>
            <a:ext cx="6788150" cy="889000"/>
          </a:xfrm>
        </p:spPr>
        <p:txBody>
          <a:bodyPr lIns="0" tIns="0" rIns="0" bIns="0"/>
          <a:lstStyle>
            <a:lvl1pPr marL="0" indent="0">
              <a:buFont typeface="Wingdings" pitchFamily="2" charset="2"/>
              <a:buNone/>
              <a:defRPr smtClean="0">
                <a:latin typeface="Arial" charset="0"/>
                <a:ea typeface="ＭＳ Ｐゴシック" pitchFamily="1" charset="-128"/>
              </a:defRPr>
            </a:lvl1pPr>
          </a:lstStyle>
          <a:p>
            <a:r>
              <a:rPr lang="en-GB" smtClean="0"/>
              <a:t>Click to edit Master subtitle style</a:t>
            </a:r>
          </a:p>
        </p:txBody>
      </p:sp>
    </p:spTree>
  </p:cSld>
  <p:clrMapOvr>
    <a:masterClrMapping/>
  </p:clrMapOvr>
  <p:transition/>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LBG.png"/>
          <p:cNvPicPr>
            <a:picLocks noChangeAspect="1"/>
          </p:cNvPicPr>
          <p:nvPr userDrawn="1"/>
        </p:nvPicPr>
        <p:blipFill>
          <a:blip r:embed="rId2"/>
          <a:srcRect/>
          <a:stretch>
            <a:fillRect/>
          </a:stretch>
        </p:blipFill>
        <p:spPr bwMode="auto">
          <a:xfrm>
            <a:off x="8694738" y="311150"/>
            <a:ext cx="798512" cy="879475"/>
          </a:xfrm>
          <a:prstGeom prst="rect">
            <a:avLst/>
          </a:prstGeom>
          <a:noFill/>
          <a:ln w="9525">
            <a:noFill/>
            <a:miter lim="800000"/>
            <a:headEnd/>
            <a:tailEnd/>
          </a:ln>
        </p:spPr>
      </p:pic>
      <p:pic>
        <p:nvPicPr>
          <p:cNvPr id="5" name="Picture 9" descr="rule"/>
          <p:cNvPicPr>
            <a:picLocks noChangeAspect="1" noChangeArrowheads="1"/>
          </p:cNvPicPr>
          <p:nvPr userDrawn="1"/>
        </p:nvPicPr>
        <p:blipFill>
          <a:blip r:embed="rId3"/>
          <a:srcRect/>
          <a:stretch>
            <a:fillRect/>
          </a:stretch>
        </p:blipFill>
        <p:spPr bwMode="auto">
          <a:xfrm>
            <a:off x="415925" y="1087438"/>
            <a:ext cx="7994650" cy="196850"/>
          </a:xfrm>
          <a:prstGeom prst="rect">
            <a:avLst/>
          </a:prstGeom>
          <a:noFill/>
          <a:ln w="9525">
            <a:noFill/>
            <a:miter lim="800000"/>
            <a:headEnd/>
            <a:tailEnd/>
          </a:ln>
        </p:spPr>
      </p:pic>
      <p:pic>
        <p:nvPicPr>
          <p:cNvPr id="6" name="Picture 10" descr="rule"/>
          <p:cNvPicPr>
            <a:picLocks noChangeAspect="1" noChangeArrowheads="1"/>
          </p:cNvPicPr>
          <p:nvPr userDrawn="1"/>
        </p:nvPicPr>
        <p:blipFill>
          <a:blip r:embed="rId3"/>
          <a:srcRect/>
          <a:stretch>
            <a:fillRect/>
          </a:stretch>
        </p:blipFill>
        <p:spPr bwMode="auto">
          <a:xfrm>
            <a:off x="8772525" y="6472238"/>
            <a:ext cx="671513" cy="196850"/>
          </a:xfrm>
          <a:prstGeom prst="rect">
            <a:avLst/>
          </a:prstGeom>
          <a:noFill/>
          <a:ln w="9525">
            <a:noFill/>
            <a:miter lim="800000"/>
            <a:headEnd/>
            <a:tailEnd/>
          </a:ln>
        </p:spPr>
      </p:pic>
      <p:sp>
        <p:nvSpPr>
          <p:cNvPr id="4113" name="Rectangle 17"/>
          <p:cNvSpPr>
            <a:spLocks noGrp="1" noChangeArrowheads="1"/>
          </p:cNvSpPr>
          <p:nvPr>
            <p:ph type="ctrTitle" sz="quarter"/>
          </p:nvPr>
        </p:nvSpPr>
        <p:spPr>
          <a:xfrm>
            <a:off x="971553" y="2105075"/>
            <a:ext cx="6264275" cy="1704975"/>
          </a:xfrm>
        </p:spPr>
        <p:txBody>
          <a:bodyPr lIns="0" tIns="0" rIns="0" bIns="0"/>
          <a:lstStyle>
            <a:lvl1pPr>
              <a:lnSpc>
                <a:spcPct val="80000"/>
              </a:lnSpc>
              <a:spcAft>
                <a:spcPct val="100000"/>
              </a:spcAft>
              <a:defRPr sz="4400">
                <a:solidFill>
                  <a:srgbClr val="15864F"/>
                </a:solidFill>
              </a:defRPr>
            </a:lvl1pPr>
          </a:lstStyle>
          <a:p>
            <a:r>
              <a:rPr lang="en-GB" dirty="0"/>
              <a:t>Click to edit Master title style</a:t>
            </a:r>
          </a:p>
        </p:txBody>
      </p:sp>
      <p:sp>
        <p:nvSpPr>
          <p:cNvPr id="4099" name="Rectangle 3"/>
          <p:cNvSpPr>
            <a:spLocks noGrp="1" noChangeArrowheads="1"/>
          </p:cNvSpPr>
          <p:nvPr>
            <p:ph type="subTitle" idx="1"/>
          </p:nvPr>
        </p:nvSpPr>
        <p:spPr>
          <a:xfrm>
            <a:off x="971553" y="3886200"/>
            <a:ext cx="6264275" cy="889000"/>
          </a:xfrm>
        </p:spPr>
        <p:txBody>
          <a:bodyPr lIns="0" tIns="0" rIns="0" bIns="0"/>
          <a:lstStyle>
            <a:lvl1pPr marL="0" indent="0">
              <a:buFont typeface="Wingdings" pitchFamily="32" charset="2"/>
              <a:buNone/>
              <a:defRPr/>
            </a:lvl1pPr>
          </a:lstStyle>
          <a:p>
            <a:r>
              <a:rPr lang="en-US"/>
              <a:t>Click to edit Master subtitle style</a:t>
            </a:r>
          </a:p>
        </p:txBody>
      </p:sp>
      <p:sp>
        <p:nvSpPr>
          <p:cNvPr id="7" name="Rectangle 15"/>
          <p:cNvSpPr>
            <a:spLocks noGrp="1" noChangeArrowheads="1"/>
          </p:cNvSpPr>
          <p:nvPr>
            <p:ph type="sldNum" sz="quarter" idx="10"/>
          </p:nvPr>
        </p:nvSpPr>
        <p:spPr/>
        <p:txBody>
          <a:bodyPr/>
          <a:lstStyle>
            <a:lvl1pPr eaLnBrk="1" hangingPunct="1">
              <a:defRPr>
                <a:ea typeface="MS PGothic"/>
                <a:cs typeface="Arial" charset="0"/>
              </a:defRPr>
            </a:lvl1pPr>
          </a:lstStyle>
          <a:p>
            <a:pPr>
              <a:defRPr/>
            </a:pPr>
            <a:fld id="{F76D2899-5460-4E81-AC63-81F672CC5E2E}" type="slidenum">
              <a:rPr lang="en-GB"/>
              <a:pPr>
                <a:defRPr/>
              </a:pPr>
              <a:t>‹#›</a:t>
            </a:fld>
            <a:endParaRPr lang="en-GB"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Empty Slide">
    <p:spTree>
      <p:nvGrpSpPr>
        <p:cNvPr id="1" name=""/>
        <p:cNvGrpSpPr/>
        <p:nvPr/>
      </p:nvGrpSpPr>
      <p:grpSpPr>
        <a:xfrm>
          <a:off x="0" y="0"/>
          <a:ext cx="0" cy="0"/>
          <a:chOff x="0" y="0"/>
          <a:chExt cx="0" cy="0"/>
        </a:xfrm>
      </p:grpSpPr>
      <p:pic>
        <p:nvPicPr>
          <p:cNvPr id="3" name="Picture 9" descr="rule"/>
          <p:cNvPicPr>
            <a:picLocks noChangeAspect="1" noChangeArrowheads="1"/>
          </p:cNvPicPr>
          <p:nvPr userDrawn="1"/>
        </p:nvPicPr>
        <p:blipFill>
          <a:blip r:embed="rId2"/>
          <a:srcRect/>
          <a:stretch>
            <a:fillRect/>
          </a:stretch>
        </p:blipFill>
        <p:spPr bwMode="auto">
          <a:xfrm>
            <a:off x="415925" y="1087438"/>
            <a:ext cx="7994650" cy="196850"/>
          </a:xfrm>
          <a:prstGeom prst="rect">
            <a:avLst/>
          </a:prstGeom>
          <a:noFill/>
          <a:ln w="9525">
            <a:noFill/>
            <a:miter lim="800000"/>
            <a:headEnd/>
            <a:tailEnd/>
          </a:ln>
        </p:spPr>
      </p:pic>
      <p:pic>
        <p:nvPicPr>
          <p:cNvPr id="4" name="Picture 12" descr="LBG_vl_fc_p_c"/>
          <p:cNvPicPr>
            <a:picLocks noChangeAspect="1" noChangeArrowheads="1"/>
          </p:cNvPicPr>
          <p:nvPr userDrawn="1"/>
        </p:nvPicPr>
        <p:blipFill>
          <a:blip r:embed="rId3"/>
          <a:srcRect/>
          <a:stretch>
            <a:fillRect/>
          </a:stretch>
        </p:blipFill>
        <p:spPr bwMode="auto">
          <a:xfrm>
            <a:off x="8689975" y="298450"/>
            <a:ext cx="750888" cy="895350"/>
          </a:xfrm>
          <a:prstGeom prst="rect">
            <a:avLst/>
          </a:prstGeom>
          <a:noFill/>
          <a:ln w="9525">
            <a:noFill/>
            <a:miter lim="800000"/>
            <a:headEnd/>
            <a:tailEnd/>
          </a:ln>
        </p:spPr>
      </p:pic>
      <p:pic>
        <p:nvPicPr>
          <p:cNvPr id="5" name="Picture 10" descr="rule"/>
          <p:cNvPicPr>
            <a:picLocks noChangeAspect="1" noChangeArrowheads="1"/>
          </p:cNvPicPr>
          <p:nvPr userDrawn="1"/>
        </p:nvPicPr>
        <p:blipFill>
          <a:blip r:embed="rId2"/>
          <a:srcRect/>
          <a:stretch>
            <a:fillRect/>
          </a:stretch>
        </p:blipFill>
        <p:spPr bwMode="auto">
          <a:xfrm>
            <a:off x="8772525" y="6381750"/>
            <a:ext cx="671513" cy="196850"/>
          </a:xfrm>
          <a:prstGeom prst="rect">
            <a:avLst/>
          </a:prstGeom>
          <a:noFill/>
          <a:ln w="9525">
            <a:noFill/>
            <a:miter lim="800000"/>
            <a:headEnd/>
            <a:tailEnd/>
          </a:ln>
        </p:spPr>
      </p:pic>
      <p:sp>
        <p:nvSpPr>
          <p:cNvPr id="6" name="TextBox 5"/>
          <p:cNvSpPr txBox="1"/>
          <p:nvPr userDrawn="1"/>
        </p:nvSpPr>
        <p:spPr>
          <a:xfrm>
            <a:off x="8769350" y="6524625"/>
            <a:ext cx="660400" cy="214313"/>
          </a:xfrm>
          <a:prstGeom prst="rect">
            <a:avLst/>
          </a:prstGeom>
          <a:noFill/>
        </p:spPr>
        <p:txBody>
          <a:bodyPr>
            <a:spAutoFit/>
          </a:bodyPr>
          <a:lstStyle/>
          <a:p>
            <a:pPr algn="r">
              <a:defRPr/>
            </a:pPr>
            <a:fld id="{4E662947-CB6A-48B4-8D3C-EB833B7D434E}" type="slidenum">
              <a:rPr lang="en-GB" sz="800">
                <a:latin typeface="Arial" pitchFamily="34" charset="0"/>
              </a:rPr>
              <a:pPr algn="r">
                <a:defRPr/>
              </a:pPr>
              <a:t>‹#›</a:t>
            </a:fld>
            <a:endParaRPr lang="en-GB" sz="800" dirty="0">
              <a:latin typeface="Arial" pitchFamily="34" charset="0"/>
            </a:endParaRPr>
          </a:p>
        </p:txBody>
      </p:sp>
      <p:sp>
        <p:nvSpPr>
          <p:cNvPr id="2" name="Title 1"/>
          <p:cNvSpPr>
            <a:spLocks noGrp="1"/>
          </p:cNvSpPr>
          <p:nvPr>
            <p:ph type="title"/>
          </p:nvPr>
        </p:nvSpPr>
        <p:spPr>
          <a:xfrm>
            <a:off x="1067066" y="190800"/>
            <a:ext cx="7353338" cy="882000"/>
          </a:xfrm>
        </p:spPr>
        <p:txBody>
          <a:bodyPr lIns="0" tIns="0" rIns="0" bIns="0" anchor="b"/>
          <a:lstStyle>
            <a:lvl1pPr algn="l">
              <a:defRPr sz="2400" cap="none" baseline="0"/>
            </a:lvl1pPr>
          </a:lstStyle>
          <a:p>
            <a:r>
              <a:rPr lang="en-GB" dirty="0" smtClean="0"/>
              <a:t>Click to edit Master title style</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2972" y="27310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GB" noProof="0" dirty="0" smtClean="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18" Type="http://schemas.openxmlformats.org/officeDocument/2006/relationships/tags" Target="../tags/tag6.xml"/><Relationship Id="rId26" Type="http://schemas.openxmlformats.org/officeDocument/2006/relationships/oleObject" Target="../embeddings/oleObject1.bin"/><Relationship Id="rId3" Type="http://schemas.openxmlformats.org/officeDocument/2006/relationships/slideLayout" Target="../slideLayouts/slideLayout14.xml"/><Relationship Id="rId21" Type="http://schemas.openxmlformats.org/officeDocument/2006/relationships/tags" Target="../tags/tag9.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5.xml"/><Relationship Id="rId25" Type="http://schemas.openxmlformats.org/officeDocument/2006/relationships/tags" Target="../tags/tag13.xml"/><Relationship Id="rId2" Type="http://schemas.openxmlformats.org/officeDocument/2006/relationships/slideLayout" Target="../slideLayouts/slideLayout13.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12.xml"/><Relationship Id="rId5" Type="http://schemas.openxmlformats.org/officeDocument/2006/relationships/slideLayout" Target="../slideLayouts/slideLayout16.xml"/><Relationship Id="rId15" Type="http://schemas.openxmlformats.org/officeDocument/2006/relationships/tags" Target="../tags/tag3.xml"/><Relationship Id="rId23" Type="http://schemas.openxmlformats.org/officeDocument/2006/relationships/tags" Target="../tags/tag11.xml"/><Relationship Id="rId28" Type="http://schemas.openxmlformats.org/officeDocument/2006/relationships/image" Target="../media/image1.jpeg"/><Relationship Id="rId10" Type="http://schemas.openxmlformats.org/officeDocument/2006/relationships/slideLayout" Target="../slideLayouts/slideLayout21.xml"/><Relationship Id="rId19" Type="http://schemas.openxmlformats.org/officeDocument/2006/relationships/tags" Target="../tags/tag7.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 Id="rId22" Type="http://schemas.openxmlformats.org/officeDocument/2006/relationships/tags" Target="../tags/tag10.xml"/><Relationship Id="rId27"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338" name="Picture 2" descr="rule"/>
          <p:cNvPicPr>
            <a:picLocks noChangeAspect="1" noChangeArrowheads="1"/>
          </p:cNvPicPr>
          <p:nvPr/>
        </p:nvPicPr>
        <p:blipFill>
          <a:blip r:embed="rId13"/>
          <a:srcRect/>
          <a:stretch>
            <a:fillRect/>
          </a:stretch>
        </p:blipFill>
        <p:spPr bwMode="auto">
          <a:xfrm>
            <a:off x="8915400" y="6472238"/>
            <a:ext cx="671513" cy="196850"/>
          </a:xfrm>
          <a:prstGeom prst="rect">
            <a:avLst/>
          </a:prstGeom>
          <a:noFill/>
          <a:ln w="9525">
            <a:noFill/>
            <a:miter lim="800000"/>
            <a:headEnd/>
            <a:tailEnd/>
          </a:ln>
        </p:spPr>
      </p:pic>
      <p:sp>
        <p:nvSpPr>
          <p:cNvPr id="14339" name="Rectangle 2"/>
          <p:cNvSpPr>
            <a:spLocks noGrp="1" noChangeArrowheads="1"/>
          </p:cNvSpPr>
          <p:nvPr>
            <p:ph type="title"/>
          </p:nvPr>
        </p:nvSpPr>
        <p:spPr bwMode="auto">
          <a:xfrm>
            <a:off x="200025" y="236538"/>
            <a:ext cx="8007350" cy="5588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4340" name="Rectangle 3"/>
          <p:cNvSpPr>
            <a:spLocks noGrp="1" noChangeArrowheads="1"/>
          </p:cNvSpPr>
          <p:nvPr>
            <p:ph type="body" idx="1"/>
          </p:nvPr>
        </p:nvSpPr>
        <p:spPr bwMode="auto">
          <a:xfrm>
            <a:off x="344488" y="1289050"/>
            <a:ext cx="8007350" cy="2139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4341" name="Picture 7" descr="LBG.png"/>
          <p:cNvPicPr>
            <a:picLocks noChangeAspect="1"/>
          </p:cNvPicPr>
          <p:nvPr/>
        </p:nvPicPr>
        <p:blipFill>
          <a:blip r:embed="rId14"/>
          <a:srcRect/>
          <a:stretch>
            <a:fillRect/>
          </a:stretch>
        </p:blipFill>
        <p:spPr bwMode="auto">
          <a:xfrm>
            <a:off x="9070975" y="115888"/>
            <a:ext cx="665163" cy="735012"/>
          </a:xfrm>
          <a:prstGeom prst="rect">
            <a:avLst/>
          </a:prstGeom>
          <a:noFill/>
          <a:ln w="9525">
            <a:noFill/>
            <a:miter lim="800000"/>
            <a:headEnd/>
            <a:tailEnd/>
          </a:ln>
        </p:spPr>
      </p:pic>
      <p:pic>
        <p:nvPicPr>
          <p:cNvPr id="14342" name="Picture 7" descr="rule"/>
          <p:cNvPicPr>
            <a:picLocks noChangeAspect="1" noChangeArrowheads="1"/>
          </p:cNvPicPr>
          <p:nvPr/>
        </p:nvPicPr>
        <p:blipFill>
          <a:blip r:embed="rId13"/>
          <a:srcRect/>
          <a:stretch>
            <a:fillRect/>
          </a:stretch>
        </p:blipFill>
        <p:spPr bwMode="auto">
          <a:xfrm>
            <a:off x="200025" y="747713"/>
            <a:ext cx="8715375" cy="206375"/>
          </a:xfrm>
          <a:prstGeom prst="rect">
            <a:avLst/>
          </a:prstGeom>
          <a:noFill/>
          <a:ln w="9525">
            <a:noFill/>
            <a:miter lim="800000"/>
            <a:headEnd/>
            <a:tailEnd/>
          </a:ln>
        </p:spPr>
      </p:pic>
      <p:sp>
        <p:nvSpPr>
          <p:cNvPr id="1031" name="Rectangle 4"/>
          <p:cNvSpPr txBox="1">
            <a:spLocks noGrp="1" noChangeArrowheads="1"/>
          </p:cNvSpPr>
          <p:nvPr/>
        </p:nvSpPr>
        <p:spPr bwMode="auto">
          <a:xfrm>
            <a:off x="7440613" y="6557963"/>
            <a:ext cx="2224087" cy="196850"/>
          </a:xfrm>
          <a:prstGeom prst="rect">
            <a:avLst/>
          </a:prstGeom>
          <a:noFill/>
          <a:ln>
            <a:noFill/>
          </a:ln>
          <a:extLst/>
        </p:spPr>
        <p:txBody>
          <a:bodyPr/>
          <a:lstStyle>
            <a:lvl1pPr eaLnBrk="0" hangingPunct="0">
              <a:defRPr sz="1200">
                <a:solidFill>
                  <a:schemeClr val="tx1"/>
                </a:solidFill>
                <a:latin typeface="Arial" pitchFamily="34" charset="0"/>
                <a:ea typeface="MS PGothic" pitchFamily="34" charset="-128"/>
              </a:defRPr>
            </a:lvl1pPr>
            <a:lvl2pPr marL="742950" indent="-285750" eaLnBrk="0" hangingPunct="0">
              <a:defRPr sz="1200">
                <a:solidFill>
                  <a:schemeClr val="tx1"/>
                </a:solidFill>
                <a:latin typeface="Arial" pitchFamily="34" charset="0"/>
                <a:ea typeface="MS PGothic" pitchFamily="34" charset="-128"/>
              </a:defRPr>
            </a:lvl2pPr>
            <a:lvl3pPr marL="1143000" indent="-228600" eaLnBrk="0" hangingPunct="0">
              <a:defRPr sz="1200">
                <a:solidFill>
                  <a:schemeClr val="tx1"/>
                </a:solidFill>
                <a:latin typeface="Arial" pitchFamily="34" charset="0"/>
                <a:ea typeface="MS PGothic" pitchFamily="34" charset="-128"/>
              </a:defRPr>
            </a:lvl3pPr>
            <a:lvl4pPr marL="1600200" indent="-228600" eaLnBrk="0" hangingPunct="0">
              <a:defRPr sz="1200">
                <a:solidFill>
                  <a:schemeClr val="tx1"/>
                </a:solidFill>
                <a:latin typeface="Arial" pitchFamily="34" charset="0"/>
                <a:ea typeface="MS PGothic" pitchFamily="34" charset="-128"/>
              </a:defRPr>
            </a:lvl4pPr>
            <a:lvl5pPr marL="2057400" indent="-228600" eaLnBrk="0" hangingPunct="0">
              <a:defRPr sz="12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pitchFamily="34" charset="0"/>
                <a:ea typeface="MS PGothic" pitchFamily="34" charset="-128"/>
              </a:defRPr>
            </a:lvl9pPr>
          </a:lstStyle>
          <a:p>
            <a:pPr algn="r" eaLnBrk="1" hangingPunct="1">
              <a:defRPr/>
            </a:pPr>
            <a:fld id="{11BE5193-E010-4184-ACD3-8034E53A08E4}" type="slidenum">
              <a:rPr lang="en-GB" sz="800" smtClean="0">
                <a:solidFill>
                  <a:srgbClr val="000000"/>
                </a:solidFill>
                <a:cs typeface="+mn-cs"/>
              </a:rPr>
              <a:pPr algn="r" eaLnBrk="1" hangingPunct="1">
                <a:defRPr/>
              </a:pPr>
              <a:t>‹#›</a:t>
            </a:fld>
            <a:endParaRPr lang="en-GB" sz="800" dirty="0" smtClean="0">
              <a:solidFill>
                <a:srgbClr val="000000"/>
              </a:solidFill>
              <a:cs typeface="+mn-cs"/>
            </a:endParaRPr>
          </a:p>
        </p:txBody>
      </p:sp>
    </p:spTree>
  </p:cSld>
  <p:clrMap bg1="lt1" tx1="dk1" bg2="lt2" tx2="dk2" accent1="accent1" accent2="accent2" accent3="accent3" accent4="accent4" accent5="accent5" accent6="accent6" hlink="hlink" folHlink="folHlink"/>
  <p:sldLayoutIdLst>
    <p:sldLayoutId id="2147484693" r:id="rId1"/>
    <p:sldLayoutId id="2147484692" r:id="rId2"/>
    <p:sldLayoutId id="2147484691" r:id="rId3"/>
    <p:sldLayoutId id="2147484690" r:id="rId4"/>
    <p:sldLayoutId id="2147484689" r:id="rId5"/>
    <p:sldLayoutId id="2147484688" r:id="rId6"/>
    <p:sldLayoutId id="2147484687" r:id="rId7"/>
    <p:sldLayoutId id="2147484686" r:id="rId8"/>
    <p:sldLayoutId id="2147484685" r:id="rId9"/>
    <p:sldLayoutId id="2147484684" r:id="rId10"/>
    <p:sldLayoutId id="2147484683" r:id="rId11"/>
  </p:sldLayoutIdLst>
  <p:transition advClick="0"/>
  <p:hf hdr="0" ftr="0" dt="0"/>
  <p:txStyles>
    <p:titleStyle>
      <a:lvl1pPr algn="l" rtl="0" eaLnBrk="0" fontAlgn="base" hangingPunct="0">
        <a:spcBef>
          <a:spcPct val="0"/>
        </a:spcBef>
        <a:spcAft>
          <a:spcPct val="0"/>
        </a:spcAft>
        <a:defRPr sz="2000" b="1">
          <a:solidFill>
            <a:srgbClr val="00704E"/>
          </a:solidFill>
          <a:latin typeface="+mj-lt"/>
          <a:ea typeface="ＭＳ Ｐゴシック"/>
          <a:cs typeface="ＭＳ Ｐゴシック"/>
        </a:defRPr>
      </a:lvl1pPr>
      <a:lvl2pPr algn="l" rtl="0" eaLnBrk="0" fontAlgn="base" hangingPunct="0">
        <a:spcBef>
          <a:spcPct val="0"/>
        </a:spcBef>
        <a:spcAft>
          <a:spcPct val="0"/>
        </a:spcAft>
        <a:defRPr sz="2000" b="1">
          <a:solidFill>
            <a:srgbClr val="00704E"/>
          </a:solidFill>
          <a:latin typeface="Arial" pitchFamily="34" charset="0"/>
          <a:ea typeface="ＭＳ Ｐゴシック"/>
          <a:cs typeface="ＭＳ Ｐゴシック"/>
        </a:defRPr>
      </a:lvl2pPr>
      <a:lvl3pPr algn="l" rtl="0" eaLnBrk="0" fontAlgn="base" hangingPunct="0">
        <a:spcBef>
          <a:spcPct val="0"/>
        </a:spcBef>
        <a:spcAft>
          <a:spcPct val="0"/>
        </a:spcAft>
        <a:defRPr sz="2000" b="1">
          <a:solidFill>
            <a:srgbClr val="00704E"/>
          </a:solidFill>
          <a:latin typeface="Arial" pitchFamily="34" charset="0"/>
          <a:ea typeface="ＭＳ Ｐゴシック"/>
          <a:cs typeface="ＭＳ Ｐゴシック"/>
        </a:defRPr>
      </a:lvl3pPr>
      <a:lvl4pPr algn="l" rtl="0" eaLnBrk="0" fontAlgn="base" hangingPunct="0">
        <a:spcBef>
          <a:spcPct val="0"/>
        </a:spcBef>
        <a:spcAft>
          <a:spcPct val="0"/>
        </a:spcAft>
        <a:defRPr sz="2000" b="1">
          <a:solidFill>
            <a:srgbClr val="00704E"/>
          </a:solidFill>
          <a:latin typeface="Arial" pitchFamily="34" charset="0"/>
          <a:ea typeface="ＭＳ Ｐゴシック"/>
          <a:cs typeface="ＭＳ Ｐゴシック"/>
        </a:defRPr>
      </a:lvl4pPr>
      <a:lvl5pPr algn="l" rtl="0" eaLnBrk="0" fontAlgn="base" hangingPunct="0">
        <a:spcBef>
          <a:spcPct val="0"/>
        </a:spcBef>
        <a:spcAft>
          <a:spcPct val="0"/>
        </a:spcAft>
        <a:defRPr sz="2000" b="1">
          <a:solidFill>
            <a:srgbClr val="00704E"/>
          </a:solidFill>
          <a:latin typeface="Arial" pitchFamily="34" charset="0"/>
          <a:ea typeface="ＭＳ Ｐゴシック"/>
          <a:cs typeface="ＭＳ Ｐゴシック"/>
        </a:defRPr>
      </a:lvl5pPr>
      <a:lvl6pPr marL="457200" algn="l" rtl="0" eaLnBrk="1" fontAlgn="base" hangingPunct="1">
        <a:spcBef>
          <a:spcPct val="0"/>
        </a:spcBef>
        <a:spcAft>
          <a:spcPct val="0"/>
        </a:spcAft>
        <a:defRPr sz="2000" b="1">
          <a:solidFill>
            <a:srgbClr val="00704E"/>
          </a:solidFill>
          <a:latin typeface="Arial" pitchFamily="34" charset="0"/>
          <a:ea typeface="MS PGothic" pitchFamily="34" charset="-128"/>
        </a:defRPr>
      </a:lvl6pPr>
      <a:lvl7pPr marL="914400" algn="l" rtl="0" eaLnBrk="1" fontAlgn="base" hangingPunct="1">
        <a:spcBef>
          <a:spcPct val="0"/>
        </a:spcBef>
        <a:spcAft>
          <a:spcPct val="0"/>
        </a:spcAft>
        <a:defRPr sz="2000" b="1">
          <a:solidFill>
            <a:srgbClr val="00704E"/>
          </a:solidFill>
          <a:latin typeface="Arial" pitchFamily="34" charset="0"/>
          <a:ea typeface="MS PGothic" pitchFamily="34" charset="-128"/>
        </a:defRPr>
      </a:lvl7pPr>
      <a:lvl8pPr marL="1371600" algn="l" rtl="0" eaLnBrk="1" fontAlgn="base" hangingPunct="1">
        <a:spcBef>
          <a:spcPct val="0"/>
        </a:spcBef>
        <a:spcAft>
          <a:spcPct val="0"/>
        </a:spcAft>
        <a:defRPr sz="2000" b="1">
          <a:solidFill>
            <a:srgbClr val="00704E"/>
          </a:solidFill>
          <a:latin typeface="Arial" pitchFamily="34" charset="0"/>
          <a:ea typeface="MS PGothic" pitchFamily="34" charset="-128"/>
        </a:defRPr>
      </a:lvl8pPr>
      <a:lvl9pPr marL="1828800" algn="l" rtl="0" eaLnBrk="1" fontAlgn="base" hangingPunct="1">
        <a:spcBef>
          <a:spcPct val="0"/>
        </a:spcBef>
        <a:spcAft>
          <a:spcPct val="0"/>
        </a:spcAft>
        <a:defRPr sz="2000" b="1">
          <a:solidFill>
            <a:srgbClr val="00704E"/>
          </a:solidFill>
          <a:latin typeface="Arial" pitchFamily="34" charset="0"/>
          <a:ea typeface="MS PGothic" pitchFamily="34" charset="-128"/>
        </a:defRPr>
      </a:lvl9pPr>
    </p:titleStyle>
    <p:bodyStyle>
      <a:lvl1pPr marL="190500" indent="-190500" algn="l" rtl="0" eaLnBrk="0" fontAlgn="base" hangingPunct="0">
        <a:spcBef>
          <a:spcPct val="0"/>
        </a:spcBef>
        <a:spcAft>
          <a:spcPct val="0"/>
        </a:spcAft>
        <a:buClr>
          <a:srgbClr val="15864F"/>
        </a:buClr>
        <a:buFont typeface="Wingdings" pitchFamily="2" charset="2"/>
        <a:buChar char="§"/>
        <a:defRPr sz="2000">
          <a:solidFill>
            <a:schemeClr val="tx1"/>
          </a:solidFill>
          <a:latin typeface="+mn-lt"/>
          <a:ea typeface="ＭＳ Ｐゴシック"/>
          <a:cs typeface="ＭＳ Ｐゴシック"/>
        </a:defRPr>
      </a:lvl1pPr>
      <a:lvl2pPr marL="571500" indent="-190500" algn="l" rtl="0" eaLnBrk="0" fontAlgn="base" hangingPunct="0">
        <a:spcBef>
          <a:spcPct val="0"/>
        </a:spcBef>
        <a:spcAft>
          <a:spcPct val="0"/>
        </a:spcAft>
        <a:buClr>
          <a:srgbClr val="15864F"/>
        </a:buClr>
        <a:buFont typeface="Wingdings" pitchFamily="2" charset="2"/>
        <a:buChar char="§"/>
        <a:defRPr>
          <a:solidFill>
            <a:schemeClr val="tx1"/>
          </a:solidFill>
          <a:latin typeface="+mn-lt"/>
          <a:ea typeface="ＭＳ Ｐゴシック"/>
          <a:cs typeface="ＭＳ Ｐゴシック"/>
        </a:defRPr>
      </a:lvl2pPr>
      <a:lvl3pPr marL="952500" indent="-190500" algn="l" rtl="0" eaLnBrk="0" fontAlgn="base" hangingPunct="0">
        <a:spcBef>
          <a:spcPct val="0"/>
        </a:spcBef>
        <a:spcAft>
          <a:spcPct val="0"/>
        </a:spcAft>
        <a:buClr>
          <a:srgbClr val="15864F"/>
        </a:buClr>
        <a:buFont typeface="Wingdings" pitchFamily="2" charset="2"/>
        <a:buChar char="§"/>
        <a:defRPr sz="1600">
          <a:solidFill>
            <a:schemeClr val="tx1"/>
          </a:solidFill>
          <a:latin typeface="+mn-lt"/>
          <a:ea typeface="ＭＳ Ｐゴシック"/>
          <a:cs typeface="ＭＳ Ｐゴシック"/>
        </a:defRPr>
      </a:lvl3pPr>
      <a:lvl4pPr marL="1435100" indent="-190500" algn="l" rtl="0" eaLnBrk="0" fontAlgn="base" hangingPunct="0">
        <a:spcBef>
          <a:spcPct val="0"/>
        </a:spcBef>
        <a:spcAft>
          <a:spcPct val="0"/>
        </a:spcAft>
        <a:buClr>
          <a:srgbClr val="15864F"/>
        </a:buClr>
        <a:buFont typeface="Wingdings" pitchFamily="2" charset="2"/>
        <a:buChar char="§"/>
        <a:defRPr sz="1400">
          <a:solidFill>
            <a:schemeClr val="tx1"/>
          </a:solidFill>
          <a:latin typeface="+mn-lt"/>
          <a:ea typeface="ＭＳ Ｐゴシック"/>
          <a:cs typeface="ＭＳ Ｐゴシック"/>
        </a:defRPr>
      </a:lvl4pPr>
      <a:lvl5pPr marL="1905000" indent="-190500" algn="l" rtl="0" eaLnBrk="0" fontAlgn="base" hangingPunct="0">
        <a:spcBef>
          <a:spcPct val="0"/>
        </a:spcBef>
        <a:spcAft>
          <a:spcPct val="0"/>
        </a:spcAft>
        <a:buClr>
          <a:srgbClr val="15864F"/>
        </a:buClr>
        <a:buFont typeface="Wingdings" pitchFamily="2" charset="2"/>
        <a:buChar char="§"/>
        <a:defRPr sz="1200">
          <a:solidFill>
            <a:schemeClr val="tx1"/>
          </a:solidFill>
          <a:latin typeface="+mn-lt"/>
          <a:ea typeface="ＭＳ Ｐゴシック"/>
          <a:cs typeface="ＭＳ Ｐゴシック"/>
        </a:defRPr>
      </a:lvl5pPr>
      <a:lvl6pPr marL="2362200" indent="-190500" algn="l" rtl="0" eaLnBrk="1" fontAlgn="base" hangingPunct="1">
        <a:spcBef>
          <a:spcPct val="0"/>
        </a:spcBef>
        <a:spcAft>
          <a:spcPct val="0"/>
        </a:spcAft>
        <a:buClr>
          <a:srgbClr val="15864F"/>
        </a:buClr>
        <a:buFont typeface="Wingdings" pitchFamily="2" charset="2"/>
        <a:buChar char="§"/>
        <a:defRPr sz="1200">
          <a:solidFill>
            <a:schemeClr val="tx1"/>
          </a:solidFill>
          <a:latin typeface="+mn-lt"/>
          <a:ea typeface="+mn-ea"/>
        </a:defRPr>
      </a:lvl6pPr>
      <a:lvl7pPr marL="2819400" indent="-190500" algn="l" rtl="0" eaLnBrk="1" fontAlgn="base" hangingPunct="1">
        <a:spcBef>
          <a:spcPct val="0"/>
        </a:spcBef>
        <a:spcAft>
          <a:spcPct val="0"/>
        </a:spcAft>
        <a:buClr>
          <a:srgbClr val="15864F"/>
        </a:buClr>
        <a:buFont typeface="Wingdings" pitchFamily="2" charset="2"/>
        <a:buChar char="§"/>
        <a:defRPr sz="1200">
          <a:solidFill>
            <a:schemeClr val="tx1"/>
          </a:solidFill>
          <a:latin typeface="+mn-lt"/>
          <a:ea typeface="+mn-ea"/>
        </a:defRPr>
      </a:lvl7pPr>
      <a:lvl8pPr marL="3276600" indent="-190500" algn="l" rtl="0" eaLnBrk="1" fontAlgn="base" hangingPunct="1">
        <a:spcBef>
          <a:spcPct val="0"/>
        </a:spcBef>
        <a:spcAft>
          <a:spcPct val="0"/>
        </a:spcAft>
        <a:buClr>
          <a:srgbClr val="15864F"/>
        </a:buClr>
        <a:buFont typeface="Wingdings" pitchFamily="2" charset="2"/>
        <a:buChar char="§"/>
        <a:defRPr sz="1200">
          <a:solidFill>
            <a:schemeClr val="tx1"/>
          </a:solidFill>
          <a:latin typeface="+mn-lt"/>
          <a:ea typeface="+mn-ea"/>
        </a:defRPr>
      </a:lvl8pPr>
      <a:lvl9pPr marL="3733800" indent="-190500" algn="l" rtl="0" eaLnBrk="1" fontAlgn="base" hangingPunct="1">
        <a:spcBef>
          <a:spcPct val="0"/>
        </a:spcBef>
        <a:spcAft>
          <a:spcPct val="0"/>
        </a:spcAft>
        <a:buClr>
          <a:srgbClr val="15864F"/>
        </a:buClr>
        <a:buFont typeface="Wingdings" pitchFamily="2" charset="2"/>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1026" name="AutoShape 2"/>
          <p:cNvGraphicFramePr>
            <a:graphicFrameLocks/>
          </p:cNvGraphicFramePr>
          <p:nvPr>
            <p:custDataLst>
              <p:tags r:id="rId14"/>
            </p:custDataLst>
          </p:nvPr>
        </p:nvGraphicFramePr>
        <p:xfrm>
          <a:off x="0" y="0"/>
          <a:ext cx="171450" cy="158750"/>
        </p:xfrm>
        <a:graphic>
          <a:graphicData uri="http://schemas.openxmlformats.org/presentationml/2006/ole">
            <p:oleObj spid="_x0000_s1026" name="think-cell Slide" r:id="rId26" imgW="0" imgH="0" progId="">
              <p:embed/>
            </p:oleObj>
          </a:graphicData>
        </a:graphic>
      </p:graphicFrame>
      <p:sp>
        <p:nvSpPr>
          <p:cNvPr id="17" name="McK 1. On-page tracker" hidden="1"/>
          <p:cNvSpPr>
            <a:spLocks noChangeArrowheads="1"/>
          </p:cNvSpPr>
          <p:nvPr>
            <p:custDataLst>
              <p:tags r:id="rId15"/>
            </p:custDataLst>
          </p:nvPr>
        </p:nvSpPr>
        <p:spPr bwMode="auto">
          <a:xfrm>
            <a:off x="292100" y="41275"/>
            <a:ext cx="858838" cy="215900"/>
          </a:xfrm>
          <a:prstGeom prst="rect">
            <a:avLst/>
          </a:prstGeom>
          <a:noFill/>
          <a:ln w="9525">
            <a:noFill/>
            <a:miter lim="800000"/>
            <a:headEnd/>
            <a:tailEnd/>
          </a:ln>
          <a:effectLst/>
        </p:spPr>
        <p:txBody>
          <a:bodyPr wrap="none" lIns="0" tIns="0" rIns="0" bIns="0">
            <a:spAutoFit/>
          </a:bodyPr>
          <a:lstStyle/>
          <a:p>
            <a:pPr defTabSz="933450">
              <a:defRPr/>
            </a:pPr>
            <a:r>
              <a:rPr lang="en-GB" altLang="ja-JP" sz="1400" dirty="0">
                <a:solidFill>
                  <a:srgbClr val="808080"/>
                </a:solidFill>
                <a:ea typeface="ＭＳ Ｐゴシック" charset="-128"/>
                <a:cs typeface="Arial"/>
              </a:rPr>
              <a:t>TRACKER</a:t>
            </a:r>
          </a:p>
        </p:txBody>
      </p:sp>
      <p:sp>
        <p:nvSpPr>
          <p:cNvPr id="18" name="McK 3. Unit of measure" hidden="1"/>
          <p:cNvSpPr txBox="1">
            <a:spLocks noChangeArrowheads="1"/>
          </p:cNvSpPr>
          <p:nvPr>
            <p:custDataLst>
              <p:tags r:id="rId16"/>
            </p:custDataLst>
          </p:nvPr>
        </p:nvSpPr>
        <p:spPr bwMode="auto">
          <a:xfrm>
            <a:off x="292100" y="1127125"/>
            <a:ext cx="4040188" cy="215900"/>
          </a:xfrm>
          <a:prstGeom prst="rect">
            <a:avLst/>
          </a:prstGeom>
          <a:noFill/>
          <a:ln w="9525">
            <a:noFill/>
            <a:miter lim="800000"/>
            <a:headEnd/>
            <a:tailEnd/>
          </a:ln>
          <a:effectLst/>
        </p:spPr>
        <p:txBody>
          <a:bodyPr lIns="0" tIns="0" rIns="0" bIns="0">
            <a:spAutoFit/>
          </a:bodyPr>
          <a:lstStyle/>
          <a:p>
            <a:pPr defTabSz="912813">
              <a:defRPr/>
            </a:pPr>
            <a:r>
              <a:rPr lang="en-GB" altLang="ja-JP" sz="1400" dirty="0">
                <a:solidFill>
                  <a:srgbClr val="808080"/>
                </a:solidFill>
                <a:ea typeface="ＭＳ Ｐゴシック" charset="-128"/>
                <a:cs typeface="Arial"/>
              </a:rPr>
              <a:t>Unit of measure</a:t>
            </a:r>
          </a:p>
        </p:txBody>
      </p:sp>
      <p:grpSp>
        <p:nvGrpSpPr>
          <p:cNvPr id="1030" name="ACET" hidden="1"/>
          <p:cNvGrpSpPr>
            <a:grpSpLocks/>
          </p:cNvGrpSpPr>
          <p:nvPr>
            <p:custDataLst>
              <p:tags r:id="rId17"/>
            </p:custDataLst>
          </p:nvPr>
        </p:nvGrpSpPr>
        <p:grpSpPr bwMode="auto">
          <a:xfrm>
            <a:off x="1606550" y="1731963"/>
            <a:ext cx="4711700" cy="508000"/>
            <a:chOff x="915" y="717"/>
            <a:chExt cx="2686" cy="313"/>
          </a:xfrm>
        </p:grpSpPr>
        <p:cxnSp>
          <p:nvCxnSpPr>
            <p:cNvPr id="1039" name="AutoShape 6" hidden="1"/>
            <p:cNvCxnSpPr>
              <a:cxnSpLocks noChangeShapeType="1"/>
            </p:cNvCxnSpPr>
            <p:nvPr/>
          </p:nvCxnSpPr>
          <p:spPr bwMode="auto">
            <a:xfrm>
              <a:off x="915" y="1030"/>
              <a:ext cx="2686" cy="0"/>
            </a:xfrm>
            <a:prstGeom prst="straightConnector1">
              <a:avLst/>
            </a:prstGeom>
            <a:noFill/>
            <a:ln w="9525">
              <a:solidFill>
                <a:schemeClr val="tx1"/>
              </a:solidFill>
              <a:round/>
              <a:headEnd/>
              <a:tailEnd/>
            </a:ln>
          </p:spPr>
        </p:cxnSp>
        <p:sp>
          <p:nvSpPr>
            <p:cNvPr id="21" name="AutoShape 7" hidden="1"/>
            <p:cNvSpPr>
              <a:spLocks noChangeArrowheads="1"/>
            </p:cNvSpPr>
            <p:nvPr/>
          </p:nvSpPr>
          <p:spPr bwMode="auto">
            <a:xfrm>
              <a:off x="915" y="717"/>
              <a:ext cx="2686" cy="313"/>
            </a:xfrm>
            <a:prstGeom prst="leftRightArrow">
              <a:avLst>
                <a:gd name="adj1" fmla="val 100000"/>
                <a:gd name="adj2" fmla="val 0"/>
              </a:avLst>
            </a:prstGeom>
            <a:noFill/>
            <a:ln w="9525">
              <a:noFill/>
              <a:miter lim="800000"/>
              <a:headEnd/>
              <a:tailEnd/>
            </a:ln>
            <a:effectLst/>
          </p:spPr>
          <p:txBody>
            <a:bodyPr lIns="0" tIns="0" rIns="0" bIns="18639" anchor="b">
              <a:spAutoFit/>
            </a:bodyPr>
            <a:lstStyle/>
            <a:p>
              <a:pPr defTabSz="933450">
                <a:defRPr/>
              </a:pPr>
              <a:r>
                <a:rPr lang="en-GB" altLang="ja-JP" sz="1600" b="1" dirty="0">
                  <a:solidFill>
                    <a:srgbClr val="000000"/>
                  </a:solidFill>
                  <a:ea typeface="ＭＳ Ｐゴシック" charset="-128"/>
                  <a:cs typeface="Arial"/>
                </a:rPr>
                <a:t>Title</a:t>
              </a:r>
            </a:p>
            <a:p>
              <a:pPr defTabSz="933450">
                <a:defRPr/>
              </a:pPr>
              <a:r>
                <a:rPr lang="en-GB" altLang="ja-JP" sz="1600" dirty="0">
                  <a:solidFill>
                    <a:srgbClr val="808080"/>
                  </a:solidFill>
                  <a:ea typeface="ＭＳ Ｐゴシック" charset="-128"/>
                  <a:cs typeface="Arial"/>
                </a:rPr>
                <a:t>Unit of measure</a:t>
              </a:r>
            </a:p>
          </p:txBody>
        </p:sp>
      </p:grpSp>
      <p:sp>
        <p:nvSpPr>
          <p:cNvPr id="22" name="Working Draft" hidden="1"/>
          <p:cNvSpPr txBox="1">
            <a:spLocks noChangeArrowheads="1"/>
          </p:cNvSpPr>
          <p:nvPr>
            <p:custDataLst>
              <p:tags r:id="rId18"/>
            </p:custDataLst>
          </p:nvPr>
        </p:nvSpPr>
        <p:spPr bwMode="auto">
          <a:xfrm rot="5400000">
            <a:off x="8928894" y="2772569"/>
            <a:ext cx="1801813" cy="92075"/>
          </a:xfrm>
          <a:prstGeom prst="rect">
            <a:avLst/>
          </a:prstGeom>
          <a:noFill/>
          <a:ln w="9525">
            <a:noFill/>
            <a:miter lim="800000"/>
            <a:headEnd/>
            <a:tailEnd/>
          </a:ln>
          <a:effectLst/>
        </p:spPr>
        <p:txBody>
          <a:bodyPr wrap="none" lIns="0" tIns="0" rIns="0" bIns="0">
            <a:spAutoFit/>
          </a:bodyPr>
          <a:lstStyle/>
          <a:p>
            <a:pPr defTabSz="933450">
              <a:defRPr/>
            </a:pPr>
            <a:r>
              <a:rPr lang="en-GB" altLang="ja-JP" sz="600" dirty="0">
                <a:solidFill>
                  <a:srgbClr val="000000"/>
                </a:solidFill>
                <a:ea typeface="ＭＳ Ｐゴシック" pitchFamily="34" charset="-128"/>
                <a:cs typeface="Arial" charset="0"/>
              </a:rPr>
              <a:t>Last Modified 07/06/2012 19:45 GMT Standard Time</a:t>
            </a:r>
            <a:endParaRPr lang="en-GB" altLang="ja-JP" sz="1600" dirty="0">
              <a:solidFill>
                <a:srgbClr val="000000"/>
              </a:solidFill>
              <a:ea typeface="ＭＳ Ｐゴシック" pitchFamily="34" charset="-128"/>
              <a:cs typeface="Arial" charset="0"/>
            </a:endParaRPr>
          </a:p>
        </p:txBody>
      </p:sp>
      <p:sp>
        <p:nvSpPr>
          <p:cNvPr id="23" name="Printed" hidden="1"/>
          <p:cNvSpPr txBox="1">
            <a:spLocks noChangeArrowheads="1"/>
          </p:cNvSpPr>
          <p:nvPr>
            <p:custDataLst>
              <p:tags r:id="rId19"/>
            </p:custDataLst>
          </p:nvPr>
        </p:nvSpPr>
        <p:spPr bwMode="auto">
          <a:xfrm rot="5400000">
            <a:off x="9012238" y="4298950"/>
            <a:ext cx="1635125" cy="92075"/>
          </a:xfrm>
          <a:prstGeom prst="rect">
            <a:avLst/>
          </a:prstGeom>
          <a:noFill/>
          <a:ln w="9525">
            <a:noFill/>
            <a:miter lim="800000"/>
            <a:headEnd/>
            <a:tailEnd/>
          </a:ln>
          <a:effectLst/>
        </p:spPr>
        <p:txBody>
          <a:bodyPr wrap="none" lIns="0" tIns="0" rIns="0" bIns="0">
            <a:spAutoFit/>
          </a:bodyPr>
          <a:lstStyle/>
          <a:p>
            <a:pPr defTabSz="933450">
              <a:defRPr/>
            </a:pPr>
            <a:r>
              <a:rPr lang="en-US" altLang="ja-JP" sz="600" dirty="0">
                <a:solidFill>
                  <a:srgbClr val="000000"/>
                </a:solidFill>
                <a:ea typeface="ＭＳ Ｐゴシック" charset="-128"/>
                <a:cs typeface="Arial"/>
              </a:rPr>
              <a:t>Printed 5/22/2012 2:07 AM India Standard Time</a:t>
            </a:r>
            <a:endParaRPr lang="en-GB" altLang="ja-JP" sz="1600" dirty="0">
              <a:solidFill>
                <a:srgbClr val="000000"/>
              </a:solidFill>
              <a:ea typeface="ＭＳ Ｐゴシック" charset="-128"/>
              <a:cs typeface="Arial"/>
            </a:endParaRPr>
          </a:p>
        </p:txBody>
      </p:sp>
      <p:pic>
        <p:nvPicPr>
          <p:cNvPr id="1033" name="Picture 7" descr="LBG.png"/>
          <p:cNvPicPr>
            <a:picLocks noChangeAspect="1"/>
          </p:cNvPicPr>
          <p:nvPr>
            <p:custDataLst>
              <p:tags r:id="rId20"/>
            </p:custDataLst>
          </p:nvPr>
        </p:nvPicPr>
        <p:blipFill>
          <a:blip r:embed="rId27"/>
          <a:srcRect/>
          <a:stretch>
            <a:fillRect/>
          </a:stretch>
        </p:blipFill>
        <p:spPr bwMode="auto">
          <a:xfrm>
            <a:off x="347663" y="350838"/>
            <a:ext cx="796925" cy="879475"/>
          </a:xfrm>
          <a:prstGeom prst="rect">
            <a:avLst/>
          </a:prstGeom>
          <a:noFill/>
          <a:ln w="9525">
            <a:noFill/>
            <a:miter lim="800000"/>
            <a:headEnd/>
            <a:tailEnd/>
          </a:ln>
        </p:spPr>
      </p:pic>
      <p:pic>
        <p:nvPicPr>
          <p:cNvPr id="1034" name="Picture 5" descr="rule"/>
          <p:cNvPicPr>
            <a:picLocks noChangeAspect="1" noChangeArrowheads="1"/>
          </p:cNvPicPr>
          <p:nvPr>
            <p:custDataLst>
              <p:tags r:id="rId21"/>
            </p:custDataLst>
          </p:nvPr>
        </p:nvPicPr>
        <p:blipFill>
          <a:blip r:embed="rId28"/>
          <a:srcRect/>
          <a:stretch>
            <a:fillRect/>
          </a:stretch>
        </p:blipFill>
        <p:spPr bwMode="auto">
          <a:xfrm>
            <a:off x="1803400" y="1131888"/>
            <a:ext cx="7993063" cy="196850"/>
          </a:xfrm>
          <a:prstGeom prst="rect">
            <a:avLst/>
          </a:prstGeom>
          <a:noFill/>
          <a:ln w="9525">
            <a:noFill/>
            <a:miter lim="800000"/>
            <a:headEnd/>
            <a:tailEnd/>
          </a:ln>
        </p:spPr>
      </p:pic>
      <p:sp>
        <p:nvSpPr>
          <p:cNvPr id="26" name="Line 14"/>
          <p:cNvSpPr>
            <a:spLocks noChangeShapeType="1"/>
          </p:cNvSpPr>
          <p:nvPr>
            <p:custDataLst>
              <p:tags r:id="rId22"/>
            </p:custDataLst>
          </p:nvPr>
        </p:nvSpPr>
        <p:spPr bwMode="gray">
          <a:xfrm>
            <a:off x="330200" y="6497638"/>
            <a:ext cx="985838" cy="0"/>
          </a:xfrm>
          <a:prstGeom prst="line">
            <a:avLst/>
          </a:prstGeom>
          <a:noFill/>
          <a:ln w="22225">
            <a:solidFill>
              <a:srgbClr val="00714E"/>
            </a:solidFill>
            <a:round/>
            <a:headEnd/>
            <a:tailEnd/>
          </a:ln>
          <a:effectLst/>
        </p:spPr>
        <p:txBody>
          <a:bodyPr/>
          <a:lstStyle/>
          <a:p>
            <a:pPr algn="ctr">
              <a:defRPr/>
            </a:pPr>
            <a:endParaRPr lang="en-GB" b="1" dirty="0">
              <a:solidFill>
                <a:srgbClr val="000000"/>
              </a:solidFill>
              <a:latin typeface="Arial"/>
              <a:ea typeface="+mn-ea"/>
              <a:cs typeface="Arial"/>
            </a:endParaRPr>
          </a:p>
        </p:txBody>
      </p:sp>
      <p:sp>
        <p:nvSpPr>
          <p:cNvPr id="1036" name="Rectangle 11"/>
          <p:cNvSpPr>
            <a:spLocks noGrp="1" noChangeArrowheads="1"/>
          </p:cNvSpPr>
          <p:nvPr>
            <p:ph type="body" idx="1"/>
            <p:custDataLst>
              <p:tags r:id="rId23"/>
            </p:custDataLst>
          </p:nvPr>
        </p:nvSpPr>
        <p:spPr bwMode="gray">
          <a:xfrm>
            <a:off x="2495550" y="2906713"/>
            <a:ext cx="4756150" cy="12223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7" name="McK 2. Slide Title"/>
          <p:cNvSpPr>
            <a:spLocks noGrp="1" noChangeArrowheads="1"/>
          </p:cNvSpPr>
          <p:nvPr>
            <p:ph type="title"/>
            <p:custDataLst>
              <p:tags r:id="rId24"/>
            </p:custDataLst>
          </p:nvPr>
        </p:nvSpPr>
        <p:spPr bwMode="auto">
          <a:xfrm>
            <a:off x="1803400" y="519113"/>
            <a:ext cx="7993063" cy="369887"/>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altLang="ja-JP" smtClean="0"/>
              <a:t>Click to edit Master title style</a:t>
            </a:r>
          </a:p>
        </p:txBody>
      </p:sp>
      <p:sp>
        <p:nvSpPr>
          <p:cNvPr id="27" name="Rectangle 35"/>
          <p:cNvSpPr>
            <a:spLocks noGrp="1" noChangeArrowheads="1"/>
          </p:cNvSpPr>
          <p:nvPr>
            <p:ph type="sldNum" sz="quarter" idx="4"/>
            <p:custDataLst>
              <p:tags r:id="rId25"/>
            </p:custDataLst>
          </p:nvPr>
        </p:nvSpPr>
        <p:spPr bwMode="gray">
          <a:xfrm>
            <a:off x="744538" y="6581775"/>
            <a:ext cx="157162" cy="153988"/>
          </a:xfrm>
          <a:prstGeom prst="rect">
            <a:avLst/>
          </a:prstGeom>
          <a:ln>
            <a:miter lim="800000"/>
            <a:headEnd/>
            <a:tailEnd/>
          </a:ln>
        </p:spPr>
        <p:txBody>
          <a:bodyPr vert="horz" wrap="none" lIns="0" tIns="0" rIns="0" bIns="0" numCol="1" anchor="t" anchorCtr="0" compatLnSpc="1">
            <a:prstTxWarp prst="textNoShape">
              <a:avLst/>
            </a:prstTxWarp>
            <a:spAutoFit/>
          </a:bodyPr>
          <a:lstStyle>
            <a:lvl1pPr algn="ctr">
              <a:defRPr sz="1000" b="0">
                <a:solidFill>
                  <a:srgbClr val="000000"/>
                </a:solidFill>
                <a:latin typeface="+mn-lt"/>
                <a:ea typeface="+mn-ea"/>
                <a:cs typeface="+mn-cs"/>
              </a:defRPr>
            </a:lvl1pPr>
          </a:lstStyle>
          <a:p>
            <a:pPr>
              <a:defRPr/>
            </a:pPr>
            <a:fld id="{732A3DDA-7B35-4E32-96B9-83E19AE9107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706" r:id="rId1"/>
    <p:sldLayoutId id="2147484707" r:id="rId2"/>
    <p:sldLayoutId id="2147484708" r:id="rId3"/>
    <p:sldLayoutId id="2147484709" r:id="rId4"/>
    <p:sldLayoutId id="2147484710" r:id="rId5"/>
    <p:sldLayoutId id="2147484711" r:id="rId6"/>
    <p:sldLayoutId id="2147484712" r:id="rId7"/>
    <p:sldLayoutId id="2147484713" r:id="rId8"/>
    <p:sldLayoutId id="2147484714" r:id="rId9"/>
    <p:sldLayoutId id="2147484715" r:id="rId10"/>
    <p:sldLayoutId id="2147484716" r:id="rId11"/>
  </p:sldLayoutIdLst>
  <p:timing>
    <p:tnLst>
      <p:par>
        <p:cTn id="1" dur="indefinite" restart="never" nodeType="tmRoot"/>
      </p:par>
    </p:tnLst>
  </p:timing>
  <p:hf hdr="0" ftr="0" dt="0"/>
  <p:txStyles>
    <p:titleStyle>
      <a:lvl1pPr algn="l" defTabSz="957263" rtl="0" eaLnBrk="0" fontAlgn="base" hangingPunct="0">
        <a:spcBef>
          <a:spcPct val="0"/>
        </a:spcBef>
        <a:spcAft>
          <a:spcPct val="0"/>
        </a:spcAft>
        <a:defRPr sz="2400">
          <a:solidFill>
            <a:schemeClr val="tx2"/>
          </a:solidFill>
          <a:latin typeface="+mj-lt"/>
          <a:ea typeface="+mj-ea"/>
          <a:cs typeface="+mj-cs"/>
        </a:defRPr>
      </a:lvl1pPr>
      <a:lvl2pPr algn="l" defTabSz="957263" rtl="0" eaLnBrk="0" fontAlgn="base" hangingPunct="0">
        <a:spcBef>
          <a:spcPct val="0"/>
        </a:spcBef>
        <a:spcAft>
          <a:spcPct val="0"/>
        </a:spcAft>
        <a:defRPr sz="2400">
          <a:solidFill>
            <a:schemeClr val="tx2"/>
          </a:solidFill>
          <a:latin typeface="Arial" charset="0"/>
          <a:cs typeface="Arial" charset="0"/>
        </a:defRPr>
      </a:lvl2pPr>
      <a:lvl3pPr algn="l" defTabSz="957263" rtl="0" eaLnBrk="0" fontAlgn="base" hangingPunct="0">
        <a:spcBef>
          <a:spcPct val="0"/>
        </a:spcBef>
        <a:spcAft>
          <a:spcPct val="0"/>
        </a:spcAft>
        <a:defRPr sz="2400">
          <a:solidFill>
            <a:schemeClr val="tx2"/>
          </a:solidFill>
          <a:latin typeface="Arial" charset="0"/>
          <a:cs typeface="Arial" charset="0"/>
        </a:defRPr>
      </a:lvl3pPr>
      <a:lvl4pPr algn="l" defTabSz="957263" rtl="0" eaLnBrk="0" fontAlgn="base" hangingPunct="0">
        <a:spcBef>
          <a:spcPct val="0"/>
        </a:spcBef>
        <a:spcAft>
          <a:spcPct val="0"/>
        </a:spcAft>
        <a:defRPr sz="2400">
          <a:solidFill>
            <a:schemeClr val="tx2"/>
          </a:solidFill>
          <a:latin typeface="Arial" charset="0"/>
          <a:cs typeface="Arial" charset="0"/>
        </a:defRPr>
      </a:lvl4pPr>
      <a:lvl5pPr algn="l" defTabSz="957263" rtl="0" eaLnBrk="0" fontAlgn="base" hangingPunct="0">
        <a:spcBef>
          <a:spcPct val="0"/>
        </a:spcBef>
        <a:spcAft>
          <a:spcPct val="0"/>
        </a:spcAft>
        <a:defRPr sz="2400">
          <a:solidFill>
            <a:schemeClr val="tx2"/>
          </a:solidFill>
          <a:latin typeface="Arial" charset="0"/>
          <a:cs typeface="Arial" charset="0"/>
        </a:defRPr>
      </a:lvl5pPr>
      <a:lvl6pPr marL="457200" algn="l" defTabSz="957263" rtl="0" fontAlgn="base">
        <a:spcBef>
          <a:spcPct val="0"/>
        </a:spcBef>
        <a:spcAft>
          <a:spcPct val="0"/>
        </a:spcAft>
        <a:defRPr sz="2400">
          <a:solidFill>
            <a:schemeClr val="tx2"/>
          </a:solidFill>
          <a:latin typeface="Arial" charset="0"/>
          <a:cs typeface="Arial" charset="0"/>
        </a:defRPr>
      </a:lvl6pPr>
      <a:lvl7pPr marL="914400" algn="l" defTabSz="957263" rtl="0" fontAlgn="base">
        <a:spcBef>
          <a:spcPct val="0"/>
        </a:spcBef>
        <a:spcAft>
          <a:spcPct val="0"/>
        </a:spcAft>
        <a:defRPr sz="2400">
          <a:solidFill>
            <a:schemeClr val="tx2"/>
          </a:solidFill>
          <a:latin typeface="Arial" charset="0"/>
          <a:cs typeface="Arial" charset="0"/>
        </a:defRPr>
      </a:lvl7pPr>
      <a:lvl8pPr marL="1371600" algn="l" defTabSz="957263" rtl="0" fontAlgn="base">
        <a:spcBef>
          <a:spcPct val="0"/>
        </a:spcBef>
        <a:spcAft>
          <a:spcPct val="0"/>
        </a:spcAft>
        <a:defRPr sz="2400">
          <a:solidFill>
            <a:schemeClr val="tx2"/>
          </a:solidFill>
          <a:latin typeface="Arial" charset="0"/>
          <a:cs typeface="Arial" charset="0"/>
        </a:defRPr>
      </a:lvl8pPr>
      <a:lvl9pPr marL="1828800" algn="l" defTabSz="957263" rtl="0" fontAlgn="base">
        <a:spcBef>
          <a:spcPct val="0"/>
        </a:spcBef>
        <a:spcAft>
          <a:spcPct val="0"/>
        </a:spcAft>
        <a:defRPr sz="2400">
          <a:solidFill>
            <a:schemeClr val="tx2"/>
          </a:solidFill>
          <a:latin typeface="Arial" charset="0"/>
          <a:cs typeface="Arial" charset="0"/>
        </a:defRPr>
      </a:lvl9pPr>
    </p:titleStyle>
    <p:bodyStyle>
      <a:lvl1pPr marL="342900" indent="-342900" algn="l" defTabSz="957263" rtl="0" eaLnBrk="0" fontAlgn="base" hangingPunct="0">
        <a:spcBef>
          <a:spcPct val="0"/>
        </a:spcBef>
        <a:spcAft>
          <a:spcPct val="0"/>
        </a:spcAft>
        <a:buClr>
          <a:schemeClr val="hlink"/>
        </a:buClr>
        <a:defRPr sz="1600">
          <a:solidFill>
            <a:schemeClr val="tx1"/>
          </a:solidFill>
          <a:latin typeface="+mn-lt"/>
          <a:ea typeface="+mn-ea"/>
          <a:cs typeface="+mn-cs"/>
        </a:defRPr>
      </a:lvl1pPr>
      <a:lvl2pPr marL="206375" indent="-204788" algn="l" defTabSz="957263" rtl="0" eaLnBrk="0" fontAlgn="base" hangingPunct="0">
        <a:spcBef>
          <a:spcPct val="0"/>
        </a:spcBef>
        <a:spcAft>
          <a:spcPct val="0"/>
        </a:spcAft>
        <a:buClr>
          <a:schemeClr val="hlink"/>
        </a:buClr>
        <a:buFont typeface="Arial" charset="0"/>
        <a:buChar char="▪"/>
        <a:defRPr sz="1600">
          <a:solidFill>
            <a:schemeClr val="tx1"/>
          </a:solidFill>
          <a:latin typeface="+mn-lt"/>
          <a:cs typeface="+mn-cs"/>
        </a:defRPr>
      </a:lvl2pPr>
      <a:lvl3pPr marL="488950" indent="-280988" algn="l" defTabSz="957263" rtl="0" eaLnBrk="0" fontAlgn="base" hangingPunct="0">
        <a:spcBef>
          <a:spcPct val="0"/>
        </a:spcBef>
        <a:spcAft>
          <a:spcPct val="0"/>
        </a:spcAft>
        <a:buClr>
          <a:schemeClr val="hlink"/>
        </a:buClr>
        <a:buFont typeface="Arial" charset="0"/>
        <a:buChar char="–"/>
        <a:defRPr sz="1600">
          <a:solidFill>
            <a:schemeClr val="tx1"/>
          </a:solidFill>
          <a:latin typeface="+mn-lt"/>
          <a:cs typeface="+mn-cs"/>
        </a:defRPr>
      </a:lvl3pPr>
      <a:lvl4pPr marL="657225" indent="-166688" algn="l" defTabSz="957263" rtl="0" eaLnBrk="0" fontAlgn="base" hangingPunct="0">
        <a:spcBef>
          <a:spcPct val="0"/>
        </a:spcBef>
        <a:spcAft>
          <a:spcPct val="0"/>
        </a:spcAft>
        <a:buClr>
          <a:schemeClr val="hlink"/>
        </a:buClr>
        <a:buFont typeface="Arial" charset="0"/>
        <a:buChar char="▫"/>
        <a:defRPr sz="1600">
          <a:solidFill>
            <a:schemeClr val="tx1"/>
          </a:solidFill>
          <a:latin typeface="+mn-lt"/>
          <a:cs typeface="+mn-cs"/>
        </a:defRPr>
      </a:lvl4pPr>
      <a:lvl5pPr marL="796925" indent="-138113" algn="l" defTabSz="957263" rtl="0" eaLnBrk="0" fontAlgn="base" hangingPunct="0">
        <a:spcBef>
          <a:spcPct val="0"/>
        </a:spcBef>
        <a:spcAft>
          <a:spcPct val="0"/>
        </a:spcAft>
        <a:buClr>
          <a:schemeClr val="hlink"/>
        </a:buClr>
        <a:buFont typeface="Arial" charset="0"/>
        <a:buChar char="-"/>
        <a:defRPr sz="1600">
          <a:solidFill>
            <a:schemeClr val="tx1"/>
          </a:solidFill>
          <a:latin typeface="+mn-lt"/>
          <a:cs typeface="+mn-cs"/>
        </a:defRPr>
      </a:lvl5pPr>
      <a:lvl6pPr marL="1254125" indent="-138113" algn="l" defTabSz="957263" rtl="0" fontAlgn="base">
        <a:spcBef>
          <a:spcPct val="0"/>
        </a:spcBef>
        <a:spcAft>
          <a:spcPct val="0"/>
        </a:spcAft>
        <a:buClr>
          <a:schemeClr val="hlink"/>
        </a:buClr>
        <a:buFont typeface="Arial" charset="0"/>
        <a:buChar char="-"/>
        <a:defRPr sz="1600">
          <a:solidFill>
            <a:schemeClr val="tx1"/>
          </a:solidFill>
          <a:latin typeface="+mn-lt"/>
          <a:cs typeface="+mn-cs"/>
        </a:defRPr>
      </a:lvl6pPr>
      <a:lvl7pPr marL="1711325" indent="-138113" algn="l" defTabSz="957263" rtl="0" fontAlgn="base">
        <a:spcBef>
          <a:spcPct val="0"/>
        </a:spcBef>
        <a:spcAft>
          <a:spcPct val="0"/>
        </a:spcAft>
        <a:buClr>
          <a:schemeClr val="hlink"/>
        </a:buClr>
        <a:buFont typeface="Arial" charset="0"/>
        <a:buChar char="-"/>
        <a:defRPr sz="1600">
          <a:solidFill>
            <a:schemeClr val="tx1"/>
          </a:solidFill>
          <a:latin typeface="+mn-lt"/>
          <a:cs typeface="+mn-cs"/>
        </a:defRPr>
      </a:lvl7pPr>
      <a:lvl8pPr marL="2168525" indent="-138113" algn="l" defTabSz="957263" rtl="0" fontAlgn="base">
        <a:spcBef>
          <a:spcPct val="0"/>
        </a:spcBef>
        <a:spcAft>
          <a:spcPct val="0"/>
        </a:spcAft>
        <a:buClr>
          <a:schemeClr val="hlink"/>
        </a:buClr>
        <a:buFont typeface="Arial" charset="0"/>
        <a:buChar char="-"/>
        <a:defRPr sz="1600">
          <a:solidFill>
            <a:schemeClr val="tx1"/>
          </a:solidFill>
          <a:latin typeface="+mn-lt"/>
          <a:cs typeface="+mn-cs"/>
        </a:defRPr>
      </a:lvl8pPr>
      <a:lvl9pPr marL="2625725" indent="-138113" algn="l" defTabSz="957263" rtl="0" fontAlgn="base">
        <a:spcBef>
          <a:spcPct val="0"/>
        </a:spcBef>
        <a:spcAft>
          <a:spcPct val="0"/>
        </a:spcAft>
        <a:buClr>
          <a:schemeClr val="hlink"/>
        </a:buClr>
        <a:buFont typeface="Arial" charset="0"/>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bwMode="auto">
          <a:xfrm>
            <a:off x="412750" y="188913"/>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477187" name="Rectangle 3"/>
          <p:cNvSpPr>
            <a:spLocks noGrp="1" noChangeArrowheads="1"/>
          </p:cNvSpPr>
          <p:nvPr>
            <p:ph type="body" idx="1"/>
          </p:nvPr>
        </p:nvSpPr>
        <p:spPr bwMode="auto">
          <a:xfrm>
            <a:off x="344488" y="1289050"/>
            <a:ext cx="8007350" cy="2139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477188" name="Picture 7" descr="LBG.png"/>
          <p:cNvPicPr>
            <a:picLocks noChangeAspect="1"/>
          </p:cNvPicPr>
          <p:nvPr/>
        </p:nvPicPr>
        <p:blipFill>
          <a:blip r:embed="rId13"/>
          <a:srcRect/>
          <a:stretch>
            <a:fillRect/>
          </a:stretch>
        </p:blipFill>
        <p:spPr bwMode="auto">
          <a:xfrm>
            <a:off x="8694738" y="311150"/>
            <a:ext cx="798512" cy="879475"/>
          </a:xfrm>
          <a:prstGeom prst="rect">
            <a:avLst/>
          </a:prstGeom>
          <a:noFill/>
          <a:ln w="9525">
            <a:noFill/>
            <a:miter lim="800000"/>
            <a:headEnd/>
            <a:tailEnd/>
          </a:ln>
        </p:spPr>
      </p:pic>
      <p:pic>
        <p:nvPicPr>
          <p:cNvPr id="477189" name="Picture 5" descr="rule"/>
          <p:cNvPicPr>
            <a:picLocks noChangeAspect="1" noChangeArrowheads="1"/>
          </p:cNvPicPr>
          <p:nvPr/>
        </p:nvPicPr>
        <p:blipFill>
          <a:blip r:embed="rId14"/>
          <a:srcRect/>
          <a:stretch>
            <a:fillRect/>
          </a:stretch>
        </p:blipFill>
        <p:spPr bwMode="auto">
          <a:xfrm>
            <a:off x="415925" y="1087438"/>
            <a:ext cx="7993063" cy="196850"/>
          </a:xfrm>
          <a:prstGeom prst="rect">
            <a:avLst/>
          </a:prstGeom>
          <a:noFill/>
          <a:ln w="9525">
            <a:noFill/>
            <a:miter lim="800000"/>
            <a:headEnd/>
            <a:tailEnd/>
          </a:ln>
        </p:spPr>
      </p:pic>
      <p:pic>
        <p:nvPicPr>
          <p:cNvPr id="477190" name="Picture 6" descr="rule"/>
          <p:cNvPicPr>
            <a:picLocks noChangeAspect="1" noChangeArrowheads="1"/>
          </p:cNvPicPr>
          <p:nvPr/>
        </p:nvPicPr>
        <p:blipFill>
          <a:blip r:embed="rId14"/>
          <a:srcRect/>
          <a:stretch>
            <a:fillRect/>
          </a:stretch>
        </p:blipFill>
        <p:spPr bwMode="auto">
          <a:xfrm>
            <a:off x="8772525" y="6472238"/>
            <a:ext cx="671513" cy="196850"/>
          </a:xfrm>
          <a:prstGeom prst="rect">
            <a:avLst/>
          </a:prstGeom>
          <a:noFill/>
          <a:ln w="9525">
            <a:noFill/>
            <a:miter lim="800000"/>
            <a:headEnd/>
            <a:tailEnd/>
          </a:ln>
        </p:spPr>
      </p:pic>
      <p:sp>
        <p:nvSpPr>
          <p:cNvPr id="1039" name="Rectangle 15"/>
          <p:cNvSpPr>
            <a:spLocks noGrp="1" noChangeArrowheads="1"/>
          </p:cNvSpPr>
          <p:nvPr>
            <p:ph type="sldNum" sz="quarter" idx="4"/>
          </p:nvPr>
        </p:nvSpPr>
        <p:spPr bwMode="auto">
          <a:xfrm>
            <a:off x="7264400" y="6642100"/>
            <a:ext cx="2184400" cy="1714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0" hangingPunct="0">
              <a:defRPr sz="800">
                <a:solidFill>
                  <a:srgbClr val="000000"/>
                </a:solidFill>
                <a:latin typeface="+mn-lt"/>
                <a:ea typeface="+mn-ea"/>
                <a:cs typeface="Arial" pitchFamily="34" charset="0"/>
              </a:defRPr>
            </a:lvl1pPr>
          </a:lstStyle>
          <a:p>
            <a:pPr>
              <a:defRPr/>
            </a:pPr>
            <a:fld id="{12CD3A2D-BD9A-4867-83E5-0087C936619E}"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4704" r:id="rId1"/>
    <p:sldLayoutId id="2147484703" r:id="rId2"/>
    <p:sldLayoutId id="2147484702" r:id="rId3"/>
    <p:sldLayoutId id="2147484701" r:id="rId4"/>
    <p:sldLayoutId id="2147484700" r:id="rId5"/>
    <p:sldLayoutId id="2147484699" r:id="rId6"/>
    <p:sldLayoutId id="2147484698" r:id="rId7"/>
    <p:sldLayoutId id="2147484697" r:id="rId8"/>
    <p:sldLayoutId id="2147484696" r:id="rId9"/>
    <p:sldLayoutId id="2147484695" r:id="rId10"/>
    <p:sldLayoutId id="2147484694" r:id="rId11"/>
  </p:sldLayoutIdLst>
  <p:hf hdr="0" ftr="0" dt="0"/>
  <p:txStyles>
    <p:titleStyle>
      <a:lvl1pPr algn="l" rtl="0" eaLnBrk="0" fontAlgn="base" hangingPunct="0">
        <a:spcBef>
          <a:spcPct val="0"/>
        </a:spcBef>
        <a:spcAft>
          <a:spcPct val="0"/>
        </a:spcAft>
        <a:defRPr sz="2400">
          <a:solidFill>
            <a:schemeClr val="tx2"/>
          </a:solidFill>
          <a:latin typeface="+mj-lt"/>
          <a:ea typeface="ＭＳ Ｐゴシック"/>
          <a:cs typeface="ＭＳ Ｐゴシック"/>
        </a:defRPr>
      </a:lvl1pPr>
      <a:lvl2pPr algn="l" rtl="0" eaLnBrk="0" fontAlgn="base" hangingPunct="0">
        <a:spcBef>
          <a:spcPct val="0"/>
        </a:spcBef>
        <a:spcAft>
          <a:spcPct val="0"/>
        </a:spcAft>
        <a:defRPr sz="2400">
          <a:solidFill>
            <a:schemeClr val="tx2"/>
          </a:solidFill>
          <a:latin typeface="Arial" charset="0"/>
          <a:ea typeface="ＭＳ Ｐゴシック"/>
          <a:cs typeface="ＭＳ Ｐゴシック"/>
        </a:defRPr>
      </a:lvl2pPr>
      <a:lvl3pPr algn="l" rtl="0" eaLnBrk="0" fontAlgn="base" hangingPunct="0">
        <a:spcBef>
          <a:spcPct val="0"/>
        </a:spcBef>
        <a:spcAft>
          <a:spcPct val="0"/>
        </a:spcAft>
        <a:defRPr sz="2400">
          <a:solidFill>
            <a:schemeClr val="tx2"/>
          </a:solidFill>
          <a:latin typeface="Arial" charset="0"/>
          <a:ea typeface="ＭＳ Ｐゴシック"/>
          <a:cs typeface="ＭＳ Ｐゴシック"/>
        </a:defRPr>
      </a:lvl3pPr>
      <a:lvl4pPr algn="l" rtl="0" eaLnBrk="0" fontAlgn="base" hangingPunct="0">
        <a:spcBef>
          <a:spcPct val="0"/>
        </a:spcBef>
        <a:spcAft>
          <a:spcPct val="0"/>
        </a:spcAft>
        <a:defRPr sz="2400">
          <a:solidFill>
            <a:schemeClr val="tx2"/>
          </a:solidFill>
          <a:latin typeface="Arial" charset="0"/>
          <a:ea typeface="ＭＳ Ｐゴシック"/>
          <a:cs typeface="ＭＳ Ｐゴシック"/>
        </a:defRPr>
      </a:lvl4pPr>
      <a:lvl5pPr algn="l" rtl="0" eaLnBrk="0" fontAlgn="base" hangingPunct="0">
        <a:spcBef>
          <a:spcPct val="0"/>
        </a:spcBef>
        <a:spcAft>
          <a:spcPct val="0"/>
        </a:spcAft>
        <a:defRPr sz="2400">
          <a:solidFill>
            <a:schemeClr val="tx2"/>
          </a:solidFill>
          <a:latin typeface="Arial" charset="0"/>
          <a:ea typeface="ＭＳ Ｐゴシック"/>
          <a:cs typeface="ＭＳ Ｐゴシック"/>
        </a:defRPr>
      </a:lvl5pPr>
      <a:lvl6pPr marL="457200" algn="l" rtl="0" fontAlgn="base">
        <a:spcBef>
          <a:spcPct val="0"/>
        </a:spcBef>
        <a:spcAft>
          <a:spcPct val="0"/>
        </a:spcAft>
        <a:defRPr sz="2400">
          <a:solidFill>
            <a:schemeClr val="tx2"/>
          </a:solidFill>
          <a:latin typeface="Arial" charset="0"/>
          <a:ea typeface="MS PGothic"/>
          <a:cs typeface="MS PGothic"/>
        </a:defRPr>
      </a:lvl6pPr>
      <a:lvl7pPr marL="914400" algn="l" rtl="0" fontAlgn="base">
        <a:spcBef>
          <a:spcPct val="0"/>
        </a:spcBef>
        <a:spcAft>
          <a:spcPct val="0"/>
        </a:spcAft>
        <a:defRPr sz="2400">
          <a:solidFill>
            <a:schemeClr val="tx2"/>
          </a:solidFill>
          <a:latin typeface="Arial" charset="0"/>
          <a:ea typeface="MS PGothic"/>
          <a:cs typeface="MS PGothic"/>
        </a:defRPr>
      </a:lvl7pPr>
      <a:lvl8pPr marL="1371600" algn="l" rtl="0" fontAlgn="base">
        <a:spcBef>
          <a:spcPct val="0"/>
        </a:spcBef>
        <a:spcAft>
          <a:spcPct val="0"/>
        </a:spcAft>
        <a:defRPr sz="2400">
          <a:solidFill>
            <a:schemeClr val="tx2"/>
          </a:solidFill>
          <a:latin typeface="Arial" charset="0"/>
          <a:ea typeface="MS PGothic"/>
          <a:cs typeface="MS PGothic"/>
        </a:defRPr>
      </a:lvl8pPr>
      <a:lvl9pPr marL="1828800" algn="l" rtl="0" fontAlgn="base">
        <a:spcBef>
          <a:spcPct val="0"/>
        </a:spcBef>
        <a:spcAft>
          <a:spcPct val="0"/>
        </a:spcAft>
        <a:defRPr sz="2400">
          <a:solidFill>
            <a:schemeClr val="tx2"/>
          </a:solidFill>
          <a:latin typeface="Arial" charset="0"/>
          <a:ea typeface="MS PGothic"/>
          <a:cs typeface="MS PGothic"/>
        </a:defRPr>
      </a:lvl9pPr>
    </p:titleStyle>
    <p:bodyStyle>
      <a:lvl1pPr marL="190500" indent="-190500" algn="l" rtl="0" eaLnBrk="0" fontAlgn="base" hangingPunct="0">
        <a:spcBef>
          <a:spcPct val="0"/>
        </a:spcBef>
        <a:spcAft>
          <a:spcPct val="0"/>
        </a:spcAft>
        <a:buClr>
          <a:srgbClr val="15864F"/>
        </a:buClr>
        <a:buFont typeface="Wingdings" pitchFamily="2" charset="2"/>
        <a:buChar char="§"/>
        <a:defRPr sz="2000">
          <a:solidFill>
            <a:schemeClr val="tx1"/>
          </a:solidFill>
          <a:latin typeface="+mn-lt"/>
          <a:ea typeface="ＭＳ Ｐゴシック"/>
          <a:cs typeface="ＭＳ Ｐゴシック"/>
        </a:defRPr>
      </a:lvl1pPr>
      <a:lvl2pPr marL="571500" indent="-190500" algn="l" rtl="0" eaLnBrk="0" fontAlgn="base" hangingPunct="0">
        <a:spcBef>
          <a:spcPct val="0"/>
        </a:spcBef>
        <a:spcAft>
          <a:spcPct val="0"/>
        </a:spcAft>
        <a:buClr>
          <a:srgbClr val="15864F"/>
        </a:buClr>
        <a:buFont typeface="Wingdings" pitchFamily="2" charset="2"/>
        <a:buChar char="§"/>
        <a:defRPr>
          <a:solidFill>
            <a:schemeClr val="tx1"/>
          </a:solidFill>
          <a:latin typeface="+mn-lt"/>
          <a:ea typeface="ＭＳ Ｐゴシック"/>
          <a:cs typeface="ＭＳ Ｐゴシック"/>
        </a:defRPr>
      </a:lvl2pPr>
      <a:lvl3pPr marL="952500" indent="-190500" algn="l" rtl="0" eaLnBrk="0" fontAlgn="base" hangingPunct="0">
        <a:spcBef>
          <a:spcPct val="0"/>
        </a:spcBef>
        <a:spcAft>
          <a:spcPct val="0"/>
        </a:spcAft>
        <a:buClr>
          <a:srgbClr val="15864F"/>
        </a:buClr>
        <a:buFont typeface="Wingdings" pitchFamily="2" charset="2"/>
        <a:buChar char="§"/>
        <a:defRPr sz="1600">
          <a:solidFill>
            <a:schemeClr val="tx1"/>
          </a:solidFill>
          <a:latin typeface="+mn-lt"/>
          <a:ea typeface="ＭＳ Ｐゴシック"/>
          <a:cs typeface="ＭＳ Ｐゴシック"/>
        </a:defRPr>
      </a:lvl3pPr>
      <a:lvl4pPr marL="1435100" indent="-190500" algn="l" rtl="0" eaLnBrk="0" fontAlgn="base" hangingPunct="0">
        <a:spcBef>
          <a:spcPct val="0"/>
        </a:spcBef>
        <a:spcAft>
          <a:spcPct val="0"/>
        </a:spcAft>
        <a:buClr>
          <a:srgbClr val="15864F"/>
        </a:buClr>
        <a:buFont typeface="Wingdings" pitchFamily="2" charset="2"/>
        <a:buChar char="§"/>
        <a:defRPr sz="1400">
          <a:solidFill>
            <a:schemeClr val="tx1"/>
          </a:solidFill>
          <a:latin typeface="+mn-lt"/>
          <a:ea typeface="ＭＳ Ｐゴシック"/>
          <a:cs typeface="ＭＳ Ｐゴシック"/>
        </a:defRPr>
      </a:lvl4pPr>
      <a:lvl5pPr marL="1905000" indent="-190500" algn="l" rtl="0" eaLnBrk="0" fontAlgn="base" hangingPunct="0">
        <a:spcBef>
          <a:spcPct val="0"/>
        </a:spcBef>
        <a:spcAft>
          <a:spcPct val="0"/>
        </a:spcAft>
        <a:buClr>
          <a:srgbClr val="15864F"/>
        </a:buClr>
        <a:buFont typeface="Wingdings" pitchFamily="2" charset="2"/>
        <a:buChar char="§"/>
        <a:defRPr sz="1200">
          <a:solidFill>
            <a:schemeClr val="tx1"/>
          </a:solidFill>
          <a:latin typeface="+mn-lt"/>
          <a:ea typeface="ＭＳ Ｐゴシック"/>
          <a:cs typeface="ＭＳ Ｐゴシック"/>
        </a:defRPr>
      </a:lvl5pPr>
      <a:lvl6pPr marL="2362200" indent="-190500" algn="l" rtl="0" fontAlgn="base">
        <a:spcBef>
          <a:spcPct val="0"/>
        </a:spcBef>
        <a:spcAft>
          <a:spcPct val="0"/>
        </a:spcAft>
        <a:buClr>
          <a:srgbClr val="15864F"/>
        </a:buClr>
        <a:buFont typeface="Wingdings" pitchFamily="2" charset="2"/>
        <a:buChar char="§"/>
        <a:defRPr sz="1200">
          <a:solidFill>
            <a:schemeClr val="tx1"/>
          </a:solidFill>
          <a:latin typeface="+mn-lt"/>
          <a:ea typeface="+mn-ea"/>
          <a:cs typeface="+mn-cs"/>
        </a:defRPr>
      </a:lvl6pPr>
      <a:lvl7pPr marL="2819400" indent="-190500" algn="l" rtl="0" fontAlgn="base">
        <a:spcBef>
          <a:spcPct val="0"/>
        </a:spcBef>
        <a:spcAft>
          <a:spcPct val="0"/>
        </a:spcAft>
        <a:buClr>
          <a:srgbClr val="15864F"/>
        </a:buClr>
        <a:buFont typeface="Wingdings" pitchFamily="2" charset="2"/>
        <a:buChar char="§"/>
        <a:defRPr sz="1200">
          <a:solidFill>
            <a:schemeClr val="tx1"/>
          </a:solidFill>
          <a:latin typeface="+mn-lt"/>
          <a:ea typeface="+mn-ea"/>
          <a:cs typeface="+mn-cs"/>
        </a:defRPr>
      </a:lvl7pPr>
      <a:lvl8pPr marL="3276600" indent="-190500" algn="l" rtl="0" fontAlgn="base">
        <a:spcBef>
          <a:spcPct val="0"/>
        </a:spcBef>
        <a:spcAft>
          <a:spcPct val="0"/>
        </a:spcAft>
        <a:buClr>
          <a:srgbClr val="15864F"/>
        </a:buClr>
        <a:buFont typeface="Wingdings" pitchFamily="2" charset="2"/>
        <a:buChar char="§"/>
        <a:defRPr sz="1200">
          <a:solidFill>
            <a:schemeClr val="tx1"/>
          </a:solidFill>
          <a:latin typeface="+mn-lt"/>
          <a:ea typeface="+mn-ea"/>
          <a:cs typeface="+mn-cs"/>
        </a:defRPr>
      </a:lvl8pPr>
      <a:lvl9pPr marL="3733800" indent="-190500" algn="l" rtl="0" fontAlgn="base">
        <a:spcBef>
          <a:spcPct val="0"/>
        </a:spcBef>
        <a:spcAft>
          <a:spcPct val="0"/>
        </a:spcAft>
        <a:buClr>
          <a:srgbClr val="15864F"/>
        </a:buClr>
        <a:buFont typeface="Wingdings" pitchFamily="2" charset="2"/>
        <a:buChar char="§"/>
        <a:defRPr sz="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bwMode="auto">
          <a:xfrm>
            <a:off x="495300" y="274638"/>
            <a:ext cx="7812088" cy="561975"/>
          </a:xfrm>
          <a:prstGeom prst="rect">
            <a:avLst/>
          </a:prstGeom>
          <a:noFill/>
          <a:ln w="9525">
            <a:noFill/>
            <a:miter lim="800000"/>
            <a:headEnd/>
            <a:tailEnd/>
          </a:ln>
        </p:spPr>
        <p:txBody>
          <a:bodyPr vert="horz" wrap="square" lIns="91407" tIns="45704" rIns="91407" bIns="45704" numCol="1" anchor="ctr" anchorCtr="0" compatLnSpc="1">
            <a:prstTxWarp prst="textNoShape">
              <a:avLst/>
            </a:prstTxWarp>
          </a:bodyPr>
          <a:lstStyle/>
          <a:p>
            <a:pPr lvl="0"/>
            <a:r>
              <a:rPr lang="en-GB" smtClean="0"/>
              <a:t>Title</a:t>
            </a:r>
          </a:p>
        </p:txBody>
      </p:sp>
      <p:sp>
        <p:nvSpPr>
          <p:cNvPr id="489475" name="Rectangle 3"/>
          <p:cNvSpPr>
            <a:spLocks noGrp="1" noChangeArrowheads="1"/>
          </p:cNvSpPr>
          <p:nvPr>
            <p:ph type="body" idx="1"/>
          </p:nvPr>
        </p:nvSpPr>
        <p:spPr bwMode="auto">
          <a:xfrm>
            <a:off x="495300" y="1196975"/>
            <a:ext cx="8915400" cy="4525963"/>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lvl="0"/>
            <a:r>
              <a:rPr lang="en-GB" smtClean="0"/>
              <a:t>Text</a:t>
            </a:r>
          </a:p>
          <a:p>
            <a:pPr lvl="1"/>
            <a:r>
              <a:rPr lang="en-GB" smtClean="0"/>
              <a:t>Second level</a:t>
            </a:r>
          </a:p>
          <a:p>
            <a:pPr lvl="2"/>
            <a:r>
              <a:rPr lang="en-GB" smtClean="0"/>
              <a:t>Third level</a:t>
            </a:r>
          </a:p>
          <a:p>
            <a:pPr lvl="3"/>
            <a:r>
              <a:rPr lang="en-GB" smtClean="0"/>
              <a:t>Fourth level</a:t>
            </a:r>
          </a:p>
          <a:p>
            <a:pPr lvl="4"/>
            <a:r>
              <a:rPr lang="en-GB" smtClean="0"/>
              <a:t>Fifth level</a:t>
            </a:r>
          </a:p>
        </p:txBody>
      </p:sp>
      <p:cxnSp>
        <p:nvCxnSpPr>
          <p:cNvPr id="489476" name="Straight Connector 7"/>
          <p:cNvCxnSpPr>
            <a:cxnSpLocks noChangeShapeType="1"/>
          </p:cNvCxnSpPr>
          <p:nvPr/>
        </p:nvCxnSpPr>
        <p:spPr bwMode="auto">
          <a:xfrm>
            <a:off x="508000" y="952500"/>
            <a:ext cx="7877175" cy="0"/>
          </a:xfrm>
          <a:prstGeom prst="line">
            <a:avLst/>
          </a:prstGeom>
          <a:noFill/>
          <a:ln w="22225" algn="ctr">
            <a:solidFill>
              <a:srgbClr val="00714D"/>
            </a:solidFill>
            <a:round/>
            <a:headEnd/>
            <a:tailEnd/>
          </a:ln>
        </p:spPr>
      </p:cxnSp>
    </p:spTree>
  </p:cSld>
  <p:clrMap bg1="lt1" tx1="dk1" bg2="lt2" tx2="dk2" accent1="accent1" accent2="accent2" accent3="accent3" accent4="accent4" accent5="accent5" accent6="accent6" hlink="hlink" folHlink="folHlink"/>
  <p:sldLayoutIdLst>
    <p:sldLayoutId id="2147484717" r:id="rId1"/>
    <p:sldLayoutId id="2147484718" r:id="rId2"/>
    <p:sldLayoutId id="2147484719" r:id="rId3"/>
    <p:sldLayoutId id="2147484705" r:id="rId4"/>
    <p:sldLayoutId id="2147484720" r:id="rId5"/>
    <p:sldLayoutId id="2147484721" r:id="rId6"/>
    <p:sldLayoutId id="2147484722" r:id="rId7"/>
    <p:sldLayoutId id="2147484723" r:id="rId8"/>
  </p:sldLayoutIdLst>
  <p:hf hdr="0" dt="0"/>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charset="0"/>
        </a:defRPr>
      </a:lvl2pPr>
      <a:lvl3pPr algn="l" rtl="0" eaLnBrk="0" fontAlgn="base" hangingPunct="0">
        <a:spcBef>
          <a:spcPct val="0"/>
        </a:spcBef>
        <a:spcAft>
          <a:spcPct val="0"/>
        </a:spcAft>
        <a:defRPr sz="2800">
          <a:solidFill>
            <a:schemeClr val="tx2"/>
          </a:solidFill>
          <a:latin typeface="Arial" charset="0"/>
        </a:defRPr>
      </a:lvl3pPr>
      <a:lvl4pPr algn="l" rtl="0" eaLnBrk="0" fontAlgn="base" hangingPunct="0">
        <a:spcBef>
          <a:spcPct val="0"/>
        </a:spcBef>
        <a:spcAft>
          <a:spcPct val="0"/>
        </a:spcAft>
        <a:defRPr sz="2800">
          <a:solidFill>
            <a:schemeClr val="tx2"/>
          </a:solidFill>
          <a:latin typeface="Arial" charset="0"/>
        </a:defRPr>
      </a:lvl4pPr>
      <a:lvl5pPr algn="l" rtl="0" eaLnBrk="0" fontAlgn="base" hangingPunct="0">
        <a:spcBef>
          <a:spcPct val="0"/>
        </a:spcBef>
        <a:spcAft>
          <a:spcPct val="0"/>
        </a:spcAft>
        <a:defRPr sz="28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30188"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bwMode="auto">
          <a:xfrm>
            <a:off x="412750" y="188913"/>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498691" name="Rectangle 3"/>
          <p:cNvSpPr>
            <a:spLocks noGrp="1" noChangeArrowheads="1"/>
          </p:cNvSpPr>
          <p:nvPr>
            <p:ph type="body" idx="1"/>
          </p:nvPr>
        </p:nvSpPr>
        <p:spPr bwMode="auto">
          <a:xfrm>
            <a:off x="344488" y="1289050"/>
            <a:ext cx="8007350" cy="2139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9" name="Rectangle 15"/>
          <p:cNvSpPr>
            <a:spLocks noGrp="1" noChangeArrowheads="1"/>
          </p:cNvSpPr>
          <p:nvPr>
            <p:ph type="sldNum" sz="quarter" idx="4"/>
          </p:nvPr>
        </p:nvSpPr>
        <p:spPr bwMode="auto">
          <a:xfrm>
            <a:off x="7264400" y="6642100"/>
            <a:ext cx="2184400" cy="1714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0" hangingPunct="0">
              <a:defRPr sz="800">
                <a:solidFill>
                  <a:srgbClr val="000000"/>
                </a:solidFill>
                <a:latin typeface="Arial" charset="0"/>
                <a:ea typeface="ＭＳ Ｐゴシック" pitchFamily="1" charset="-128"/>
                <a:cs typeface="+mn-cs"/>
              </a:defRPr>
            </a:lvl1pPr>
          </a:lstStyle>
          <a:p>
            <a:pPr>
              <a:defRPr/>
            </a:pPr>
            <a:fld id="{136FE5D3-6881-4945-9105-58CFC1ED1029}"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4724" r:id="rId1"/>
    <p:sldLayoutId id="2147484725" r:id="rId2"/>
    <p:sldLayoutId id="2147484726" r:id="rId3"/>
  </p:sldLayoutIdLst>
  <p:hf hdr="0" ftr="0" dt="0"/>
  <p:txStyles>
    <p:titleStyle>
      <a:lvl1pPr algn="l" rtl="0" eaLnBrk="0" fontAlgn="base" hangingPunct="0">
        <a:spcBef>
          <a:spcPct val="0"/>
        </a:spcBef>
        <a:spcAft>
          <a:spcPct val="0"/>
        </a:spcAft>
        <a:defRPr sz="2400">
          <a:solidFill>
            <a:schemeClr val="tx2"/>
          </a:solidFill>
          <a:latin typeface="Arial" charset="0"/>
          <a:ea typeface="+mj-ea"/>
          <a:cs typeface="+mj-cs"/>
        </a:defRPr>
      </a:lvl1pPr>
      <a:lvl2pPr algn="l" rtl="0" eaLnBrk="0" fontAlgn="base" hangingPunct="0">
        <a:spcBef>
          <a:spcPct val="0"/>
        </a:spcBef>
        <a:spcAft>
          <a:spcPct val="0"/>
        </a:spcAft>
        <a:defRPr sz="2400">
          <a:solidFill>
            <a:schemeClr val="tx2"/>
          </a:solidFill>
          <a:latin typeface="Arial" pitchFamily="-65" charset="0"/>
          <a:ea typeface="ＭＳ Ｐゴシック" pitchFamily="-65" charset="-128"/>
          <a:cs typeface="ＭＳ Ｐゴシック" pitchFamily="-65" charset="-128"/>
        </a:defRPr>
      </a:lvl2pPr>
      <a:lvl3pPr algn="l" rtl="0" eaLnBrk="0" fontAlgn="base" hangingPunct="0">
        <a:spcBef>
          <a:spcPct val="0"/>
        </a:spcBef>
        <a:spcAft>
          <a:spcPct val="0"/>
        </a:spcAft>
        <a:defRPr sz="2400">
          <a:solidFill>
            <a:schemeClr val="tx2"/>
          </a:solidFill>
          <a:latin typeface="Arial" pitchFamily="-65" charset="0"/>
          <a:ea typeface="ＭＳ Ｐゴシック" pitchFamily="-65" charset="-128"/>
          <a:cs typeface="ＭＳ Ｐゴシック" pitchFamily="-65" charset="-128"/>
        </a:defRPr>
      </a:lvl3pPr>
      <a:lvl4pPr algn="l" rtl="0" eaLnBrk="0" fontAlgn="base" hangingPunct="0">
        <a:spcBef>
          <a:spcPct val="0"/>
        </a:spcBef>
        <a:spcAft>
          <a:spcPct val="0"/>
        </a:spcAft>
        <a:defRPr sz="2400">
          <a:solidFill>
            <a:schemeClr val="tx2"/>
          </a:solidFill>
          <a:latin typeface="Arial" pitchFamily="-65" charset="0"/>
          <a:ea typeface="ＭＳ Ｐゴシック" pitchFamily="-65" charset="-128"/>
          <a:cs typeface="ＭＳ Ｐゴシック" pitchFamily="-65" charset="-128"/>
        </a:defRPr>
      </a:lvl4pPr>
      <a:lvl5pPr algn="l" rtl="0" eaLnBrk="0" fontAlgn="base" hangingPunct="0">
        <a:spcBef>
          <a:spcPct val="0"/>
        </a:spcBef>
        <a:spcAft>
          <a:spcPct val="0"/>
        </a:spcAft>
        <a:defRPr sz="2400">
          <a:solidFill>
            <a:schemeClr val="tx2"/>
          </a:solidFill>
          <a:latin typeface="Arial" pitchFamily="-65" charset="0"/>
          <a:ea typeface="ＭＳ Ｐゴシック" pitchFamily="-65" charset="-128"/>
          <a:cs typeface="ＭＳ Ｐゴシック" pitchFamily="-65" charset="-128"/>
        </a:defRPr>
      </a:lvl5pPr>
      <a:lvl6pPr marL="457200" algn="l" rtl="0" fontAlgn="base">
        <a:spcBef>
          <a:spcPct val="0"/>
        </a:spcBef>
        <a:spcAft>
          <a:spcPct val="0"/>
        </a:spcAft>
        <a:defRPr sz="2400">
          <a:solidFill>
            <a:schemeClr val="tx2"/>
          </a:solidFill>
          <a:latin typeface="Arial" pitchFamily="-65" charset="0"/>
          <a:ea typeface="ＭＳ Ｐゴシック" pitchFamily="-65" charset="-128"/>
          <a:cs typeface="ＭＳ Ｐゴシック" pitchFamily="-65" charset="-128"/>
        </a:defRPr>
      </a:lvl6pPr>
      <a:lvl7pPr marL="914400" algn="l" rtl="0" fontAlgn="base">
        <a:spcBef>
          <a:spcPct val="0"/>
        </a:spcBef>
        <a:spcAft>
          <a:spcPct val="0"/>
        </a:spcAft>
        <a:defRPr sz="2400">
          <a:solidFill>
            <a:schemeClr val="tx2"/>
          </a:solidFill>
          <a:latin typeface="Arial" pitchFamily="-65" charset="0"/>
          <a:ea typeface="ＭＳ Ｐゴシック" pitchFamily="-65" charset="-128"/>
          <a:cs typeface="ＭＳ Ｐゴシック" pitchFamily="-65" charset="-128"/>
        </a:defRPr>
      </a:lvl7pPr>
      <a:lvl8pPr marL="1371600" algn="l" rtl="0" fontAlgn="base">
        <a:spcBef>
          <a:spcPct val="0"/>
        </a:spcBef>
        <a:spcAft>
          <a:spcPct val="0"/>
        </a:spcAft>
        <a:defRPr sz="2400">
          <a:solidFill>
            <a:schemeClr val="tx2"/>
          </a:solidFill>
          <a:latin typeface="Arial" pitchFamily="-65" charset="0"/>
          <a:ea typeface="ＭＳ Ｐゴシック" pitchFamily="-65" charset="-128"/>
          <a:cs typeface="ＭＳ Ｐゴシック" pitchFamily="-65" charset="-128"/>
        </a:defRPr>
      </a:lvl8pPr>
      <a:lvl9pPr marL="1828800" algn="l" rtl="0" fontAlgn="base">
        <a:spcBef>
          <a:spcPct val="0"/>
        </a:spcBef>
        <a:spcAft>
          <a:spcPct val="0"/>
        </a:spcAft>
        <a:defRPr sz="2400">
          <a:solidFill>
            <a:schemeClr val="tx2"/>
          </a:solidFill>
          <a:latin typeface="Arial" pitchFamily="-65" charset="0"/>
          <a:ea typeface="ＭＳ Ｐゴシック" pitchFamily="-65" charset="-128"/>
          <a:cs typeface="ＭＳ Ｐゴシック" pitchFamily="-65" charset="-128"/>
        </a:defRPr>
      </a:lvl9pPr>
    </p:titleStyle>
    <p:bodyStyle>
      <a:lvl1pPr marL="190500" indent="-190500" algn="l" rtl="0" eaLnBrk="0" fontAlgn="base" hangingPunct="0">
        <a:spcBef>
          <a:spcPct val="0"/>
        </a:spcBef>
        <a:spcAft>
          <a:spcPct val="0"/>
        </a:spcAft>
        <a:buClr>
          <a:srgbClr val="15864F"/>
        </a:buClr>
        <a:buFont typeface="Wingdings" pitchFamily="2" charset="2"/>
        <a:buChar char="§"/>
        <a:defRPr sz="2000">
          <a:solidFill>
            <a:schemeClr val="tx1"/>
          </a:solidFill>
          <a:latin typeface="Arial" charset="0"/>
          <a:ea typeface="+mn-ea"/>
          <a:cs typeface="+mn-cs"/>
        </a:defRPr>
      </a:lvl1pPr>
      <a:lvl2pPr marL="571500" indent="-190500" algn="l" rtl="0" eaLnBrk="0" fontAlgn="base" hangingPunct="0">
        <a:spcBef>
          <a:spcPct val="0"/>
        </a:spcBef>
        <a:spcAft>
          <a:spcPct val="0"/>
        </a:spcAft>
        <a:buClr>
          <a:srgbClr val="15864F"/>
        </a:buClr>
        <a:buFont typeface="Wingdings" pitchFamily="2" charset="2"/>
        <a:buChar char="§"/>
        <a:defRPr>
          <a:solidFill>
            <a:schemeClr val="tx1"/>
          </a:solidFill>
          <a:latin typeface="Arial" charset="0"/>
          <a:ea typeface="+mn-ea"/>
        </a:defRPr>
      </a:lvl2pPr>
      <a:lvl3pPr marL="952500" indent="-190500" algn="l" rtl="0" eaLnBrk="0" fontAlgn="base" hangingPunct="0">
        <a:spcBef>
          <a:spcPct val="0"/>
        </a:spcBef>
        <a:spcAft>
          <a:spcPct val="0"/>
        </a:spcAft>
        <a:buClr>
          <a:srgbClr val="15864F"/>
        </a:buClr>
        <a:buFont typeface="Wingdings" pitchFamily="2" charset="2"/>
        <a:buChar char="§"/>
        <a:defRPr sz="1600">
          <a:solidFill>
            <a:schemeClr val="tx1"/>
          </a:solidFill>
          <a:latin typeface="Arial" charset="0"/>
          <a:ea typeface="+mn-ea"/>
        </a:defRPr>
      </a:lvl3pPr>
      <a:lvl4pPr marL="1435100" indent="-190500" algn="l" rtl="0" eaLnBrk="0" fontAlgn="base" hangingPunct="0">
        <a:spcBef>
          <a:spcPct val="0"/>
        </a:spcBef>
        <a:spcAft>
          <a:spcPct val="0"/>
        </a:spcAft>
        <a:buClr>
          <a:srgbClr val="15864F"/>
        </a:buClr>
        <a:buFont typeface="Wingdings" pitchFamily="2" charset="2"/>
        <a:buChar char="§"/>
        <a:defRPr sz="1400">
          <a:solidFill>
            <a:schemeClr val="tx1"/>
          </a:solidFill>
          <a:latin typeface="Arial" charset="0"/>
          <a:ea typeface="+mn-ea"/>
        </a:defRPr>
      </a:lvl4pPr>
      <a:lvl5pPr marL="1905000" indent="-190500" algn="l" rtl="0" eaLnBrk="0" fontAlgn="base" hangingPunct="0">
        <a:spcBef>
          <a:spcPct val="0"/>
        </a:spcBef>
        <a:spcAft>
          <a:spcPct val="0"/>
        </a:spcAft>
        <a:buClr>
          <a:srgbClr val="15864F"/>
        </a:buClr>
        <a:buFont typeface="Wingdings" pitchFamily="2" charset="2"/>
        <a:buChar char="§"/>
        <a:defRPr sz="1200">
          <a:solidFill>
            <a:schemeClr val="tx1"/>
          </a:solidFill>
          <a:latin typeface="Arial" charset="0"/>
          <a:ea typeface="+mn-ea"/>
        </a:defRPr>
      </a:lvl5pPr>
      <a:lvl6pPr marL="2362200" indent="-190500" algn="l" rtl="0" fontAlgn="base">
        <a:spcBef>
          <a:spcPct val="0"/>
        </a:spcBef>
        <a:spcAft>
          <a:spcPct val="80000"/>
        </a:spcAft>
        <a:buClr>
          <a:srgbClr val="00864F"/>
        </a:buClr>
        <a:buFont typeface="Wingdings" pitchFamily="32" charset="2"/>
        <a:buChar char="§"/>
        <a:defRPr sz="1200">
          <a:solidFill>
            <a:schemeClr val="tx1"/>
          </a:solidFill>
          <a:latin typeface="+mn-lt"/>
          <a:ea typeface="+mn-ea"/>
        </a:defRPr>
      </a:lvl6pPr>
      <a:lvl7pPr marL="2819400" indent="-190500" algn="l" rtl="0" fontAlgn="base">
        <a:spcBef>
          <a:spcPct val="0"/>
        </a:spcBef>
        <a:spcAft>
          <a:spcPct val="80000"/>
        </a:spcAft>
        <a:buClr>
          <a:srgbClr val="00864F"/>
        </a:buClr>
        <a:buFont typeface="Wingdings" pitchFamily="32" charset="2"/>
        <a:buChar char="§"/>
        <a:defRPr sz="1200">
          <a:solidFill>
            <a:schemeClr val="tx1"/>
          </a:solidFill>
          <a:latin typeface="+mn-lt"/>
          <a:ea typeface="+mn-ea"/>
        </a:defRPr>
      </a:lvl7pPr>
      <a:lvl8pPr marL="3276600" indent="-190500" algn="l" rtl="0" fontAlgn="base">
        <a:spcBef>
          <a:spcPct val="0"/>
        </a:spcBef>
        <a:spcAft>
          <a:spcPct val="80000"/>
        </a:spcAft>
        <a:buClr>
          <a:srgbClr val="00864F"/>
        </a:buClr>
        <a:buFont typeface="Wingdings" pitchFamily="32" charset="2"/>
        <a:buChar char="§"/>
        <a:defRPr sz="1200">
          <a:solidFill>
            <a:schemeClr val="tx1"/>
          </a:solidFill>
          <a:latin typeface="+mn-lt"/>
          <a:ea typeface="+mn-ea"/>
        </a:defRPr>
      </a:lvl8pPr>
      <a:lvl9pPr marL="3733800" indent="-190500" algn="l" rtl="0" fontAlgn="base">
        <a:spcBef>
          <a:spcPct val="0"/>
        </a:spcBef>
        <a:spcAft>
          <a:spcPct val="80000"/>
        </a:spcAft>
        <a:buClr>
          <a:srgbClr val="00864F"/>
        </a:buClr>
        <a:buFont typeface="Wingdings" pitchFamily="32" charset="2"/>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3" name="Rectangle 4"/>
          <p:cNvSpPr>
            <a:spLocks noGrp="1" noChangeArrowheads="1"/>
          </p:cNvSpPr>
          <p:nvPr>
            <p:ph type="ctrTitle"/>
          </p:nvPr>
        </p:nvSpPr>
        <p:spPr>
          <a:xfrm>
            <a:off x="920750" y="2208213"/>
            <a:ext cx="8675688" cy="720725"/>
          </a:xfrm>
        </p:spPr>
        <p:txBody>
          <a:bodyPr/>
          <a:lstStyle/>
          <a:p>
            <a:r>
              <a:rPr lang="en-GB" b="1">
                <a:ea typeface="ＭＳ Ｐゴシック"/>
                <a:cs typeface="ＭＳ Ｐゴシック"/>
              </a:rPr>
              <a:t>BSM – Service Design</a:t>
            </a:r>
            <a:br>
              <a:rPr lang="en-GB" b="1">
                <a:ea typeface="ＭＳ Ｐゴシック"/>
                <a:cs typeface="ＭＳ Ｐゴシック"/>
              </a:rPr>
            </a:br>
            <a:r>
              <a:rPr lang="en-GB" b="1">
                <a:ea typeface="ＭＳ Ｐゴシック"/>
                <a:cs typeface="ＭＳ Ｐゴシック"/>
              </a:rPr>
              <a:t/>
            </a:r>
            <a:br>
              <a:rPr lang="en-GB" b="1">
                <a:ea typeface="ＭＳ Ｐゴシック"/>
                <a:cs typeface="ＭＳ Ｐゴシック"/>
              </a:rPr>
            </a:br>
            <a:r>
              <a:rPr lang="en-GB" sz="3600">
                <a:ea typeface="ＭＳ Ｐゴシック"/>
                <a:cs typeface="ＭＳ Ｐゴシック"/>
              </a:rPr>
              <a:t/>
            </a:r>
            <a:br>
              <a:rPr lang="en-GB" sz="3600">
                <a:ea typeface="ＭＳ Ｐゴシック"/>
                <a:cs typeface="ＭＳ Ｐゴシック"/>
              </a:rPr>
            </a:br>
            <a:r>
              <a:rPr lang="en-GB" sz="3600">
                <a:ea typeface="ＭＳ Ｐゴシック"/>
                <a:cs typeface="ＭＳ Ｐゴシック"/>
              </a:rPr>
              <a:t/>
            </a:r>
            <a:br>
              <a:rPr lang="en-GB" sz="3600">
                <a:ea typeface="ＭＳ Ｐゴシック"/>
                <a:cs typeface="ＭＳ Ｐゴシック"/>
              </a:rPr>
            </a:br>
            <a:r>
              <a:rPr lang="en-GB" sz="3600">
                <a:ea typeface="ＭＳ Ｐゴシック"/>
                <a:cs typeface="ＭＳ Ｐゴシック"/>
              </a:rPr>
              <a:t/>
            </a:r>
            <a:br>
              <a:rPr lang="en-GB" sz="3600">
                <a:ea typeface="ＭＳ Ｐゴシック"/>
                <a:cs typeface="ＭＳ Ｐゴシック"/>
              </a:rPr>
            </a:br>
            <a:r>
              <a:rPr lang="en-GB" b="1">
                <a:ea typeface="ＭＳ Ｐゴシック"/>
                <a:cs typeface="ＭＳ Ｐゴシック"/>
              </a:rPr>
              <a:t/>
            </a:r>
            <a:br>
              <a:rPr lang="en-GB" b="1">
                <a:ea typeface="ＭＳ Ｐゴシック"/>
                <a:cs typeface="ＭＳ Ｐゴシック"/>
              </a:rPr>
            </a:br>
            <a:endParaRPr lang="en-GB" b="1">
              <a:ea typeface="ＭＳ Ｐゴシック"/>
              <a:cs typeface="ＭＳ Ｐゴシック"/>
            </a:endParaRPr>
          </a:p>
        </p:txBody>
      </p:sp>
      <p:sp>
        <p:nvSpPr>
          <p:cNvPr id="504834" name="Rectangle 5"/>
          <p:cNvSpPr>
            <a:spLocks noGrp="1" noChangeArrowheads="1"/>
          </p:cNvSpPr>
          <p:nvPr>
            <p:ph type="subTitle" idx="1"/>
          </p:nvPr>
        </p:nvSpPr>
        <p:spPr>
          <a:xfrm>
            <a:off x="950913" y="4773613"/>
            <a:ext cx="6788150" cy="1584325"/>
          </a:xfrm>
        </p:spPr>
        <p:txBody>
          <a:bodyPr/>
          <a:lstStyle/>
          <a:p>
            <a:endParaRPr lang="en-GB">
              <a:ea typeface="ＭＳ Ｐゴシック"/>
              <a:cs typeface="ＭＳ Ｐゴシック"/>
            </a:endParaRPr>
          </a:p>
          <a:p>
            <a:r>
              <a:rPr lang="en-GB" sz="1800">
                <a:ea typeface="ＭＳ Ｐゴシック"/>
                <a:cs typeface="ＭＳ Ｐゴシック"/>
              </a:rPr>
              <a:t>Author: Stewart Riddick</a:t>
            </a:r>
          </a:p>
          <a:p>
            <a:r>
              <a:rPr lang="en-GB" sz="1800">
                <a:ea typeface="ＭＳ Ｐゴシック"/>
                <a:cs typeface="ＭＳ Ｐゴシック"/>
              </a:rPr>
              <a:t>Date: 08 May 2014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7" name="Rectangle 4"/>
          <p:cNvSpPr>
            <a:spLocks noGrp="1" noChangeArrowheads="1"/>
          </p:cNvSpPr>
          <p:nvPr>
            <p:ph type="title" idx="4294967295"/>
          </p:nvPr>
        </p:nvSpPr>
        <p:spPr/>
        <p:txBody>
          <a:bodyPr/>
          <a:lstStyle/>
          <a:p>
            <a:r>
              <a:rPr lang="en-GB" smtClean="0"/>
              <a:t>BSM – Service Design</a:t>
            </a:r>
          </a:p>
        </p:txBody>
      </p:sp>
      <p:sp>
        <p:nvSpPr>
          <p:cNvPr id="505858" name="AutoShape 5"/>
          <p:cNvSpPr>
            <a:spLocks noChangeArrowheads="1"/>
          </p:cNvSpPr>
          <p:nvPr/>
        </p:nvSpPr>
        <p:spPr bwMode="auto">
          <a:xfrm>
            <a:off x="3944938" y="3068638"/>
            <a:ext cx="1008062" cy="649287"/>
          </a:xfrm>
          <a:prstGeom prst="flowChartDocument">
            <a:avLst/>
          </a:prstGeom>
          <a:solidFill>
            <a:srgbClr val="4EB653"/>
          </a:solidFill>
          <a:ln w="9525">
            <a:solidFill>
              <a:schemeClr val="tx1"/>
            </a:solidFill>
            <a:miter lim="800000"/>
            <a:headEnd/>
            <a:tailEnd/>
          </a:ln>
        </p:spPr>
        <p:txBody>
          <a:bodyPr wrap="none" anchor="ctr"/>
          <a:lstStyle/>
          <a:p>
            <a:pPr algn="ctr"/>
            <a:r>
              <a:rPr lang="en-GB" sz="1000"/>
              <a:t>Service Matrix</a:t>
            </a:r>
          </a:p>
        </p:txBody>
      </p:sp>
      <p:sp>
        <p:nvSpPr>
          <p:cNvPr id="505859" name="AutoShape 8"/>
          <p:cNvSpPr>
            <a:spLocks noChangeArrowheads="1"/>
          </p:cNvSpPr>
          <p:nvPr/>
        </p:nvSpPr>
        <p:spPr bwMode="auto">
          <a:xfrm>
            <a:off x="5961063" y="2565400"/>
            <a:ext cx="865187" cy="863600"/>
          </a:xfrm>
          <a:prstGeom prst="foldedCorner">
            <a:avLst>
              <a:gd name="adj" fmla="val 12500"/>
            </a:avLst>
          </a:prstGeom>
          <a:solidFill>
            <a:srgbClr val="4EB653"/>
          </a:solidFill>
          <a:ln w="9525">
            <a:solidFill>
              <a:schemeClr val="tx1"/>
            </a:solidFill>
            <a:round/>
            <a:headEnd/>
            <a:tailEnd/>
          </a:ln>
        </p:spPr>
        <p:txBody>
          <a:bodyPr wrap="none" anchor="ctr"/>
          <a:lstStyle/>
          <a:p>
            <a:pPr algn="ctr"/>
            <a:r>
              <a:rPr lang="en-GB" sz="1000"/>
              <a:t>Service </a:t>
            </a:r>
          </a:p>
          <a:p>
            <a:pPr algn="ctr"/>
            <a:r>
              <a:rPr lang="en-GB" sz="1000"/>
              <a:t>Specification</a:t>
            </a:r>
          </a:p>
        </p:txBody>
      </p:sp>
      <p:sp>
        <p:nvSpPr>
          <p:cNvPr id="505860" name="AutoShape 9"/>
          <p:cNvSpPr>
            <a:spLocks noChangeArrowheads="1"/>
          </p:cNvSpPr>
          <p:nvPr/>
        </p:nvSpPr>
        <p:spPr bwMode="auto">
          <a:xfrm>
            <a:off x="6681788" y="3789363"/>
            <a:ext cx="936625" cy="863600"/>
          </a:xfrm>
          <a:prstGeom prst="foldedCorner">
            <a:avLst>
              <a:gd name="adj" fmla="val 12500"/>
            </a:avLst>
          </a:prstGeom>
          <a:solidFill>
            <a:srgbClr val="4EB653"/>
          </a:solidFill>
          <a:ln w="9525">
            <a:solidFill>
              <a:schemeClr val="tx1"/>
            </a:solidFill>
            <a:round/>
            <a:headEnd/>
            <a:tailEnd/>
          </a:ln>
        </p:spPr>
        <p:txBody>
          <a:bodyPr wrap="none" anchor="ctr"/>
          <a:lstStyle/>
          <a:p>
            <a:pPr algn="ctr"/>
            <a:r>
              <a:rPr lang="en-GB" sz="1000"/>
              <a:t>Service </a:t>
            </a:r>
          </a:p>
          <a:p>
            <a:pPr algn="ctr"/>
            <a:r>
              <a:rPr lang="en-GB" sz="1000"/>
              <a:t>Operation </a:t>
            </a:r>
          </a:p>
          <a:p>
            <a:pPr algn="ctr"/>
            <a:r>
              <a:rPr lang="en-GB" sz="1000"/>
              <a:t>Design</a:t>
            </a:r>
          </a:p>
        </p:txBody>
      </p:sp>
      <p:sp>
        <p:nvSpPr>
          <p:cNvPr id="505861" name="AutoShape 11"/>
          <p:cNvSpPr>
            <a:spLocks noChangeArrowheads="1"/>
          </p:cNvSpPr>
          <p:nvPr/>
        </p:nvSpPr>
        <p:spPr bwMode="auto">
          <a:xfrm>
            <a:off x="6176963" y="5445125"/>
            <a:ext cx="1223962" cy="720725"/>
          </a:xfrm>
          <a:prstGeom prst="flowChartMultidocument">
            <a:avLst/>
          </a:prstGeom>
          <a:solidFill>
            <a:srgbClr val="4EB653"/>
          </a:solidFill>
          <a:ln w="9525">
            <a:solidFill>
              <a:schemeClr val="tx1"/>
            </a:solidFill>
            <a:miter lim="800000"/>
            <a:headEnd/>
            <a:tailEnd/>
          </a:ln>
        </p:spPr>
        <p:txBody>
          <a:bodyPr wrap="none" anchor="ctr"/>
          <a:lstStyle/>
          <a:p>
            <a:pPr algn="ctr"/>
            <a:r>
              <a:rPr lang="en-GB" sz="1000"/>
              <a:t>Mapping</a:t>
            </a:r>
          </a:p>
          <a:p>
            <a:pPr algn="ctr"/>
            <a:r>
              <a:rPr lang="en-GB" sz="1000"/>
              <a:t>Documents </a:t>
            </a:r>
          </a:p>
        </p:txBody>
      </p:sp>
      <p:sp>
        <p:nvSpPr>
          <p:cNvPr id="505862" name="AutoShape 12"/>
          <p:cNvSpPr>
            <a:spLocks noChangeArrowheads="1"/>
          </p:cNvSpPr>
          <p:nvPr/>
        </p:nvSpPr>
        <p:spPr bwMode="auto">
          <a:xfrm>
            <a:off x="3152775" y="4581525"/>
            <a:ext cx="865188" cy="719138"/>
          </a:xfrm>
          <a:prstGeom prst="flowChartInternalStorage">
            <a:avLst/>
          </a:prstGeom>
          <a:solidFill>
            <a:srgbClr val="4EB653"/>
          </a:solidFill>
          <a:ln w="9525">
            <a:solidFill>
              <a:schemeClr val="tx1"/>
            </a:solidFill>
            <a:miter lim="800000"/>
            <a:headEnd/>
            <a:tailEnd/>
          </a:ln>
        </p:spPr>
        <p:txBody>
          <a:bodyPr wrap="none" anchor="ctr"/>
          <a:lstStyle/>
          <a:p>
            <a:pPr algn="ctr"/>
            <a:r>
              <a:rPr lang="en-GB" sz="1000"/>
              <a:t>Common</a:t>
            </a:r>
          </a:p>
          <a:p>
            <a:pPr algn="ctr"/>
            <a:r>
              <a:rPr lang="en-GB" sz="1000"/>
              <a:t>Information</a:t>
            </a:r>
          </a:p>
          <a:p>
            <a:pPr algn="ctr"/>
            <a:r>
              <a:rPr lang="en-GB" sz="1000"/>
              <a:t>Model</a:t>
            </a:r>
          </a:p>
        </p:txBody>
      </p:sp>
      <p:sp>
        <p:nvSpPr>
          <p:cNvPr id="505863" name="AutoShape 13"/>
          <p:cNvSpPr>
            <a:spLocks noChangeArrowheads="1"/>
          </p:cNvSpPr>
          <p:nvPr/>
        </p:nvSpPr>
        <p:spPr bwMode="auto">
          <a:xfrm>
            <a:off x="4881563" y="4581525"/>
            <a:ext cx="1079500" cy="719138"/>
          </a:xfrm>
          <a:prstGeom prst="flowChartMultidocument">
            <a:avLst/>
          </a:prstGeom>
          <a:solidFill>
            <a:srgbClr val="4EB653"/>
          </a:solidFill>
          <a:ln w="9525">
            <a:solidFill>
              <a:schemeClr val="tx1"/>
            </a:solidFill>
            <a:miter lim="800000"/>
            <a:headEnd/>
            <a:tailEnd/>
          </a:ln>
        </p:spPr>
        <p:txBody>
          <a:bodyPr wrap="none" anchor="ctr"/>
          <a:lstStyle/>
          <a:p>
            <a:pPr algn="ctr"/>
            <a:r>
              <a:rPr lang="en-GB" sz="1000"/>
              <a:t>Schemas </a:t>
            </a:r>
          </a:p>
        </p:txBody>
      </p:sp>
      <p:sp>
        <p:nvSpPr>
          <p:cNvPr id="505864" name="AutoShape 14"/>
          <p:cNvSpPr>
            <a:spLocks noChangeArrowheads="1"/>
          </p:cNvSpPr>
          <p:nvPr/>
        </p:nvSpPr>
        <p:spPr bwMode="auto">
          <a:xfrm>
            <a:off x="8048625" y="5013325"/>
            <a:ext cx="1079500" cy="647700"/>
          </a:xfrm>
          <a:prstGeom prst="flowChartDocument">
            <a:avLst/>
          </a:prstGeom>
          <a:solidFill>
            <a:srgbClr val="4EB653"/>
          </a:solidFill>
          <a:ln w="9525">
            <a:solidFill>
              <a:schemeClr val="tx1"/>
            </a:solidFill>
            <a:miter lim="800000"/>
            <a:headEnd/>
            <a:tailEnd/>
          </a:ln>
        </p:spPr>
        <p:txBody>
          <a:bodyPr wrap="none" anchor="ctr"/>
          <a:lstStyle/>
          <a:p>
            <a:pPr algn="ctr"/>
            <a:r>
              <a:rPr lang="en-GB" sz="1000"/>
              <a:t>Sequence </a:t>
            </a:r>
          </a:p>
          <a:p>
            <a:pPr algn="ctr"/>
            <a:r>
              <a:rPr lang="en-GB" sz="1000"/>
              <a:t>Diagram</a:t>
            </a:r>
          </a:p>
        </p:txBody>
      </p:sp>
      <p:sp>
        <p:nvSpPr>
          <p:cNvPr id="505865" name="AutoShape 15"/>
          <p:cNvSpPr>
            <a:spLocks noChangeArrowheads="1"/>
          </p:cNvSpPr>
          <p:nvPr/>
        </p:nvSpPr>
        <p:spPr bwMode="auto">
          <a:xfrm>
            <a:off x="1568450" y="4221163"/>
            <a:ext cx="1223963" cy="649287"/>
          </a:xfrm>
          <a:prstGeom prst="flowChartPredefinedProcess">
            <a:avLst/>
          </a:prstGeom>
          <a:solidFill>
            <a:srgbClr val="B6DDAD"/>
          </a:solidFill>
          <a:ln w="9525">
            <a:solidFill>
              <a:schemeClr val="tx1"/>
            </a:solidFill>
            <a:miter lim="800000"/>
            <a:headEnd/>
            <a:tailEnd/>
          </a:ln>
        </p:spPr>
        <p:txBody>
          <a:bodyPr wrap="none" anchor="ctr"/>
          <a:lstStyle/>
          <a:p>
            <a:pPr algn="ctr"/>
            <a:r>
              <a:rPr lang="en-GB" sz="1000"/>
              <a:t>Estimating</a:t>
            </a:r>
          </a:p>
        </p:txBody>
      </p:sp>
      <p:sp>
        <p:nvSpPr>
          <p:cNvPr id="505866" name="AutoShape 16"/>
          <p:cNvSpPr>
            <a:spLocks noChangeArrowheads="1"/>
          </p:cNvSpPr>
          <p:nvPr/>
        </p:nvSpPr>
        <p:spPr bwMode="auto">
          <a:xfrm>
            <a:off x="5097463" y="1341438"/>
            <a:ext cx="792162" cy="647700"/>
          </a:xfrm>
          <a:prstGeom prst="flowChartInternalStorage">
            <a:avLst/>
          </a:prstGeom>
          <a:solidFill>
            <a:srgbClr val="B6DDAD"/>
          </a:solidFill>
          <a:ln w="9525">
            <a:solidFill>
              <a:schemeClr val="tx1"/>
            </a:solidFill>
            <a:miter lim="800000"/>
            <a:headEnd/>
            <a:tailEnd/>
          </a:ln>
        </p:spPr>
        <p:txBody>
          <a:bodyPr wrap="none" anchor="ctr"/>
          <a:lstStyle/>
          <a:p>
            <a:pPr algn="ctr"/>
            <a:r>
              <a:rPr lang="en-GB" sz="1000"/>
              <a:t>Systinet</a:t>
            </a:r>
          </a:p>
        </p:txBody>
      </p:sp>
      <p:sp>
        <p:nvSpPr>
          <p:cNvPr id="505867" name="AutoShape 17"/>
          <p:cNvSpPr>
            <a:spLocks noChangeArrowheads="1"/>
          </p:cNvSpPr>
          <p:nvPr/>
        </p:nvSpPr>
        <p:spPr bwMode="auto">
          <a:xfrm>
            <a:off x="1281113" y="2205038"/>
            <a:ext cx="1008062" cy="649287"/>
          </a:xfrm>
          <a:prstGeom prst="flowChartDocument">
            <a:avLst/>
          </a:prstGeom>
          <a:solidFill>
            <a:schemeClr val="accent1"/>
          </a:solidFill>
          <a:ln w="9525">
            <a:solidFill>
              <a:schemeClr val="tx1"/>
            </a:solidFill>
            <a:miter lim="800000"/>
            <a:headEnd/>
            <a:tailEnd/>
          </a:ln>
        </p:spPr>
        <p:txBody>
          <a:bodyPr wrap="none" anchor="ctr"/>
          <a:lstStyle/>
          <a:p>
            <a:pPr algn="ctr"/>
            <a:r>
              <a:rPr lang="en-GB" sz="1000"/>
              <a:t>Architecture</a:t>
            </a:r>
          </a:p>
          <a:p>
            <a:pPr algn="ctr"/>
            <a:r>
              <a:rPr lang="en-GB" sz="1000"/>
              <a:t>Overview</a:t>
            </a:r>
          </a:p>
        </p:txBody>
      </p:sp>
      <p:sp>
        <p:nvSpPr>
          <p:cNvPr id="505868" name="AutoShape 18"/>
          <p:cNvSpPr>
            <a:spLocks noChangeArrowheads="1"/>
          </p:cNvSpPr>
          <p:nvPr/>
        </p:nvSpPr>
        <p:spPr bwMode="auto">
          <a:xfrm>
            <a:off x="415925" y="5445125"/>
            <a:ext cx="1223963" cy="720725"/>
          </a:xfrm>
          <a:prstGeom prst="flowChartMultidocument">
            <a:avLst/>
          </a:prstGeom>
          <a:solidFill>
            <a:srgbClr val="62B54F"/>
          </a:solidFill>
          <a:ln w="9525">
            <a:solidFill>
              <a:schemeClr val="tx1"/>
            </a:solidFill>
            <a:miter lim="800000"/>
            <a:headEnd/>
            <a:tailEnd/>
          </a:ln>
        </p:spPr>
        <p:txBody>
          <a:bodyPr wrap="none" anchor="ctr"/>
          <a:lstStyle/>
          <a:p>
            <a:pPr algn="ctr"/>
            <a:r>
              <a:rPr lang="en-GB" sz="1000"/>
              <a:t>Host APIs</a:t>
            </a:r>
          </a:p>
        </p:txBody>
      </p:sp>
      <p:sp>
        <p:nvSpPr>
          <p:cNvPr id="505869" name="AutoShape 20"/>
          <p:cNvSpPr>
            <a:spLocks noChangeArrowheads="1"/>
          </p:cNvSpPr>
          <p:nvPr/>
        </p:nvSpPr>
        <p:spPr bwMode="auto">
          <a:xfrm>
            <a:off x="7400925" y="1341438"/>
            <a:ext cx="1223963" cy="649287"/>
          </a:xfrm>
          <a:prstGeom prst="flowChartPredefinedProcess">
            <a:avLst/>
          </a:prstGeom>
          <a:solidFill>
            <a:srgbClr val="B6DDAD"/>
          </a:solidFill>
          <a:ln w="9525">
            <a:solidFill>
              <a:schemeClr val="tx1"/>
            </a:solidFill>
            <a:miter lim="800000"/>
            <a:headEnd/>
            <a:tailEnd/>
          </a:ln>
        </p:spPr>
        <p:txBody>
          <a:bodyPr wrap="none" anchor="ctr"/>
          <a:lstStyle/>
          <a:p>
            <a:pPr algn="ctr"/>
            <a:r>
              <a:rPr lang="en-GB" sz="1000"/>
              <a:t>Governance</a:t>
            </a:r>
          </a:p>
        </p:txBody>
      </p:sp>
      <p:sp>
        <p:nvSpPr>
          <p:cNvPr id="505870" name="AutoShape 21"/>
          <p:cNvSpPr>
            <a:spLocks noChangeArrowheads="1"/>
          </p:cNvSpPr>
          <p:nvPr/>
        </p:nvSpPr>
        <p:spPr bwMode="auto">
          <a:xfrm>
            <a:off x="8193088" y="2708275"/>
            <a:ext cx="1008062" cy="649288"/>
          </a:xfrm>
          <a:prstGeom prst="flowChartDocument">
            <a:avLst/>
          </a:prstGeom>
          <a:solidFill>
            <a:srgbClr val="4EB653"/>
          </a:solidFill>
          <a:ln w="9525">
            <a:solidFill>
              <a:schemeClr val="tx1"/>
            </a:solidFill>
            <a:miter lim="800000"/>
            <a:headEnd/>
            <a:tailEnd/>
          </a:ln>
        </p:spPr>
        <p:txBody>
          <a:bodyPr wrap="none" anchor="ctr"/>
          <a:lstStyle/>
          <a:p>
            <a:pPr algn="ctr"/>
            <a:r>
              <a:rPr lang="en-GB" sz="1000"/>
              <a:t>MLPD</a:t>
            </a:r>
          </a:p>
        </p:txBody>
      </p:sp>
      <p:sp>
        <p:nvSpPr>
          <p:cNvPr id="505871" name="AutoShape 22"/>
          <p:cNvSpPr>
            <a:spLocks noChangeArrowheads="1"/>
          </p:cNvSpPr>
          <p:nvPr/>
        </p:nvSpPr>
        <p:spPr bwMode="auto">
          <a:xfrm>
            <a:off x="1281113" y="1341438"/>
            <a:ext cx="1008062" cy="649287"/>
          </a:xfrm>
          <a:prstGeom prst="flowChartDocument">
            <a:avLst/>
          </a:prstGeom>
          <a:solidFill>
            <a:schemeClr val="accent1"/>
          </a:solidFill>
          <a:ln w="9525">
            <a:solidFill>
              <a:schemeClr val="tx1"/>
            </a:solidFill>
            <a:miter lim="800000"/>
            <a:headEnd/>
            <a:tailEnd/>
          </a:ln>
        </p:spPr>
        <p:txBody>
          <a:bodyPr wrap="none" anchor="ctr"/>
          <a:lstStyle/>
          <a:p>
            <a:pPr algn="ctr"/>
            <a:r>
              <a:rPr lang="en-GB" sz="1000"/>
              <a:t>Architecture</a:t>
            </a:r>
          </a:p>
          <a:p>
            <a:pPr algn="ctr"/>
            <a:r>
              <a:rPr lang="en-GB" sz="1000"/>
              <a:t>Description</a:t>
            </a:r>
          </a:p>
        </p:txBody>
      </p:sp>
      <p:cxnSp>
        <p:nvCxnSpPr>
          <p:cNvPr id="505872" name="AutoShape 23"/>
          <p:cNvCxnSpPr>
            <a:cxnSpLocks noChangeShapeType="1"/>
            <a:stCxn id="505868" idx="3"/>
            <a:endCxn id="505861" idx="1"/>
          </p:cNvCxnSpPr>
          <p:nvPr/>
        </p:nvCxnSpPr>
        <p:spPr bwMode="auto">
          <a:xfrm>
            <a:off x="1639888" y="5805488"/>
            <a:ext cx="4537075" cy="0"/>
          </a:xfrm>
          <a:prstGeom prst="straightConnector1">
            <a:avLst/>
          </a:prstGeom>
          <a:noFill/>
          <a:ln w="9525">
            <a:solidFill>
              <a:schemeClr val="tx1"/>
            </a:solidFill>
            <a:prstDash val="dash"/>
            <a:round/>
            <a:headEnd type="triangle" w="med" len="med"/>
            <a:tailEnd type="triangle" w="med" len="med"/>
          </a:ln>
        </p:spPr>
      </p:cxnSp>
      <p:cxnSp>
        <p:nvCxnSpPr>
          <p:cNvPr id="505873" name="AutoShape 24"/>
          <p:cNvCxnSpPr>
            <a:cxnSpLocks noChangeShapeType="1"/>
            <a:stCxn id="505867" idx="3"/>
            <a:endCxn id="505858" idx="1"/>
          </p:cNvCxnSpPr>
          <p:nvPr/>
        </p:nvCxnSpPr>
        <p:spPr bwMode="auto">
          <a:xfrm>
            <a:off x="2289175" y="2530475"/>
            <a:ext cx="1655763" cy="863600"/>
          </a:xfrm>
          <a:prstGeom prst="bentConnector3">
            <a:avLst>
              <a:gd name="adj1" fmla="val 49954"/>
            </a:avLst>
          </a:prstGeom>
          <a:noFill/>
          <a:ln w="9525">
            <a:solidFill>
              <a:schemeClr val="tx1"/>
            </a:solidFill>
            <a:prstDash val="dash"/>
            <a:miter lim="800000"/>
            <a:headEnd/>
            <a:tailEnd type="triangle" w="med" len="med"/>
          </a:ln>
        </p:spPr>
      </p:cxnSp>
      <p:cxnSp>
        <p:nvCxnSpPr>
          <p:cNvPr id="505874" name="AutoShape 25"/>
          <p:cNvCxnSpPr>
            <a:cxnSpLocks noChangeShapeType="1"/>
            <a:stCxn id="505871" idx="3"/>
            <a:endCxn id="505858" idx="1"/>
          </p:cNvCxnSpPr>
          <p:nvPr/>
        </p:nvCxnSpPr>
        <p:spPr bwMode="auto">
          <a:xfrm>
            <a:off x="2289175" y="1666875"/>
            <a:ext cx="1655763" cy="1727200"/>
          </a:xfrm>
          <a:prstGeom prst="bentConnector3">
            <a:avLst>
              <a:gd name="adj1" fmla="val 49954"/>
            </a:avLst>
          </a:prstGeom>
          <a:noFill/>
          <a:ln w="9525">
            <a:solidFill>
              <a:schemeClr val="tx1"/>
            </a:solidFill>
            <a:miter lim="800000"/>
            <a:headEnd/>
            <a:tailEnd type="triangle" w="med" len="med"/>
          </a:ln>
        </p:spPr>
      </p:cxnSp>
      <p:cxnSp>
        <p:nvCxnSpPr>
          <p:cNvPr id="505875" name="AutoShape 27"/>
          <p:cNvCxnSpPr>
            <a:cxnSpLocks noChangeShapeType="1"/>
            <a:stCxn id="505858" idx="2"/>
            <a:endCxn id="505865" idx="0"/>
          </p:cNvCxnSpPr>
          <p:nvPr/>
        </p:nvCxnSpPr>
        <p:spPr bwMode="auto">
          <a:xfrm rot="5400000">
            <a:off x="3045619" y="2817019"/>
            <a:ext cx="539750" cy="2268538"/>
          </a:xfrm>
          <a:prstGeom prst="bentConnector3">
            <a:avLst>
              <a:gd name="adj1" fmla="val 53236"/>
            </a:avLst>
          </a:prstGeom>
          <a:noFill/>
          <a:ln w="9525">
            <a:solidFill>
              <a:schemeClr val="tx1"/>
            </a:solidFill>
            <a:miter lim="800000"/>
            <a:headEnd/>
            <a:tailEnd type="triangle" w="med" len="med"/>
          </a:ln>
        </p:spPr>
      </p:cxnSp>
      <p:cxnSp>
        <p:nvCxnSpPr>
          <p:cNvPr id="505876" name="AutoShape 28"/>
          <p:cNvCxnSpPr>
            <a:cxnSpLocks noChangeShapeType="1"/>
            <a:stCxn id="505858" idx="0"/>
            <a:endCxn id="505866" idx="2"/>
          </p:cNvCxnSpPr>
          <p:nvPr/>
        </p:nvCxnSpPr>
        <p:spPr bwMode="auto">
          <a:xfrm rot="-5400000">
            <a:off x="4432301" y="2006600"/>
            <a:ext cx="1079500" cy="1044575"/>
          </a:xfrm>
          <a:prstGeom prst="bentConnector3">
            <a:avLst>
              <a:gd name="adj1" fmla="val 50000"/>
            </a:avLst>
          </a:prstGeom>
          <a:noFill/>
          <a:ln w="9525">
            <a:solidFill>
              <a:schemeClr val="tx1"/>
            </a:solidFill>
            <a:miter lim="800000"/>
            <a:headEnd type="triangle" w="med" len="med"/>
            <a:tailEnd type="triangle" w="med" len="med"/>
          </a:ln>
        </p:spPr>
      </p:cxnSp>
      <p:cxnSp>
        <p:nvCxnSpPr>
          <p:cNvPr id="505877" name="AutoShape 30"/>
          <p:cNvCxnSpPr>
            <a:cxnSpLocks noChangeShapeType="1"/>
            <a:stCxn id="505858" idx="3"/>
            <a:endCxn id="505859" idx="1"/>
          </p:cNvCxnSpPr>
          <p:nvPr/>
        </p:nvCxnSpPr>
        <p:spPr bwMode="auto">
          <a:xfrm flipV="1">
            <a:off x="4953000" y="2997200"/>
            <a:ext cx="1008063" cy="396875"/>
          </a:xfrm>
          <a:prstGeom prst="bentConnector3">
            <a:avLst>
              <a:gd name="adj1" fmla="val 49921"/>
            </a:avLst>
          </a:prstGeom>
          <a:noFill/>
          <a:ln w="9525">
            <a:solidFill>
              <a:schemeClr val="tx1"/>
            </a:solidFill>
            <a:miter lim="800000"/>
            <a:headEnd/>
            <a:tailEnd type="triangle" w="med" len="med"/>
          </a:ln>
        </p:spPr>
      </p:cxnSp>
      <p:cxnSp>
        <p:nvCxnSpPr>
          <p:cNvPr id="505878" name="AutoShape 31"/>
          <p:cNvCxnSpPr>
            <a:cxnSpLocks noChangeShapeType="1"/>
            <a:stCxn id="505858" idx="2"/>
            <a:endCxn id="505860" idx="1"/>
          </p:cNvCxnSpPr>
          <p:nvPr/>
        </p:nvCxnSpPr>
        <p:spPr bwMode="auto">
          <a:xfrm rot="16200000" flipH="1">
            <a:off x="5295901" y="2835275"/>
            <a:ext cx="539750" cy="2232025"/>
          </a:xfrm>
          <a:prstGeom prst="bentConnector2">
            <a:avLst/>
          </a:prstGeom>
          <a:noFill/>
          <a:ln w="9525">
            <a:solidFill>
              <a:schemeClr val="tx1"/>
            </a:solidFill>
            <a:miter lim="800000"/>
            <a:headEnd/>
            <a:tailEnd type="triangle" w="med" len="med"/>
          </a:ln>
        </p:spPr>
      </p:cxnSp>
      <p:cxnSp>
        <p:nvCxnSpPr>
          <p:cNvPr id="505879" name="AutoShape 32"/>
          <p:cNvCxnSpPr>
            <a:cxnSpLocks noChangeShapeType="1"/>
            <a:stCxn id="505864" idx="0"/>
            <a:endCxn id="505860" idx="2"/>
          </p:cNvCxnSpPr>
          <p:nvPr/>
        </p:nvCxnSpPr>
        <p:spPr bwMode="auto">
          <a:xfrm rot="5400000" flipH="1">
            <a:off x="7689057" y="4114006"/>
            <a:ext cx="360362" cy="1438275"/>
          </a:xfrm>
          <a:prstGeom prst="bentConnector3">
            <a:avLst>
              <a:gd name="adj1" fmla="val 49778"/>
            </a:avLst>
          </a:prstGeom>
          <a:noFill/>
          <a:ln w="9525">
            <a:solidFill>
              <a:schemeClr val="tx1"/>
            </a:solidFill>
            <a:miter lim="800000"/>
            <a:headEnd/>
            <a:tailEnd type="triangle" w="med" len="med"/>
          </a:ln>
        </p:spPr>
      </p:cxnSp>
      <p:cxnSp>
        <p:nvCxnSpPr>
          <p:cNvPr id="505880" name="AutoShape 33"/>
          <p:cNvCxnSpPr>
            <a:cxnSpLocks noChangeShapeType="1"/>
            <a:stCxn id="505861" idx="0"/>
            <a:endCxn id="505860" idx="2"/>
          </p:cNvCxnSpPr>
          <p:nvPr/>
        </p:nvCxnSpPr>
        <p:spPr bwMode="auto">
          <a:xfrm rot="-5400000">
            <a:off x="6573838" y="4868863"/>
            <a:ext cx="792162" cy="360362"/>
          </a:xfrm>
          <a:prstGeom prst="bentConnector3">
            <a:avLst>
              <a:gd name="adj1" fmla="val 49898"/>
            </a:avLst>
          </a:prstGeom>
          <a:noFill/>
          <a:ln w="9525">
            <a:solidFill>
              <a:schemeClr val="tx1"/>
            </a:solidFill>
            <a:miter lim="800000"/>
            <a:headEnd/>
            <a:tailEnd type="triangle" w="med" len="med"/>
          </a:ln>
        </p:spPr>
      </p:cxnSp>
      <p:cxnSp>
        <p:nvCxnSpPr>
          <p:cNvPr id="505881" name="AutoShape 34"/>
          <p:cNvCxnSpPr>
            <a:cxnSpLocks noChangeShapeType="1"/>
            <a:stCxn id="505858" idx="2"/>
            <a:endCxn id="505862" idx="0"/>
          </p:cNvCxnSpPr>
          <p:nvPr/>
        </p:nvCxnSpPr>
        <p:spPr bwMode="auto">
          <a:xfrm rot="5400000">
            <a:off x="3567907" y="3699669"/>
            <a:ext cx="900112" cy="863600"/>
          </a:xfrm>
          <a:prstGeom prst="bentConnector3">
            <a:avLst>
              <a:gd name="adj1" fmla="val 51852"/>
            </a:avLst>
          </a:prstGeom>
          <a:noFill/>
          <a:ln w="9525">
            <a:solidFill>
              <a:schemeClr val="tx1"/>
            </a:solidFill>
            <a:miter lim="800000"/>
            <a:headEnd/>
            <a:tailEnd type="triangle" w="med" len="med"/>
          </a:ln>
        </p:spPr>
      </p:cxnSp>
      <p:cxnSp>
        <p:nvCxnSpPr>
          <p:cNvPr id="505882" name="AutoShape 35"/>
          <p:cNvCxnSpPr>
            <a:cxnSpLocks noChangeShapeType="1"/>
            <a:stCxn id="505862" idx="3"/>
            <a:endCxn id="505863" idx="1"/>
          </p:cNvCxnSpPr>
          <p:nvPr/>
        </p:nvCxnSpPr>
        <p:spPr bwMode="auto">
          <a:xfrm>
            <a:off x="4017963" y="4941888"/>
            <a:ext cx="863600" cy="0"/>
          </a:xfrm>
          <a:prstGeom prst="straightConnector1">
            <a:avLst/>
          </a:prstGeom>
          <a:noFill/>
          <a:ln w="9525">
            <a:solidFill>
              <a:schemeClr val="tx1"/>
            </a:solidFill>
            <a:round/>
            <a:headEnd/>
            <a:tailEnd type="triangle" w="med" len="med"/>
          </a:ln>
        </p:spPr>
      </p:cxnSp>
      <p:cxnSp>
        <p:nvCxnSpPr>
          <p:cNvPr id="505883" name="AutoShape 36"/>
          <p:cNvCxnSpPr>
            <a:cxnSpLocks noChangeShapeType="1"/>
            <a:stCxn id="505868" idx="0"/>
            <a:endCxn id="505858" idx="1"/>
          </p:cNvCxnSpPr>
          <p:nvPr/>
        </p:nvCxnSpPr>
        <p:spPr bwMode="auto">
          <a:xfrm rot="16200000">
            <a:off x="1461294" y="2961481"/>
            <a:ext cx="2051050" cy="2916238"/>
          </a:xfrm>
          <a:prstGeom prst="bentConnector2">
            <a:avLst/>
          </a:prstGeom>
          <a:noFill/>
          <a:ln w="9525">
            <a:solidFill>
              <a:schemeClr val="tx1"/>
            </a:solidFill>
            <a:miter lim="800000"/>
            <a:headEnd/>
            <a:tailEnd type="triangle" w="med" len="med"/>
          </a:ln>
        </p:spPr>
      </p:cxnSp>
      <p:cxnSp>
        <p:nvCxnSpPr>
          <p:cNvPr id="505884" name="AutoShape 37"/>
          <p:cNvCxnSpPr>
            <a:cxnSpLocks noChangeShapeType="1"/>
            <a:stCxn id="505860" idx="3"/>
            <a:endCxn id="505870" idx="2"/>
          </p:cNvCxnSpPr>
          <p:nvPr/>
        </p:nvCxnSpPr>
        <p:spPr bwMode="auto">
          <a:xfrm flipV="1">
            <a:off x="7618413" y="3321050"/>
            <a:ext cx="1079500" cy="900113"/>
          </a:xfrm>
          <a:prstGeom prst="bentConnector2">
            <a:avLst/>
          </a:prstGeom>
          <a:noFill/>
          <a:ln w="9525">
            <a:solidFill>
              <a:schemeClr val="tx1"/>
            </a:solidFill>
            <a:miter lim="800000"/>
            <a:headEnd/>
            <a:tailEnd type="triangle" w="med" len="med"/>
          </a:ln>
        </p:spPr>
      </p:cxnSp>
      <p:cxnSp>
        <p:nvCxnSpPr>
          <p:cNvPr id="505885" name="AutoShape 38"/>
          <p:cNvCxnSpPr>
            <a:cxnSpLocks noChangeShapeType="1"/>
            <a:stCxn id="505866" idx="3"/>
            <a:endCxn id="505869" idx="1"/>
          </p:cNvCxnSpPr>
          <p:nvPr/>
        </p:nvCxnSpPr>
        <p:spPr bwMode="auto">
          <a:xfrm>
            <a:off x="5889625" y="1665288"/>
            <a:ext cx="1511300" cy="1587"/>
          </a:xfrm>
          <a:prstGeom prst="bentConnector3">
            <a:avLst>
              <a:gd name="adj1" fmla="val 49894"/>
            </a:avLst>
          </a:prstGeom>
          <a:noFill/>
          <a:ln w="9525">
            <a:solidFill>
              <a:schemeClr val="tx1"/>
            </a:solidFill>
            <a:miter lim="800000"/>
            <a:headEnd/>
            <a:tailEnd type="triangle" w="med" len="med"/>
          </a:ln>
        </p:spPr>
      </p:cxnSp>
      <p:cxnSp>
        <p:nvCxnSpPr>
          <p:cNvPr id="505886" name="AutoShape 39"/>
          <p:cNvCxnSpPr>
            <a:cxnSpLocks noChangeShapeType="1"/>
            <a:stCxn id="505859" idx="3"/>
            <a:endCxn id="505869" idx="2"/>
          </p:cNvCxnSpPr>
          <p:nvPr/>
        </p:nvCxnSpPr>
        <p:spPr bwMode="auto">
          <a:xfrm flipV="1">
            <a:off x="6826250" y="1990725"/>
            <a:ext cx="1187450" cy="1006475"/>
          </a:xfrm>
          <a:prstGeom prst="bentConnector2">
            <a:avLst/>
          </a:prstGeom>
          <a:noFill/>
          <a:ln w="9525">
            <a:solidFill>
              <a:schemeClr val="tx1"/>
            </a:solidFill>
            <a:miter lim="800000"/>
            <a:headEnd/>
            <a:tailEnd type="triangle" w="med" len="med"/>
          </a:ln>
        </p:spPr>
      </p:cxnSp>
      <p:cxnSp>
        <p:nvCxnSpPr>
          <p:cNvPr id="505887" name="AutoShape 40"/>
          <p:cNvCxnSpPr>
            <a:cxnSpLocks noChangeShapeType="1"/>
            <a:stCxn id="505860" idx="0"/>
            <a:endCxn id="505869" idx="2"/>
          </p:cNvCxnSpPr>
          <p:nvPr/>
        </p:nvCxnSpPr>
        <p:spPr bwMode="auto">
          <a:xfrm rot="-5400000">
            <a:off x="6682581" y="2458244"/>
            <a:ext cx="1798638" cy="863600"/>
          </a:xfrm>
          <a:prstGeom prst="bentConnector3">
            <a:avLst>
              <a:gd name="adj1" fmla="val 43597"/>
            </a:avLst>
          </a:prstGeom>
          <a:noFill/>
          <a:ln w="9525">
            <a:solidFill>
              <a:schemeClr val="tx1"/>
            </a:solidFill>
            <a:miter lim="800000"/>
            <a:headEnd/>
            <a:tailEnd type="triangle"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p:txBody>
          <a:bodyPr/>
          <a:lstStyle/>
          <a:p>
            <a:pPr>
              <a:defRPr/>
            </a:pPr>
            <a:fld id="{FA52F0F5-2551-43F2-95FF-252933EED772}" type="slidenum">
              <a:rPr lang="en-GB"/>
              <a:pPr>
                <a:defRPr/>
              </a:pPr>
              <a:t>3</a:t>
            </a:fld>
            <a:endParaRPr lang="en-GB" dirty="0"/>
          </a:p>
        </p:txBody>
      </p:sp>
      <p:pic>
        <p:nvPicPr>
          <p:cNvPr id="506882" name="Picture 8" descr="LBG.png"/>
          <p:cNvPicPr>
            <a:picLocks noChangeAspect="1"/>
          </p:cNvPicPr>
          <p:nvPr/>
        </p:nvPicPr>
        <p:blipFill>
          <a:blip r:embed="rId3"/>
          <a:srcRect/>
          <a:stretch>
            <a:fillRect/>
          </a:stretch>
        </p:blipFill>
        <p:spPr bwMode="auto">
          <a:xfrm>
            <a:off x="3448050" y="2193925"/>
            <a:ext cx="2613025" cy="28781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83&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4&quot;&gt;&lt;elem m_fUsage=&quot;2.14659000000000020000E+000&quot;&gt;&lt;m_ppcolschidx val=&quot;0&quot;/&gt;&lt;m_rgb r=&quot;59&quot; g=&quot;bf&quot; b=&quot;15&quot;/&gt;&lt;/elem&gt;&lt;elem m_fUsage=&quot;1.00000000000000000000E+000&quot;&gt;&lt;m_ppcolschidx val=&quot;0&quot;/&gt;&lt;m_rgb r=&quot;8e&quot; g=&quot;c4&quot; b=&quot;11&quot;/&gt;&lt;/elem&gt;&lt;elem m_fUsage=&quot;8.10000000000000050000E-001&quot;&gt;&lt;m_ppcolschidx val=&quot;0&quot;/&gt;&lt;m_rgb r=&quot;88&quot; g=&quot;bf&quot; b=&quot;15&quot;/&gt;&lt;/elem&gt;&lt;elem m_fUsage=&quot;7.29000000000000090000E-001&quot;&gt;&lt;m_ppcolschidx val=&quot;0&quot;/&gt;&lt;m_rgb r=&quot;6f&quot; g=&quot;bf&quot; b=&quot;15&quot;/&gt;&lt;/elem&gt;&lt;/m_vecMRU&gt;&lt;/m_mruColor&gt;&lt;m_mapectfillschemeMRU&gt;&lt;key val=&quot;0&quot;/&gt;&lt;elem&gt;&lt;m_nPartnerID val=&quot;535&quot;/&gt;&lt;m_nIndex val=&quot;1&quot;/&gt;&lt;/elem&gt;&lt;key val=&quot;2&quot;/&gt;&lt;elem&gt;&lt;m_nPartnerID val=&quot;535&quot;/&gt;&lt;m_nIndex val=&quot;1&quot;/&gt;&lt;/elem&gt;&lt;key val=&quot;4&quot;/&gt;&lt;elem&gt;&lt;m_nPartnerID val=&quot;535&quot;/&gt;&lt;m_nIndex val=&quot;2&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1897"/>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W76qlePKo06t9DycqH2xk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qLYavn3LFEqNzbVBGrfRu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D0n76CaXSkOus0T.HeuLf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W76qlePKo06t9DycqH2xk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jcKdLCVj90aq8Flu9kZIS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4sjolFpNZ0CxH99VwmEY8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3zi53M.JeUC6Aw9qkI6MQ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i4bfpUwe7USWECDLZzUox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6ypzsEkXx0ebTCTsyFL4A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dsyGGsGXV0eMfcObvxNtU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HokN7nVhOUOC5PBKDd8xb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qLYavn3LFEqNzbVBGrfRu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0n76CaXSkOus0T.HeuLf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W76qlePKo06t9DycqH2xk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jcKdLCVj90aq8Flu9kZIS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4sjolFpNZ0CxH99VwmEY8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3zi53M.JeUC6Aw9qkI6MQ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i4bfpUwe7USWECDLZzUox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6ypzsEkXx0ebTCTsyFL4A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dsyGGsGXV0eMfcObvxNtU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4q9oQoCeIk6TGogVXBQ0b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qLYavn3LFEqNzbVBGrfRu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D0n76CaXSkOus0T.HeuLf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W76qlePKo06t9DycqH2xk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jcKdLCVj90aq8Flu9kZI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cKdLCVj90aq8Flu9kZIS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4sjolFpNZ0CxH99VwmEY8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3zi53M.JeUC6Aw9qkI6MQ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i4bfpUwe7USWECDLZzUo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6ypzsEkXx0ebTCTsyFL4A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dsyGGsGXV0eMfcObvxNtU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qLYavn3LFEqNzbVBGrfRu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D0n76CaXSkOus0T.HeuLf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W76qlePKo06t9DycqH2xk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cKdLCVj90aq8Flu9kZIS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4sjolFpNZ0CxH99VwmEY8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3zi53M.JeUC6Aw9qkI6MQ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i4bfpUwe7USWECDLZzUox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6ypzsEkXx0ebTCTsyFL4A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syGGsGXV0eMfcObvxNtU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4sjolFpNZ0CxH99VwmEY8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LYavn3LFEqNzbVBGrfR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D0n76CaXSkOus0T.HeuLf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W76qlePKo06t9DycqH2xk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jcKdLCVj90aq8Flu9kZIS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4sjolFpNZ0CxH99VwmEY8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3zi53M.JeUC6Aw9qkI6MQ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i4bfpUwe7USWECDLZzUox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6ypzsEkXx0ebTCTsyFL4A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dsyGGsGXV0eMfcObvxNtU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3zi53M.JeUC6Aw9qkI6MQ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LYavn3LFEqNzbVBGrfRu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0n76CaXSkOus0T.HeuL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W76qlePKo06t9DycqH2xk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cKdLCVj90aq8Flu9kZIS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4sjolFpNZ0CxH99VwmEY8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3zi53M.JeUC6Aw9qkI6MQ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i4bfpUwe7USWECDLZzUox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ypzsEkXx0ebTCTsyFL4A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dsyGGsGXV0eMfcObvxNtU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4bfpUwe7USWECDLZzUox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qLYavn3LFEqNzbVBGrfRu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D0n76CaXSkOus0T.HeuLf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W76qlePKo06t9DycqH2xk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jcKdLCVj90aq8Flu9kZIS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4sjolFpNZ0CxH99VwmEY8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3zi53M.JeUC6Aw9qkI6MQ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4bfpUwe7USWECDLZzUox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6ypzsEkXx0ebTCTsyFL4A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dsyGGsGXV0eMfcObvxNtU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6ypzsEkXx0ebTCTsyFL4A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LYavn3LFEqNzbVBGrfRu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D0n76CaXSkOus0T.HeuLf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W76qlePKo06t9DycqH2xk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jcKdLCVj90aq8Flu9kZIS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4sjolFpNZ0CxH99VwmEY8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3zi53M.JeUC6Aw9qkI6MQ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i4bfpUwe7USWECDLZzUox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6ypzsEkXx0ebTCTsyFL4A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dsyGGsGXV0eMfcObvxNtU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dsyGGsGXV0eMfcObvxNtU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qLYavn3LFEqNzbVBGrfRu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D0n76CaXSkOus0T.HeuLf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W76qlePKo06t9DycqH2xk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jcKdLCVj90aq8Flu9kZIS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4sjolFpNZ0CxH99VwmEY8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3zi53M.JeUC6Aw9qkI6MQ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i4bfpUwe7USWECDLZzUox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ypzsEkXx0ebTCTsyFL4A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dsyGGsGXV0eMfcObvxNt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LYavn3LFEqNzbVBGrfRu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qLYavn3LFEqNzbVBGrfRu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D0n76CaXSkOus0T.HeuLf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W76qlePKo06t9DycqH2xk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jcKdLCVj90aq8Flu9kZIS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4sjolFpNZ0CxH99VwmEY8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3zi53M.JeUC6Aw9qkI6MQ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i4bfpUwe7USWECDLZzUo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6ypzsEkXx0ebTCTsyFL4A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dsyGGsGXV0eMfcObvxNtU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0n76CaXSkOus0T.HeuL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qLYavn3LFEqNzbVBGrfRu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D0n76CaXSkOus0T.HeuLf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W76qlePKo06t9DycqH2xk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jcKdLCVj90aq8Flu9kZIS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4sjolFpNZ0CxH99VwmEY8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3zi53M.JeUC6Aw9qkI6MQ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i4bfpUwe7USWECDLZzUox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6ypzsEkXx0ebTCTsyFL4A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dsyGGsGXV0eMfcObvxNtUQ"/>
</p:tagLst>
</file>

<file path=ppt/theme/theme1.xml><?xml version="1.0" encoding="utf-8"?>
<a:theme xmlns:a="http://schemas.openxmlformats.org/drawingml/2006/main" name="LBG Strategy Outline v004 - 190912">
  <a:themeElements>
    <a:clrScheme name="9_Lloyds Banking Gro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9_Lloyds Banking Group ">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2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2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9_Lloyds Banking Gro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Lloyds Banking Grou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Lloyds Banking Grou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Lloyds Banking Grou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Lloyds Banking Grou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Lloyds Banking Grou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Lloyds Banking Group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Lloyds Banking Grou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Lloyds Banking Grou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Lloyds Banking Grou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Lloyds Banking Grou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Lloyds Banking Grou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2_LLoyds_CF_LN8088 v1">
  <a:themeElements>
    <a:clrScheme name="32_LLoyds_CF_LN8088 v1 1">
      <a:dk1>
        <a:srgbClr val="000000"/>
      </a:dk1>
      <a:lt1>
        <a:srgbClr val="FFFFFF"/>
      </a:lt1>
      <a:dk2>
        <a:srgbClr val="000000"/>
      </a:dk2>
      <a:lt2>
        <a:srgbClr val="B5B6B7"/>
      </a:lt2>
      <a:accent1>
        <a:srgbClr val="CCE0D5"/>
      </a:accent1>
      <a:accent2>
        <a:srgbClr val="7CB094"/>
      </a:accent2>
      <a:accent3>
        <a:srgbClr val="FFFFFF"/>
      </a:accent3>
      <a:accent4>
        <a:srgbClr val="000000"/>
      </a:accent4>
      <a:accent5>
        <a:srgbClr val="E2EDE7"/>
      </a:accent5>
      <a:accent6>
        <a:srgbClr val="709F86"/>
      </a:accent6>
      <a:hlink>
        <a:srgbClr val="00714F"/>
      </a:hlink>
      <a:folHlink>
        <a:srgbClr val="363636"/>
      </a:folHlink>
    </a:clrScheme>
    <a:fontScheme name="32_LLoyds_CF_LN8088 v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2_LLoyds_CF_LN8088 v1 1">
        <a:dk1>
          <a:srgbClr val="000000"/>
        </a:dk1>
        <a:lt1>
          <a:srgbClr val="FFFFFF"/>
        </a:lt1>
        <a:dk2>
          <a:srgbClr val="000000"/>
        </a:dk2>
        <a:lt2>
          <a:srgbClr val="B5B6B7"/>
        </a:lt2>
        <a:accent1>
          <a:srgbClr val="CCE0D5"/>
        </a:accent1>
        <a:accent2>
          <a:srgbClr val="7CB094"/>
        </a:accent2>
        <a:accent3>
          <a:srgbClr val="FFFFFF"/>
        </a:accent3>
        <a:accent4>
          <a:srgbClr val="000000"/>
        </a:accent4>
        <a:accent5>
          <a:srgbClr val="E2EDE7"/>
        </a:accent5>
        <a:accent6>
          <a:srgbClr val="709F86"/>
        </a:accent6>
        <a:hlink>
          <a:srgbClr val="00714F"/>
        </a:hlink>
        <a:folHlink>
          <a:srgbClr val="36363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5_Blank Presentation">
  <a:themeElements>
    <a:clrScheme name="LBG Group">
      <a:dk1>
        <a:sysClr val="windowText" lastClr="000000"/>
      </a:dk1>
      <a:lt1>
        <a:sysClr val="window" lastClr="FFFFFF"/>
      </a:lt1>
      <a:dk2>
        <a:srgbClr val="808080"/>
      </a:dk2>
      <a:lt2>
        <a:srgbClr val="E6E6DC"/>
      </a:lt2>
      <a:accent1>
        <a:srgbClr val="00864F"/>
      </a:accent1>
      <a:accent2>
        <a:srgbClr val="99C6B8"/>
      </a:accent2>
      <a:accent3>
        <a:srgbClr val="BFDBD3"/>
      </a:accent3>
      <a:accent4>
        <a:srgbClr val="808080"/>
      </a:accent4>
      <a:accent5>
        <a:srgbClr val="C0C0C0"/>
      </a:accent5>
      <a:accent6>
        <a:srgbClr val="D9D9D9"/>
      </a:accent6>
      <a:hlink>
        <a:srgbClr val="0000FF"/>
      </a:hlink>
      <a:folHlink>
        <a:srgbClr val="800080"/>
      </a:folHlink>
    </a:clrScheme>
    <a:fontScheme name="15_Blank Presentation">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5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5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5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5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5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5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5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5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5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5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5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3_Custom Design">
  <a:themeElements>
    <a:clrScheme name="Custom 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00714D"/>
      </a:accent6>
      <a:hlink>
        <a:srgbClr val="00B050"/>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Blank Presentation">
  <a:themeElements>
    <a:clrScheme name="LBG Group">
      <a:dk1>
        <a:sysClr val="windowText" lastClr="000000"/>
      </a:dk1>
      <a:lt1>
        <a:sysClr val="window" lastClr="FFFFFF"/>
      </a:lt1>
      <a:dk2>
        <a:srgbClr val="808080"/>
      </a:dk2>
      <a:lt2>
        <a:srgbClr val="E6E6DC"/>
      </a:lt2>
      <a:accent1>
        <a:srgbClr val="00864F"/>
      </a:accent1>
      <a:accent2>
        <a:srgbClr val="99C6B8"/>
      </a:accent2>
      <a:accent3>
        <a:srgbClr val="BFDBD3"/>
      </a:accent3>
      <a:accent4>
        <a:srgbClr val="808080"/>
      </a:accent4>
      <a:accent5>
        <a:srgbClr val="C0C0C0"/>
      </a:accent5>
      <a:accent6>
        <a:srgbClr val="D9D9D9"/>
      </a:accent6>
      <a:hlink>
        <a:srgbClr val="0000FF"/>
      </a:hlink>
      <a:folHlink>
        <a:srgbClr val="800080"/>
      </a:folHlink>
    </a:clrScheme>
    <a:fontScheme name="2_Blank Presentatio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LBG Strategy Outline v004 - 190912</Template>
  <TotalTime>33974</TotalTime>
  <Words>471</Words>
  <Application>Microsoft Office PowerPoint</Application>
  <PresentationFormat>A4 Paper (210x297 mm)</PresentationFormat>
  <Paragraphs>55</Paragraphs>
  <Slides>3</Slides>
  <Notes>3</Notes>
  <HiddenSlides>0</HiddenSlides>
  <MMClips>0</MMClips>
  <ScaleCrop>false</ScaleCrop>
  <HeadingPairs>
    <vt:vector size="8" baseType="variant">
      <vt:variant>
        <vt:lpstr>Fonts Used</vt:lpstr>
      </vt:variant>
      <vt:variant>
        <vt:i4>3</vt:i4>
      </vt:variant>
      <vt:variant>
        <vt:lpstr>Design Template</vt:lpstr>
      </vt:variant>
      <vt:variant>
        <vt:i4>26</vt:i4>
      </vt:variant>
      <vt:variant>
        <vt:lpstr>Embedded OLE Servers</vt:lpstr>
      </vt:variant>
      <vt:variant>
        <vt:i4>1</vt:i4>
      </vt:variant>
      <vt:variant>
        <vt:lpstr>Slide Titles</vt:lpstr>
      </vt:variant>
      <vt:variant>
        <vt:i4>3</vt:i4>
      </vt:variant>
    </vt:vector>
  </HeadingPairs>
  <TitlesOfParts>
    <vt:vector size="33" baseType="lpstr">
      <vt:lpstr>Arial</vt:lpstr>
      <vt:lpstr>ＭＳ Ｐゴシック</vt:lpstr>
      <vt:lpstr>Wingdings</vt:lpstr>
      <vt:lpstr>LBG Strategy Outline v004 - 190912</vt:lpstr>
      <vt:lpstr>32_LLoyds_CF_LN8088 v1</vt:lpstr>
      <vt:lpstr>15_Blank Presentation</vt:lpstr>
      <vt:lpstr>13_Custom Design</vt:lpstr>
      <vt:lpstr>3_Blank Presentation</vt:lpstr>
      <vt:lpstr>32_LLoyds_CF_LN8088 v1</vt:lpstr>
      <vt:lpstr>32_LLoyds_CF_LN8088 v1</vt:lpstr>
      <vt:lpstr>32_LLoyds_CF_LN8088 v1</vt:lpstr>
      <vt:lpstr>32_LLoyds_CF_LN8088 v1</vt:lpstr>
      <vt:lpstr>32_LLoyds_CF_LN8088 v1</vt:lpstr>
      <vt:lpstr>32_LLoyds_CF_LN8088 v1</vt:lpstr>
      <vt:lpstr>32_LLoyds_CF_LN8088 v1</vt:lpstr>
      <vt:lpstr>32_LLoyds_CF_LN8088 v1</vt:lpstr>
      <vt:lpstr>32_LLoyds_CF_LN8088 v1</vt:lpstr>
      <vt:lpstr>32_LLoyds_CF_LN8088 v1</vt:lpstr>
      <vt:lpstr>32_LLoyds_CF_LN8088 v1</vt:lpstr>
      <vt:lpstr>13_Custom Design</vt:lpstr>
      <vt:lpstr>13_Custom Design</vt:lpstr>
      <vt:lpstr>13_Custom Design</vt:lpstr>
      <vt:lpstr>13_Custom Design</vt:lpstr>
      <vt:lpstr>13_Custom Design</vt:lpstr>
      <vt:lpstr>13_Custom Design</vt:lpstr>
      <vt:lpstr>13_Custom Design</vt:lpstr>
      <vt:lpstr>3_Blank Presentation</vt:lpstr>
      <vt:lpstr>3_Blank Presentation</vt:lpstr>
      <vt:lpstr>3_Blank Presentation</vt:lpstr>
      <vt:lpstr>think-cell Slide</vt:lpstr>
      <vt:lpstr>BSM – Service Design      </vt:lpstr>
      <vt:lpstr>BSM – Service Design</vt:lpstr>
      <vt:lpstr>Slide 3</vt:lpstr>
    </vt:vector>
  </TitlesOfParts>
  <Company>Lloyds TSB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IT BSM Platform</dc:title>
  <dc:creator>Stewart Riddick</dc:creator>
  <cp:lastModifiedBy>Stewart Riddick</cp:lastModifiedBy>
  <cp:revision>363</cp:revision>
  <cp:lastPrinted>2013-11-22T14:32:15Z</cp:lastPrinted>
  <dcterms:created xsi:type="dcterms:W3CDTF">2013-04-26T10:59:39Z</dcterms:created>
  <dcterms:modified xsi:type="dcterms:W3CDTF">2014-05-15T13:35:48Z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0x01010082360B0CF2829F48B0BDCE8347407F74</vt:lpwstr>
  </property>
</Properties>
</file>