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vMara+EKk30U1IjfZR/gDoe9+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DeepCSAT – Ecommerce</a:t>
            </a:r>
            <a:br>
              <a:rPr lang="en-US"/>
            </a:br>
            <a:r>
              <a:rPr lang="en-US"/>
              <a:t>Customer Satisfaction Score Prediction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75" y="365129"/>
            <a:ext cx="12683100" cy="56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975"/>
            <a:ext cx="11977500" cy="62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64953"/>
            <a:ext cx="10515600" cy="307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2025-04-20T10:26:47Z</dcterms:created>
  <dc:creator>Vipul Sonawane</dc:creator>
</cp:coreProperties>
</file>