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d3ccc16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d3ccc16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d3ccc16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fd3ccc16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d3ccc16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d3ccc16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fd3ccc16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fd3ccc16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fd3ccc16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fd3ccc16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60950" y="820477"/>
            <a:ext cx="8222100" cy="15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Paper Title: Domain specific Question &amp; Answer generation in Tamil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78500" y="2870175"/>
            <a:ext cx="548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Tonusree Talukder Trina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ID: 19301158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No: 6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680450" y="2870175"/>
            <a:ext cx="38778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 : Md Sabbir Hossain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: Ehsanur Rahman Rhythm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429350"/>
            <a:ext cx="85206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novel approach to generate question-answer pair in the Tamil language.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on a large corpus of legal documents to generate accurate and relevant question-answer pairs.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 designed for legal domain.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in document summarization.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81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33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72975"/>
            <a:ext cx="85206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Module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Unicode Conversion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 Tokenization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 Sentence Selection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Rule-based Module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Regex Match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 Gazetteer Match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568300" y="141332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24675" y="1172975"/>
            <a:ext cx="37335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Named Entity Recognition Module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4. Question and Answer Generation Module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a.  Rules and Assumptions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b.  Pseudocode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c.  Affix Stripping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4247800" y="1308575"/>
            <a:ext cx="0" cy="3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33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using BLEU, METEOR, ROUGE for evaluating n-gram similarity between the reference sentence and the generated sentence.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evaluation, a history-related text article from Wikipedia Tamil is employed. 16 native Tamil speakers evaluated, including undergraduates, professionals (History teachers), and others (graduates and employees).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201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33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52650" y="903050"/>
            <a:ext cx="84387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5"/>
              <a:buFont typeface="Times New Roman"/>
              <a:buChar char="●"/>
            </a:pPr>
            <a:r>
              <a:rPr lang="en" sz="15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5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5"/>
              <a:buFont typeface="Times New Roman"/>
              <a:buAutoNum type="arabicPeriod"/>
            </a:pPr>
            <a:r>
              <a:rPr lang="en" sz="15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sentence's subject is absent, the system is unable to identify it.</a:t>
            </a:r>
            <a:endParaRPr sz="15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5"/>
              <a:buFont typeface="Times New Roman"/>
              <a:buAutoNum type="arabicPeriod"/>
            </a:pPr>
            <a:r>
              <a:rPr lang="en" sz="15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lack of context in the sentence cannot be detected by the system.</a:t>
            </a:r>
            <a:endParaRPr sz="15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5"/>
              <a:buFont typeface="Times New Roman"/>
              <a:buAutoNum type="arabicPeriod"/>
            </a:pPr>
            <a:r>
              <a:rPr lang="en" sz="15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cannot tell the difference between inflected and non-inflected words when they terminate in an inflection suffix.</a:t>
            </a:r>
            <a:endParaRPr sz="15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5"/>
              <a:buFont typeface="Times New Roman"/>
              <a:buAutoNum type="arabicPeriod"/>
            </a:pPr>
            <a:r>
              <a:rPr lang="en" sz="15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statement with anaphoric terms in the middle is not ignored when creating inquiries.</a:t>
            </a:r>
            <a:endParaRPr sz="15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5"/>
              <a:buFont typeface="Times New Roman"/>
              <a:buAutoNum type="arabicPeriod"/>
            </a:pPr>
            <a:r>
              <a:rPr lang="en" sz="15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word "question" is included in a phrase, the question itself may have the solution or a hint to it, which can result in confused inquiries.</a:t>
            </a:r>
            <a:endParaRPr sz="15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311575" y="3592500"/>
            <a:ext cx="8520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Despite the overall difficulties in the domain and the use of the language, the evaluation findings show that 62.22% of all created questions are grammatically correct and meaningful.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2700" y="526350"/>
            <a:ext cx="384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Your Attention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712500" y="1717775"/>
            <a:ext cx="4150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Paper Reference: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Murugathas, R., &amp; Thayasivam, U. (2022, October). Domain specific Question &amp; Answer generation in Tamil. In 2022 International Conference on Asian Language Processing (IALP) (pp. 323-328). IEEE.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