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A9A5D-128E-4242-A006-263B5F93190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00695-1C73-47AC-B754-F3C9CF3B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2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071D-3862-4062-AA4E-D07C5E441F93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F451-50F9-44CB-AF8D-938A160FA19D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FA64-D479-4F69-8FBB-ABA701D0E7AA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205-F0F5-49D1-B846-3B664BE27CDB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F5FA-B9B5-4F5A-A893-B72F4EA1EC84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664-7B06-4024-94DF-4B3EC89FA207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B5C-913C-4154-A65A-2C3B27EC0A70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F2A1-0250-426E-B5F1-0BEB99DF91B1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10EB-C69C-4870-BD35-DF2D0E1506D2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881D-C36F-4119-B770-3E36FA4075A0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288F3B0-B4F7-4FF1-B5FB-C3104F48F0C5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BA33A6-B541-4E7D-9A08-69B7737C2DF6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352" y="1158240"/>
            <a:ext cx="9604248" cy="2048256"/>
          </a:xfrm>
        </p:spPr>
        <p:txBody>
          <a:bodyPr>
            <a:normAutofit/>
          </a:bodyPr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BÁN ĐỒ NỘI THẤT </a:t>
            </a:r>
            <a:b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 DJANGO FRAMEWORK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6602" y="5437632"/>
            <a:ext cx="6801612" cy="1239894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 Phạm Nhật Trường - 19522441</a:t>
            </a:r>
          </a:p>
          <a:p>
            <a:pPr algn="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Tôn Văn Hiệp - 19521492</a:t>
            </a:r>
          </a:p>
          <a:p>
            <a:pPr algn="r"/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0" y="1289177"/>
            <a:ext cx="792480" cy="64643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618214" y="6311766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z="1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032" y="3719408"/>
            <a:ext cx="6240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 viên hướng dẫn: ThS. Nguyễn Thanh Sơn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2563" y="5442615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viên thực hiện: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4816" y="758130"/>
            <a:ext cx="8069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 HỌC: KỸ THUẬT LẬP TRÌNH PYTHON – IE221.M21.CNCL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3936" y="4978458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12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742563" y="5437632"/>
            <a:ext cx="8058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67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lục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GIỚI THIỆU </a:t>
            </a:r>
          </a:p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NỘI DUNG</a:t>
            </a:r>
          </a:p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KẾT LUẬN</a:t>
            </a:r>
          </a:p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39210" y="6254496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z="1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1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GIỚI THIỆU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00170" y="623620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z="1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</a:t>
            </a:fld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1114" y="4410232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cụ hỗ trợ:</a:t>
            </a:r>
          </a:p>
        </p:txBody>
      </p:sp>
      <p:sp>
        <p:nvSpPr>
          <p:cNvPr id="9" name="AutoShape 6" descr="Figma gọi vốn thành công 200 triệu USD, nâng định giá lên 10 tỷ US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Figma Interview Questions and Answer - Tips and Tricks - Infonai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44" y="2980967"/>
            <a:ext cx="2313038" cy="119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ách kiểm tra lỗi code Php trên Visual Studio Code lập trình viên cần biết|  Unitop.vn - Học lập trình - Unitop.v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296" y="3900223"/>
            <a:ext cx="2625134" cy="13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jango – Logos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392" y="5347038"/>
            <a:ext cx="2075561" cy="88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49437" y="3469360"/>
            <a:ext cx="53731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tiêu: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thành công website. 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 cách thức hoạt động, làm việc của Django.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UX/UI tốt.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 dụng kiến thức đã học dài lâu.</a:t>
            </a:r>
          </a:p>
          <a:p>
            <a:pPr>
              <a:lnSpc>
                <a:spcPct val="150000"/>
              </a:lnSpc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1136" y="2377440"/>
            <a:ext cx="783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Nhóm xây dựng website thương mại điện tử đồ nội thất bằng Django Framework.</a:t>
            </a:r>
          </a:p>
        </p:txBody>
      </p:sp>
    </p:spTree>
    <p:extLst>
      <p:ext uri="{BB962C8B-B14F-4D97-AF65-F5344CB8AC3E}">
        <p14:creationId xmlns:p14="http://schemas.microsoft.com/office/powerpoint/2010/main" val="251760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xây dựng.</a:t>
            </a: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75786" y="623620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z="1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4</a:t>
            </a:fld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C:\Users\Nhat Truong\Downloads\môhinhquytrinh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104" y="3059152"/>
            <a:ext cx="7785966" cy="2054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28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3339" y="2638044"/>
            <a:ext cx="8373978" cy="310198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hoạt động                                                        Kiến trúc phần mềm</a:t>
            </a: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75786" y="623620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z="1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5</a:t>
            </a:fld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C:\Users\Nhat Truong\Downloads\MVT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7" y="3305437"/>
            <a:ext cx="5755640" cy="243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Nhat Truong\Downloads\MVT.drawio (2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743" y="3305437"/>
            <a:ext cx="5756910" cy="16300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033339" y="5866876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MVT</a:t>
            </a:r>
          </a:p>
        </p:txBody>
      </p:sp>
    </p:spTree>
    <p:extLst>
      <p:ext uri="{BB962C8B-B14F-4D97-AF65-F5344CB8AC3E}">
        <p14:creationId xmlns:p14="http://schemas.microsoft.com/office/powerpoint/2010/main" val="38899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fontAlgn="base">
              <a:buNone/>
            </a:pPr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Đánh giá:</a:t>
            </a:r>
          </a:p>
          <a:p>
            <a:pPr lvl="0" fontAlgn="base"/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Nhóm đã hoàn thiện một website đơn giản và đã hoàn toàn được xây dựng bằng Django Framework.</a:t>
            </a:r>
          </a:p>
          <a:p>
            <a:pPr lvl="0" fontAlgn="base"/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Website có ít các chức năng nhưng có đủ những phần chức năng chính như đăng ký, đăng nhập, tìm kiếm, đặt hàng.</a:t>
            </a:r>
          </a:p>
          <a:p>
            <a:pPr lvl="0" fontAlgn="base"/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Vận dụng được các kiến thức môn học như phần hàm, oop vào xử lý website, BE.</a:t>
            </a:r>
          </a:p>
          <a:p>
            <a:pPr lvl="0" fontAlgn="base"/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Chưa xử lý hoàn thiện phần đăng ký và đăng nhập.</a:t>
            </a:r>
          </a:p>
          <a:p>
            <a:pPr lvl="0" fontAlgn="base"/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Hiểu nhưng chưa chuyên sâu về cách hoạt động và sử dụng Framework Django.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63594" y="623620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z="1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6</a:t>
            </a:fld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2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DEMO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2000" b="1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2000" b="1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2000" b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12 xin cảm ơn thầy và các bạn đã lắng nghe ạ.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1402" y="623620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z="1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7</a:t>
            </a:fld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152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308</TotalTime>
  <Words>274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Tahoma</vt:lpstr>
      <vt:lpstr>Parcel</vt:lpstr>
      <vt:lpstr>WEBSITE BÁN ĐỒ NỘI THẤT  BẰNG DJANGO FRAMEWORK</vt:lpstr>
      <vt:lpstr>MụC lục</vt:lpstr>
      <vt:lpstr>I. GIỚI THIỆU</vt:lpstr>
      <vt:lpstr>II. NỘI DUNG</vt:lpstr>
      <vt:lpstr>II. NỘI DUNG</vt:lpstr>
      <vt:lpstr>III. KẾT LUẬN</vt:lpstr>
      <vt:lpstr>IV. 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ĐỒ NỘI THẤT  BẰNG DJANGO FRAMEWORK</dc:title>
  <dc:creator>Nhat Truong</dc:creator>
  <cp:lastModifiedBy>Tôn Văn Hiệp</cp:lastModifiedBy>
  <cp:revision>13</cp:revision>
  <dcterms:created xsi:type="dcterms:W3CDTF">2022-05-12T16:36:28Z</dcterms:created>
  <dcterms:modified xsi:type="dcterms:W3CDTF">2022-05-20T01:43:50Z</dcterms:modified>
</cp:coreProperties>
</file>