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8" r:id="rId12"/>
    <p:sldId id="27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AEC4-84B0-4BCC-BF04-742C11C62518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0D8C-09B4-4525-932C-DA174ADD1E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itchFamily="34" charset="-120"/>
                <a:ea typeface="Microsoft JhengHei UI" pitchFamily="34" charset="-120"/>
              </a:rPr>
              <a:t>簡介</a:t>
            </a:r>
            <a:r>
              <a:rPr lang="en-US" altLang="zh-TW" dirty="0" smtClean="0">
                <a:latin typeface="Microsoft JhengHei UI" pitchFamily="34" charset="-120"/>
                <a:ea typeface="Microsoft JhengHei UI" pitchFamily="34" charset="-120"/>
              </a:rPr>
              <a:t>Python</a:t>
            </a:r>
            <a:endParaRPr lang="zh-TW" altLang="en-US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60648"/>
            <a:ext cx="887883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itchFamily="34" charset="-120"/>
                <a:ea typeface="Microsoft JhengHei UI" pitchFamily="34" charset="-120"/>
              </a:rPr>
              <a:t>基礎程式架構</a:t>
            </a:r>
            <a:endParaRPr lang="zh-TW" altLang="en-US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r="11701"/>
          <a:stretch>
            <a:fillRect/>
          </a:stretch>
        </p:blipFill>
        <p:spPr bwMode="auto">
          <a:xfrm>
            <a:off x="755576" y="1124744"/>
            <a:ext cx="801065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r="19218"/>
          <a:stretch>
            <a:fillRect/>
          </a:stretch>
        </p:blipFill>
        <p:spPr bwMode="auto">
          <a:xfrm>
            <a:off x="323528" y="692696"/>
            <a:ext cx="84107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7736"/>
          <a:stretch>
            <a:fillRect/>
          </a:stretch>
        </p:blipFill>
        <p:spPr bwMode="auto">
          <a:xfrm>
            <a:off x="0" y="692696"/>
            <a:ext cx="897284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itchFamily="34" charset="-120"/>
                <a:ea typeface="Microsoft JhengHei UI" pitchFamily="34" charset="-120"/>
              </a:rPr>
              <a:t>環境設置</a:t>
            </a:r>
            <a:endParaRPr lang="zh-TW" altLang="en-US" dirty="0">
              <a:latin typeface="Microsoft JhengHei UI" pitchFamily="34" charset="-120"/>
              <a:ea typeface="Microsoft JhengHei U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330"/>
          <a:stretch>
            <a:fillRect/>
          </a:stretch>
        </p:blipFill>
        <p:spPr bwMode="auto">
          <a:xfrm>
            <a:off x="0" y="404664"/>
            <a:ext cx="886703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圖片 2" descr="1_mbeKx7yK9OmcDnjD670Kf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0968"/>
            <a:ext cx="9144000" cy="2292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86837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25" y="692696"/>
            <a:ext cx="7925881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2915816" y="148478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https://www.anaconda.com/products/individual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834694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2196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10</Words>
  <Application>Microsoft Office PowerPoint</Application>
  <PresentationFormat>如螢幕大小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簡介Python</vt:lpstr>
      <vt:lpstr>投影片 2</vt:lpstr>
      <vt:lpstr>投影片 3</vt:lpstr>
      <vt:lpstr>環境設置</vt:lpstr>
      <vt:lpstr>投影片 5</vt:lpstr>
      <vt:lpstr>投影片 6</vt:lpstr>
      <vt:lpstr>投影片 7</vt:lpstr>
      <vt:lpstr>投影片 8</vt:lpstr>
      <vt:lpstr>投影片 9</vt:lpstr>
      <vt:lpstr>投影片 10</vt:lpstr>
      <vt:lpstr>基礎程式架構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Tony</dc:creator>
  <cp:lastModifiedBy>Tony</cp:lastModifiedBy>
  <cp:revision>19</cp:revision>
  <dcterms:created xsi:type="dcterms:W3CDTF">2020-05-18T15:20:56Z</dcterms:created>
  <dcterms:modified xsi:type="dcterms:W3CDTF">2020-06-01T16:01:38Z</dcterms:modified>
</cp:coreProperties>
</file>