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7680" y="272880"/>
            <a:ext cx="109713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6BD84D-4969-4D71-A7B2-6D67E5A010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7680" y="272880"/>
            <a:ext cx="109713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167720" y="6246360"/>
            <a:ext cx="386388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9000" y="6246360"/>
            <a:ext cx="284004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4A4812-9164-468C-B2DC-F1862E0A18F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7680" y="6246360"/>
            <a:ext cx="284004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7680" y="140400"/>
            <a:ext cx="2153520" cy="8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Jeopardy App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4144680" y="311400"/>
            <a:ext cx="3870360" cy="6047280"/>
          </a:xfrm>
          <a:prstGeom prst="rect">
            <a:avLst/>
          </a:prstGeom>
          <a:noFill/>
          <a:ln cap="rnd"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>
            <a:hlinkClick r:id="" action="ppaction://hlinkshowjump?jump=nextslide"/>
          </p:cNvPr>
          <p:cNvSpPr/>
          <p:nvPr/>
        </p:nvSpPr>
        <p:spPr>
          <a:xfrm>
            <a:off x="4421520" y="3987360"/>
            <a:ext cx="3317040" cy="552240"/>
          </a:xfrm>
          <a:prstGeom prst="rect">
            <a:avLst/>
          </a:prstGeom>
          <a:solidFill>
            <a:srgbClr val="333333">
              <a:alpha val="20000"/>
            </a:srgbClr>
          </a:solidFill>
          <a:ln cap="rnd" w="291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4145400" y="828000"/>
            <a:ext cx="3870360" cy="12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</a:rPr>
              <a:t>What was that clue from last</a:t>
            </a:r>
            <a:endParaRPr b="0" lang="en-US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5400" y="1368720"/>
            <a:ext cx="3870360" cy="23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82" strike="noStrike">
                <a:solidFill>
                  <a:srgbClr val="000000"/>
                </a:solidFill>
                <a:latin typeface="Nimbus Sans Narrow"/>
              </a:rPr>
              <a:t>JEOPARDY!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145400" y="3450960"/>
            <a:ext cx="3870360" cy="9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Ask a question about your clue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47000" p14:dur="2000"/>
    </mc:Choice>
    <mc:Fallback>
      <p:transition spd="slow" advTm="47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7680" y="140400"/>
            <a:ext cx="2153520" cy="8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Jeopardy App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4144680" y="311400"/>
            <a:ext cx="3870360" cy="6047280"/>
          </a:xfrm>
          <a:prstGeom prst="rect">
            <a:avLst/>
          </a:prstGeom>
          <a:noFill/>
          <a:ln cap="rnd"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4421520" y="1331640"/>
            <a:ext cx="3317040" cy="552240"/>
          </a:xfrm>
          <a:prstGeom prst="rect">
            <a:avLst/>
          </a:prstGeom>
          <a:solidFill>
            <a:srgbClr val="333333">
              <a:alpha val="20000"/>
            </a:srgbClr>
          </a:solidFill>
          <a:ln cap="rnd" w="291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690" spc="-1" strike="noStrike">
              <a:solidFill>
                <a:srgbClr val="1c1c1c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4145400" y="334080"/>
            <a:ext cx="3870360" cy="4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</a:rPr>
              <a:t>Home</a:t>
            </a:r>
            <a:endParaRPr b="0" lang="en-US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4145400" y="794520"/>
            <a:ext cx="3870360" cy="9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Ask a question about your clue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>
            <a:hlinkClick r:id="" action="ppaction://hlinkshowjump?jump=nextslide"/>
          </p:cNvPr>
          <p:cNvSpPr/>
          <p:nvPr/>
        </p:nvSpPr>
        <p:spPr>
          <a:xfrm>
            <a:off x="4421520" y="3317040"/>
            <a:ext cx="3317040" cy="2764440"/>
          </a:xfrm>
          <a:prstGeom prst="rect">
            <a:avLst/>
          </a:prstGeom>
          <a:solidFill>
            <a:srgbClr val="729fcf">
              <a:alpha val="24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457596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457596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505512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505512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549000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592560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636048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679644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723240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723240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679644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636048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592560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549000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531504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575100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618588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662256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727488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457596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4575960" y="550980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done button">
            <a:hlinkClick r:id="" action="ppaction://hlinkshowjump?jump=nextslide"/>
          </p:cNvPr>
          <p:cNvSpPr/>
          <p:nvPr/>
        </p:nvSpPr>
        <p:spPr>
          <a:xfrm>
            <a:off x="6634080" y="5509800"/>
            <a:ext cx="916560" cy="421560"/>
          </a:xfrm>
          <a:prstGeom prst="rect">
            <a:avLst/>
          </a:prstGeom>
          <a:solidFill>
            <a:srgbClr val="729fcf">
              <a:alpha val="68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4966920" y="550980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4966920" y="550980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endParaRPr b="0" lang="en-US" sz="217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5413320" y="5509800"/>
            <a:ext cx="10998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advTm="47000" p14:dur="4000"/>
    </mc:Choice>
    <mc:Fallback>
      <p:transition spd="slow" advTm="47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4" presetSubtype="16">
                                  <p:stCondLst>
                                    <p:cond delay="0"/>
                                  </p:stCondLst>
                                  <p:iterate type="wd">
                                    <p:tmAbs val="16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1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7680" y="140400"/>
            <a:ext cx="2153520" cy="8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Jeopardy App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144680" y="311400"/>
            <a:ext cx="3870360" cy="6047280"/>
          </a:xfrm>
          <a:prstGeom prst="rect">
            <a:avLst/>
          </a:prstGeom>
          <a:noFill/>
          <a:ln cap="rnd"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4421520" y="1331640"/>
            <a:ext cx="3317040" cy="552240"/>
          </a:xfrm>
          <a:prstGeom prst="rect">
            <a:avLst/>
          </a:prstGeom>
          <a:solidFill>
            <a:srgbClr val="333333">
              <a:alpha val="20000"/>
            </a:srgbClr>
          </a:solidFill>
          <a:ln cap="rnd" w="291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DejaVu Sans"/>
              </a:rPr>
              <a:t>What was that clue about rivers in Myanmar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145400" y="334080"/>
            <a:ext cx="3870360" cy="4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</a:rPr>
              <a:t>Home</a:t>
            </a:r>
            <a:endParaRPr b="0" lang="en-US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145400" y="794520"/>
            <a:ext cx="3870360" cy="9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Ask a question about your clue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421520" y="3317040"/>
            <a:ext cx="3317040" cy="2764440"/>
          </a:xfrm>
          <a:prstGeom prst="rect">
            <a:avLst/>
          </a:prstGeom>
          <a:solidFill>
            <a:srgbClr val="729fcf">
              <a:alpha val="24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457596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457596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505512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505512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549000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592560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636048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679644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7232400" y="372456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723240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679644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636048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592560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5490000" y="42901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531504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575100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618588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662256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727488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4575960" y="490032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4575960" y="550980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done button 1">
            <a:hlinkClick r:id="" action="ppaction://hlinkshowjump?jump=nextslide"/>
          </p:cNvPr>
          <p:cNvSpPr/>
          <p:nvPr/>
        </p:nvSpPr>
        <p:spPr>
          <a:xfrm>
            <a:off x="6634080" y="5509800"/>
            <a:ext cx="916560" cy="421560"/>
          </a:xfrm>
          <a:prstGeom prst="rect">
            <a:avLst/>
          </a:prstGeom>
          <a:solidFill>
            <a:srgbClr val="729fcf">
              <a:alpha val="68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966920" y="550980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4966920" y="5509800"/>
            <a:ext cx="2754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5413320" y="5509800"/>
            <a:ext cx="1099800" cy="4215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advTm="47000" p14:dur="2000"/>
    </mc:Choice>
    <mc:Fallback>
      <p:transition spd="slow" advTm="47000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4" presetSubtype="16">
                                  <p:stCondLst>
                                    <p:cond delay="0"/>
                                  </p:stCondLst>
                                  <p:iterate type="wd">
                                    <p:tmAbs val="16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4" dur="51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7680" y="140400"/>
            <a:ext cx="2153520" cy="8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Jeopardy App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4144680" y="311400"/>
            <a:ext cx="3870360" cy="6047280"/>
          </a:xfrm>
          <a:prstGeom prst="rect">
            <a:avLst/>
          </a:prstGeom>
          <a:noFill/>
          <a:ln cap="rnd"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4421520" y="1331640"/>
            <a:ext cx="3317040" cy="552240"/>
          </a:xfrm>
          <a:prstGeom prst="rect">
            <a:avLst/>
          </a:prstGeom>
          <a:solidFill>
            <a:srgbClr val="333333">
              <a:alpha val="20000"/>
            </a:srgbClr>
          </a:solidFill>
          <a:ln cap="rnd" w="291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DejaVu Sans"/>
              </a:rPr>
              <a:t>Clue about rivers in Myanmar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145400" y="334080"/>
            <a:ext cx="3870360" cy="4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</a:rPr>
              <a:t>Home</a:t>
            </a:r>
            <a:endParaRPr b="0" lang="en-US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145400" y="794520"/>
            <a:ext cx="3870360" cy="9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Ask a question about your clue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421520" y="2600640"/>
            <a:ext cx="3317040" cy="1074960"/>
          </a:xfrm>
          <a:prstGeom prst="rect">
            <a:avLst/>
          </a:prstGeom>
          <a:solidFill>
            <a:srgbClr val="333333">
              <a:alpha val="76000"/>
            </a:srgbClr>
          </a:solidFill>
          <a:ln cap="rnd" w="291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eeeeee"/>
                </a:solidFill>
                <a:latin typeface="Arial"/>
                <a:ea typeface="DejaVu Sans"/>
              </a:rPr>
              <a:t>“</a:t>
            </a:r>
            <a:r>
              <a:rPr b="1" lang="en-US" sz="1400" spc="-1" strike="noStrike">
                <a:solidFill>
                  <a:srgbClr val="eeeeee"/>
                </a:solidFill>
                <a:latin typeface="Arial"/>
                <a:ea typeface="DejaVu Sans"/>
              </a:rPr>
              <a:t>The river that the king Sunami III used in the war.”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done button 2">
            <a:hlinkClick r:id="rId1" action="ppaction://hlinksldjump"/>
          </p:cNvPr>
          <p:cNvSpPr/>
          <p:nvPr/>
        </p:nvSpPr>
        <p:spPr>
          <a:xfrm>
            <a:off x="4888080" y="4146480"/>
            <a:ext cx="2298960" cy="641160"/>
          </a:xfrm>
          <a:prstGeom prst="rect">
            <a:avLst/>
          </a:prstGeom>
          <a:solidFill>
            <a:srgbClr val="ffffff">
              <a:alpha val="68000"/>
            </a:srgbClr>
          </a:solidFill>
          <a:ln cap="rnd" w="29160">
            <a:solidFill>
              <a:srgbClr val="1c1c1c"/>
            </a:solidFill>
            <a:miter/>
          </a:ln>
          <a:effectLst>
            <a:outerShdw blurRad="0" dir="2700000" dist="107932" rotWithShape="0">
              <a:srgbClr val="1c1c1c">
                <a:alpha val="8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Search another Clue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422240" y="2195640"/>
            <a:ext cx="359280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The Clue is: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47000" p14:dur="2000"/>
    </mc:Choice>
    <mc:Fallback>
      <p:transition spd="slow" advTm="47000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2024-12-18T18:42:33Z</dcterms:created>
  <dc:creator/>
  <dc:description/>
  <dc:language>en-US</dc:language>
  <cp:lastModifiedBy/>
  <dcterms:modified xsi:type="dcterms:W3CDTF">2024-12-18T19:40:03Z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