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10FC-307A-4E5A-9D04-9159DA9A009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1EDE-014A-4E57-83A8-1E88484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Review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3115"/>
            <a:ext cx="9144000" cy="992221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9345"/>
            <a:ext cx="9144000" cy="3448455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Give one advantage of a Linked List, as compared to</a:t>
            </a:r>
          </a:p>
          <a:p>
            <a:pPr algn="just"/>
            <a:r>
              <a:rPr lang="en-US" dirty="0"/>
              <a:t>an array. </a:t>
            </a:r>
          </a:p>
          <a:p>
            <a:pPr algn="just"/>
            <a:r>
              <a:rPr lang="en-US" dirty="0"/>
              <a:t>Ans.      Linked List has much faster Insert and Remove operations than an Array – O(1)  for Linked List and O(n) for </a:t>
            </a:r>
            <a:r>
              <a:rPr lang="en-US" dirty="0" smtClean="0"/>
              <a:t>Arrays.</a:t>
            </a:r>
            <a:endParaRPr lang="en-US" dirty="0"/>
          </a:p>
          <a:p>
            <a:pPr algn="just"/>
            <a:r>
              <a:rPr lang="en-US" dirty="0"/>
              <a:t>Another one – Linked List allows more flexible memory management than an Array. It does not require large contiguous memory blocks, and needs no </a:t>
            </a:r>
            <a:r>
              <a:rPr lang="en-US" dirty="0" err="1"/>
              <a:t>preallocation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3115"/>
            <a:ext cx="9144000" cy="992221"/>
          </a:xfrm>
        </p:spPr>
        <p:txBody>
          <a:bodyPr/>
          <a:lstStyle/>
          <a:p>
            <a:r>
              <a:rPr lang="en-US" dirty="0" smtClean="0"/>
              <a:t>Data Structures – Hashing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9345"/>
            <a:ext cx="9144000" cy="34484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Insert the following sequence of numbers 23, 46, 12, 21, 75, 5, 3</a:t>
            </a:r>
          </a:p>
          <a:p>
            <a:pPr algn="just"/>
            <a:r>
              <a:rPr lang="en-US" dirty="0"/>
              <a:t>into a hash table of size 9 using h(x) = x%9 as a hash function. % means</a:t>
            </a:r>
          </a:p>
          <a:p>
            <a:pPr algn="just"/>
            <a:r>
              <a:rPr lang="en-US" dirty="0"/>
              <a:t>Mod. Use Chaining with Linked List to avoid collision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33572"/>
            <a:ext cx="9095193" cy="26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3115"/>
            <a:ext cx="9144000" cy="992221"/>
          </a:xfrm>
        </p:spPr>
        <p:txBody>
          <a:bodyPr/>
          <a:lstStyle/>
          <a:p>
            <a:r>
              <a:rPr lang="en-US" dirty="0" smtClean="0"/>
              <a:t>Data Structures – Hashing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7906"/>
            <a:ext cx="9144000" cy="272374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13" y="2866520"/>
            <a:ext cx="7985572" cy="17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9714"/>
            <a:ext cx="9144000" cy="799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Review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3729"/>
            <a:ext cx="9144000" cy="44413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Suppose that A and B , and that A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p B</a:t>
            </a:r>
            <a:r>
              <a:rPr lang="en-US" dirty="0" smtClean="0"/>
              <a:t>. </a:t>
            </a:r>
            <a:r>
              <a:rPr lang="en-US" dirty="0"/>
              <a:t>Circle one answer for each statement below.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 smtClean="0"/>
              <a:t>NP-Complete </a:t>
            </a:r>
            <a:r>
              <a:rPr lang="en-US" dirty="0"/>
              <a:t>and B is in NP then B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NP-Complete.</a:t>
            </a:r>
          </a:p>
          <a:p>
            <a:pPr algn="just"/>
            <a:r>
              <a:rPr lang="en-US" dirty="0"/>
              <a:t>True 				False 					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B 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P then A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P.</a:t>
            </a:r>
          </a:p>
          <a:p>
            <a:pPr algn="just"/>
            <a:r>
              <a:rPr lang="en-US" dirty="0"/>
              <a:t>True 				False 										</a:t>
            </a:r>
          </a:p>
          <a:p>
            <a:pPr algn="just"/>
            <a:r>
              <a:rPr lang="en-US" dirty="0"/>
              <a:t>If B is NP-hard then A is NP-hard.</a:t>
            </a:r>
          </a:p>
          <a:p>
            <a:pPr algn="just"/>
            <a:r>
              <a:rPr lang="en-US" dirty="0"/>
              <a:t>True 				False 	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414"/>
            <a:ext cx="9144000" cy="897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Reduction -1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5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NP-Completeness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A2E07A-F8D0-4BC3-81A6-4ECD964FDD72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                Clique </a:t>
            </a:r>
            <a:r>
              <a:rPr lang="en-US" altLang="en-US" sz="3600" dirty="0">
                <a:cs typeface="Times New Roman" pitchFamily="18" charset="0"/>
              </a:rPr>
              <a:t>→ </a:t>
            </a:r>
            <a:r>
              <a:rPr lang="en-US" altLang="en-US" sz="3600" dirty="0"/>
              <a:t>Vertex Cover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74" y="2073746"/>
            <a:ext cx="7418426" cy="3772829"/>
          </a:xfrm>
          <a:prstGeom prst="rect">
            <a:avLst/>
          </a:prstGeom>
        </p:spPr>
      </p:pic>
      <p:sp>
        <p:nvSpPr>
          <p:cNvPr id="29389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6482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5715000" y="838201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41930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NP-Completeness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A2E07A-F8D0-4BC3-81A6-4ECD964FDD72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                Clique </a:t>
            </a:r>
            <a:r>
              <a:rPr lang="en-US" altLang="en-US" sz="3600" dirty="0">
                <a:cs typeface="Times New Roman" pitchFamily="18" charset="0"/>
              </a:rPr>
              <a:t>→ </a:t>
            </a:r>
            <a:r>
              <a:rPr lang="en-US" altLang="en-US" sz="3600" dirty="0"/>
              <a:t>Vertex Cover</a:t>
            </a:r>
            <a:endParaRPr lang="en-US" sz="3600" dirty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5715000" y="838201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poly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99" y="2133600"/>
            <a:ext cx="731680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190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Symbol</vt:lpstr>
      <vt:lpstr>Tahoma</vt:lpstr>
      <vt:lpstr>Times New Roman</vt:lpstr>
      <vt:lpstr>Office Theme</vt:lpstr>
      <vt:lpstr>Some Review Problems</vt:lpstr>
      <vt:lpstr>Data Structures</vt:lpstr>
      <vt:lpstr>Data Structures – Hashing 1</vt:lpstr>
      <vt:lpstr>Data Structures – Hashing 2</vt:lpstr>
      <vt:lpstr>Some Review Problems</vt:lpstr>
      <vt:lpstr>Reduction -1 </vt:lpstr>
      <vt:lpstr>                Clique → Vertex Cover</vt:lpstr>
      <vt:lpstr>                Clique → Vertex Cover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Review Problems</dc:title>
  <dc:creator>Emdad Khan</dc:creator>
  <cp:lastModifiedBy>Emdad Khan</cp:lastModifiedBy>
  <cp:revision>9</cp:revision>
  <dcterms:created xsi:type="dcterms:W3CDTF">2015-11-17T02:35:00Z</dcterms:created>
  <dcterms:modified xsi:type="dcterms:W3CDTF">2015-11-18T14:30:55Z</dcterms:modified>
</cp:coreProperties>
</file>