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3"/>
  </p:notesMasterIdLst>
  <p:sldIdLst>
    <p:sldId id="256" r:id="rId2"/>
    <p:sldId id="279" r:id="rId3"/>
    <p:sldId id="302" r:id="rId4"/>
    <p:sldId id="277" r:id="rId5"/>
    <p:sldId id="286" r:id="rId6"/>
    <p:sldId id="281" r:id="rId7"/>
    <p:sldId id="282" r:id="rId8"/>
    <p:sldId id="283" r:id="rId9"/>
    <p:sldId id="284" r:id="rId10"/>
    <p:sldId id="287" r:id="rId11"/>
    <p:sldId id="285" r:id="rId12"/>
    <p:sldId id="257" r:id="rId13"/>
    <p:sldId id="294" r:id="rId14"/>
    <p:sldId id="295" r:id="rId15"/>
    <p:sldId id="269" r:id="rId16"/>
    <p:sldId id="300" r:id="rId17"/>
    <p:sldId id="289" r:id="rId18"/>
    <p:sldId id="274" r:id="rId19"/>
    <p:sldId id="288" r:id="rId20"/>
    <p:sldId id="280" r:id="rId21"/>
    <p:sldId id="261" r:id="rId22"/>
    <p:sldId id="293" r:id="rId23"/>
    <p:sldId id="259" r:id="rId24"/>
    <p:sldId id="299" r:id="rId25"/>
    <p:sldId id="296" r:id="rId26"/>
    <p:sldId id="297" r:id="rId27"/>
    <p:sldId id="298" r:id="rId28"/>
    <p:sldId id="264" r:id="rId29"/>
    <p:sldId id="262" r:id="rId30"/>
    <p:sldId id="290" r:id="rId31"/>
    <p:sldId id="263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58" autoAdjust="0"/>
    <p:restoredTop sz="90886" autoAdjust="0"/>
  </p:normalViewPr>
  <p:slideViewPr>
    <p:cSldViewPr snapToGrid="0">
      <p:cViewPr varScale="1">
        <p:scale>
          <a:sx n="78" d="100"/>
          <a:sy n="78" d="100"/>
        </p:scale>
        <p:origin x="10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ng Ruitao" userId="41a5db28488d7a51" providerId="LiveId" clId="{E3763260-DF69-4ADB-A1ED-384418374625}"/>
    <pc:docChg chg="undo custSel addSld delSld modSld">
      <pc:chgData name="Feng Ruitao" userId="41a5db28488d7a51" providerId="LiveId" clId="{E3763260-DF69-4ADB-A1ED-384418374625}" dt="2023-01-25T10:45:55.479" v="1014"/>
      <pc:docMkLst>
        <pc:docMk/>
      </pc:docMkLst>
      <pc:sldChg chg="modSp mod">
        <pc:chgData name="Feng Ruitao" userId="41a5db28488d7a51" providerId="LiveId" clId="{E3763260-DF69-4ADB-A1ED-384418374625}" dt="2023-01-25T10:45:55.479" v="1014"/>
        <pc:sldMkLst>
          <pc:docMk/>
          <pc:sldMk cId="4286328226" sldId="257"/>
        </pc:sldMkLst>
        <pc:spChg chg="mod">
          <ac:chgData name="Feng Ruitao" userId="41a5db28488d7a51" providerId="LiveId" clId="{E3763260-DF69-4ADB-A1ED-384418374625}" dt="2023-01-25T10:45:55.479" v="1014"/>
          <ac:spMkLst>
            <pc:docMk/>
            <pc:sldMk cId="4286328226" sldId="257"/>
            <ac:spMk id="2" creationId="{9242B9C7-56BB-7D20-1E2F-2418651AC512}"/>
          </ac:spMkLst>
        </pc:spChg>
        <pc:spChg chg="mod">
          <ac:chgData name="Feng Ruitao" userId="41a5db28488d7a51" providerId="LiveId" clId="{E3763260-DF69-4ADB-A1ED-384418374625}" dt="2023-01-25T09:29:02.298" v="324" actId="313"/>
          <ac:spMkLst>
            <pc:docMk/>
            <pc:sldMk cId="4286328226" sldId="257"/>
            <ac:spMk id="6" creationId="{A0C4398B-BF25-5E4B-581E-8A17E21E6685}"/>
          </ac:spMkLst>
        </pc:spChg>
      </pc:sldChg>
      <pc:sldChg chg="addSp delSp modSp mod">
        <pc:chgData name="Feng Ruitao" userId="41a5db28488d7a51" providerId="LiveId" clId="{E3763260-DF69-4ADB-A1ED-384418374625}" dt="2023-01-25T10:16:11.983" v="923" actId="27918"/>
        <pc:sldMkLst>
          <pc:docMk/>
          <pc:sldMk cId="2129109353" sldId="258"/>
        </pc:sldMkLst>
        <pc:spChg chg="del">
          <ac:chgData name="Feng Ruitao" userId="41a5db28488d7a51" providerId="LiveId" clId="{E3763260-DF69-4ADB-A1ED-384418374625}" dt="2023-01-25T09:57:52.258" v="667" actId="478"/>
          <ac:spMkLst>
            <pc:docMk/>
            <pc:sldMk cId="2129109353" sldId="258"/>
            <ac:spMk id="2" creationId="{F1A755C1-2E22-6129-FED5-FF58C2D9CA03}"/>
          </ac:spMkLst>
        </pc:spChg>
        <pc:spChg chg="del">
          <ac:chgData name="Feng Ruitao" userId="41a5db28488d7a51" providerId="LiveId" clId="{E3763260-DF69-4ADB-A1ED-384418374625}" dt="2023-01-25T09:52:03.252" v="636" actId="1957"/>
          <ac:spMkLst>
            <pc:docMk/>
            <pc:sldMk cId="2129109353" sldId="258"/>
            <ac:spMk id="3" creationId="{315525C9-4F28-B3C0-8243-52519AA81F44}"/>
          </ac:spMkLst>
        </pc:spChg>
        <pc:graphicFrameChg chg="add mod">
          <ac:chgData name="Feng Ruitao" userId="41a5db28488d7a51" providerId="LiveId" clId="{E3763260-DF69-4ADB-A1ED-384418374625}" dt="2023-01-25T10:15:49.042" v="920" actId="20577"/>
          <ac:graphicFrameMkLst>
            <pc:docMk/>
            <pc:sldMk cId="2129109353" sldId="258"/>
            <ac:graphicFrameMk id="6" creationId="{77B3E598-FA45-BD85-50AF-9A876B3B36FB}"/>
          </ac:graphicFrameMkLst>
        </pc:graphicFrameChg>
      </pc:sldChg>
      <pc:sldChg chg="modSp add mod">
        <pc:chgData name="Feng Ruitao" userId="41a5db28488d7a51" providerId="LiveId" clId="{E3763260-DF69-4ADB-A1ED-384418374625}" dt="2023-01-25T09:34:20.607" v="500" actId="20577"/>
        <pc:sldMkLst>
          <pc:docMk/>
          <pc:sldMk cId="523769261" sldId="266"/>
        </pc:sldMkLst>
        <pc:spChg chg="mod">
          <ac:chgData name="Feng Ruitao" userId="41a5db28488d7a51" providerId="LiveId" clId="{E3763260-DF69-4ADB-A1ED-384418374625}" dt="2023-01-25T09:34:20.607" v="500" actId="20577"/>
          <ac:spMkLst>
            <pc:docMk/>
            <pc:sldMk cId="523769261" sldId="266"/>
            <ac:spMk id="6" creationId="{A0C4398B-BF25-5E4B-581E-8A17E21E6685}"/>
          </ac:spMkLst>
        </pc:spChg>
      </pc:sldChg>
      <pc:sldChg chg="addSp modSp add mod modNotesTx">
        <pc:chgData name="Feng Ruitao" userId="41a5db28488d7a51" providerId="LiveId" clId="{E3763260-DF69-4ADB-A1ED-384418374625}" dt="2023-01-25T10:18:26.645" v="1009" actId="20577"/>
        <pc:sldMkLst>
          <pc:docMk/>
          <pc:sldMk cId="675397736" sldId="267"/>
        </pc:sldMkLst>
        <pc:spChg chg="add mod">
          <ac:chgData name="Feng Ruitao" userId="41a5db28488d7a51" providerId="LiveId" clId="{E3763260-DF69-4ADB-A1ED-384418374625}" dt="2023-01-25T09:37:14.049" v="634" actId="207"/>
          <ac:spMkLst>
            <pc:docMk/>
            <pc:sldMk cId="675397736" sldId="267"/>
            <ac:spMk id="3" creationId="{B644F579-BE6A-4411-62A0-6250670E189C}"/>
          </ac:spMkLst>
        </pc:spChg>
        <pc:spChg chg="mod">
          <ac:chgData name="Feng Ruitao" userId="41a5db28488d7a51" providerId="LiveId" clId="{E3763260-DF69-4ADB-A1ED-384418374625}" dt="2023-01-25T09:35:46.402" v="627" actId="20577"/>
          <ac:spMkLst>
            <pc:docMk/>
            <pc:sldMk cId="675397736" sldId="267"/>
            <ac:spMk id="6" creationId="{A0C4398B-BF25-5E4B-581E-8A17E21E6685}"/>
          </ac:spMkLst>
        </pc:spChg>
      </pc:sldChg>
      <pc:sldChg chg="add del">
        <pc:chgData name="Feng Ruitao" userId="41a5db28488d7a51" providerId="LiveId" clId="{E3763260-DF69-4ADB-A1ED-384418374625}" dt="2023-01-25T09:35:17.202" v="619"/>
        <pc:sldMkLst>
          <pc:docMk/>
          <pc:sldMk cId="77217433" sldId="268"/>
        </pc:sldMkLst>
      </pc:sldChg>
      <pc:sldChg chg="delSp modSp add mod modNotesTx">
        <pc:chgData name="Feng Ruitao" userId="41a5db28488d7a51" providerId="LiveId" clId="{E3763260-DF69-4ADB-A1ED-384418374625}" dt="2023-01-25T10:17:10.911" v="972" actId="20577"/>
        <pc:sldMkLst>
          <pc:docMk/>
          <pc:sldMk cId="92584728" sldId="268"/>
        </pc:sldMkLst>
        <pc:spChg chg="del">
          <ac:chgData name="Feng Ruitao" userId="41a5db28488d7a51" providerId="LiveId" clId="{E3763260-DF69-4ADB-A1ED-384418374625}" dt="2023-01-25T10:13:33.231" v="697" actId="478"/>
          <ac:spMkLst>
            <pc:docMk/>
            <pc:sldMk cId="92584728" sldId="268"/>
            <ac:spMk id="3" creationId="{B644F579-BE6A-4411-62A0-6250670E189C}"/>
          </ac:spMkLst>
        </pc:spChg>
        <pc:spChg chg="mod">
          <ac:chgData name="Feng Ruitao" userId="41a5db28488d7a51" providerId="LiveId" clId="{E3763260-DF69-4ADB-A1ED-384418374625}" dt="2023-01-25T10:15:33.938" v="904" actId="20577"/>
          <ac:spMkLst>
            <pc:docMk/>
            <pc:sldMk cId="92584728" sldId="268"/>
            <ac:spMk id="6" creationId="{A0C4398B-BF25-5E4B-581E-8A17E21E6685}"/>
          </ac:spMkLst>
        </pc:spChg>
      </pc:sldChg>
    </pc:docChg>
  </pc:docChgLst>
  <pc:docChgLst>
    <pc:chgData name="Feng Ruitao" userId="41a5db28488d7a51" providerId="LiveId" clId="{4AA34420-3129-447F-B544-258E6417910B}"/>
    <pc:docChg chg="modSld">
      <pc:chgData name="Feng Ruitao" userId="41a5db28488d7a51" providerId="LiveId" clId="{4AA34420-3129-447F-B544-258E6417910B}" dt="2023-02-06T08:26:13.603" v="35" actId="5793"/>
      <pc:docMkLst>
        <pc:docMk/>
      </pc:docMkLst>
      <pc:sldChg chg="modSp mod">
        <pc:chgData name="Feng Ruitao" userId="41a5db28488d7a51" providerId="LiveId" clId="{4AA34420-3129-447F-B544-258E6417910B}" dt="2023-02-06T08:26:13.603" v="35" actId="5793"/>
        <pc:sldMkLst>
          <pc:docMk/>
          <pc:sldMk cId="762706386" sldId="261"/>
        </pc:sldMkLst>
        <pc:spChg chg="mod">
          <ac:chgData name="Feng Ruitao" userId="41a5db28488d7a51" providerId="LiveId" clId="{4AA34420-3129-447F-B544-258E6417910B}" dt="2023-02-06T08:26:13.603" v="35" actId="5793"/>
          <ac:spMkLst>
            <pc:docMk/>
            <pc:sldMk cId="762706386" sldId="261"/>
            <ac:spMk id="6" creationId="{FDCCA32E-FCE1-7F94-4F2A-F202832C601A}"/>
          </ac:spMkLst>
        </pc:spChg>
      </pc:sldChg>
      <pc:sldChg chg="modSp mod">
        <pc:chgData name="Feng Ruitao" userId="41a5db28488d7a51" providerId="LiveId" clId="{4AA34420-3129-447F-B544-258E6417910B}" dt="2023-02-06T08:25:12.693" v="33" actId="14100"/>
        <pc:sldMkLst>
          <pc:docMk/>
          <pc:sldMk cId="3941542374" sldId="284"/>
        </pc:sldMkLst>
        <pc:picChg chg="mod">
          <ac:chgData name="Feng Ruitao" userId="41a5db28488d7a51" providerId="LiveId" clId="{4AA34420-3129-447F-B544-258E6417910B}" dt="2023-02-06T08:25:12.693" v="33" actId="14100"/>
          <ac:picMkLst>
            <pc:docMk/>
            <pc:sldMk cId="3941542374" sldId="284"/>
            <ac:picMk id="5" creationId="{52893FDC-4B1C-416F-7D7B-038877EAEC8C}"/>
          </ac:picMkLst>
        </pc:picChg>
      </pc:sldChg>
      <pc:sldChg chg="modSp mod">
        <pc:chgData name="Feng Ruitao" userId="41a5db28488d7a51" providerId="LiveId" clId="{4AA34420-3129-447F-B544-258E6417910B}" dt="2023-02-06T08:24:35.566" v="31" actId="20577"/>
        <pc:sldMkLst>
          <pc:docMk/>
          <pc:sldMk cId="795830886" sldId="286"/>
        </pc:sldMkLst>
        <pc:spChg chg="mod">
          <ac:chgData name="Feng Ruitao" userId="41a5db28488d7a51" providerId="LiveId" clId="{4AA34420-3129-447F-B544-258E6417910B}" dt="2023-02-06T08:24:35.566" v="31" actId="20577"/>
          <ac:spMkLst>
            <pc:docMk/>
            <pc:sldMk cId="795830886" sldId="286"/>
            <ac:spMk id="6" creationId="{9ABE0836-0E73-8F88-8525-07998EA0A6AF}"/>
          </ac:spMkLst>
        </pc:spChg>
      </pc:sldChg>
    </pc:docChg>
  </pc:docChgLst>
  <pc:docChgLst>
    <pc:chgData name="Feng Ruitao" userId="41a5db28488d7a51" providerId="LiveId" clId="{39B0EE4D-FF70-4D48-A4BE-5D06DA2FB6E3}"/>
    <pc:docChg chg="undo redo custSel addSld delSld modSld sldOrd">
      <pc:chgData name="Feng Ruitao" userId="41a5db28488d7a51" providerId="LiveId" clId="{39B0EE4D-FF70-4D48-A4BE-5D06DA2FB6E3}" dt="2023-02-06T07:45:45.845" v="5979" actId="20577"/>
      <pc:docMkLst>
        <pc:docMk/>
      </pc:docMkLst>
      <pc:sldChg chg="addSp delSp modSp mod">
        <pc:chgData name="Feng Ruitao" userId="41a5db28488d7a51" providerId="LiveId" clId="{39B0EE4D-FF70-4D48-A4BE-5D06DA2FB6E3}" dt="2023-02-05T23:07:20.245" v="1589"/>
        <pc:sldMkLst>
          <pc:docMk/>
          <pc:sldMk cId="2813319902" sldId="256"/>
        </pc:sldMkLst>
        <pc:spChg chg="mod">
          <ac:chgData name="Feng Ruitao" userId="41a5db28488d7a51" providerId="LiveId" clId="{39B0EE4D-FF70-4D48-A4BE-5D06DA2FB6E3}" dt="2023-02-05T18:31:13.005" v="1510" actId="27636"/>
          <ac:spMkLst>
            <pc:docMk/>
            <pc:sldMk cId="2813319902" sldId="256"/>
            <ac:spMk id="2" creationId="{98C6F934-6F77-E888-4DDF-593E94DBCD2B}"/>
          </ac:spMkLst>
        </pc:spChg>
        <pc:spChg chg="add del mod">
          <ac:chgData name="Feng Ruitao" userId="41a5db28488d7a51" providerId="LiveId" clId="{39B0EE4D-FF70-4D48-A4BE-5D06DA2FB6E3}" dt="2023-02-05T23:07:20.245" v="1589"/>
          <ac:spMkLst>
            <pc:docMk/>
            <pc:sldMk cId="2813319902" sldId="256"/>
            <ac:spMk id="4" creationId="{610462C9-CA2C-D0EC-166E-E015B9CBD7FC}"/>
          </ac:spMkLst>
        </pc:spChg>
      </pc:sldChg>
      <pc:sldChg chg="addSp delSp modSp mod">
        <pc:chgData name="Feng Ruitao" userId="41a5db28488d7a51" providerId="LiveId" clId="{39B0EE4D-FF70-4D48-A4BE-5D06DA2FB6E3}" dt="2023-02-06T07:23:05.861" v="5745" actId="20577"/>
        <pc:sldMkLst>
          <pc:docMk/>
          <pc:sldMk cId="4286328226" sldId="257"/>
        </pc:sldMkLst>
        <pc:spChg chg="mod">
          <ac:chgData name="Feng Ruitao" userId="41a5db28488d7a51" providerId="LiveId" clId="{39B0EE4D-FF70-4D48-A4BE-5D06DA2FB6E3}" dt="2023-02-06T02:00:10.787" v="2369" actId="20577"/>
          <ac:spMkLst>
            <pc:docMk/>
            <pc:sldMk cId="4286328226" sldId="257"/>
            <ac:spMk id="2" creationId="{9242B9C7-56BB-7D20-1E2F-2418651AC512}"/>
          </ac:spMkLst>
        </pc:spChg>
        <pc:spChg chg="add mod">
          <ac:chgData name="Feng Ruitao" userId="41a5db28488d7a51" providerId="LiveId" clId="{39B0EE4D-FF70-4D48-A4BE-5D06DA2FB6E3}" dt="2023-02-06T07:23:05.861" v="5745" actId="20577"/>
          <ac:spMkLst>
            <pc:docMk/>
            <pc:sldMk cId="4286328226" sldId="257"/>
            <ac:spMk id="4" creationId="{FB1C6CBF-5EE0-99B2-FBC9-AFE0492F8077}"/>
          </ac:spMkLst>
        </pc:spChg>
        <pc:spChg chg="add del mod">
          <ac:chgData name="Feng Ruitao" userId="41a5db28488d7a51" providerId="LiveId" clId="{39B0EE4D-FF70-4D48-A4BE-5D06DA2FB6E3}" dt="2023-02-06T05:07:21.169" v="4314" actId="478"/>
          <ac:spMkLst>
            <pc:docMk/>
            <pc:sldMk cId="4286328226" sldId="257"/>
            <ac:spMk id="6" creationId="{A0C4398B-BF25-5E4B-581E-8A17E21E6685}"/>
          </ac:spMkLst>
        </pc:spChg>
        <pc:spChg chg="add del mod">
          <ac:chgData name="Feng Ruitao" userId="41a5db28488d7a51" providerId="LiveId" clId="{39B0EE4D-FF70-4D48-A4BE-5D06DA2FB6E3}" dt="2023-01-25T03:19:30.291" v="237" actId="478"/>
          <ac:spMkLst>
            <pc:docMk/>
            <pc:sldMk cId="4286328226" sldId="257"/>
            <ac:spMk id="7" creationId="{07DF43E7-C736-6542-C10F-AFB17656761B}"/>
          </ac:spMkLst>
        </pc:spChg>
        <pc:picChg chg="del">
          <ac:chgData name="Feng Ruitao" userId="41a5db28488d7a51" providerId="LiveId" clId="{39B0EE4D-FF70-4D48-A4BE-5D06DA2FB6E3}" dt="2023-02-06T05:07:16.771" v="4313" actId="478"/>
          <ac:picMkLst>
            <pc:docMk/>
            <pc:sldMk cId="4286328226" sldId="257"/>
            <ac:picMk id="5" creationId="{52893FDC-4B1C-416F-7D7B-038877EAEC8C}"/>
          </ac:picMkLst>
        </pc:picChg>
      </pc:sldChg>
      <pc:sldChg chg="addSp modSp del mod">
        <pc:chgData name="Feng Ruitao" userId="41a5db28488d7a51" providerId="LiveId" clId="{39B0EE4D-FF70-4D48-A4BE-5D06DA2FB6E3}" dt="2023-02-01T11:54:00.852" v="1264" actId="47"/>
        <pc:sldMkLst>
          <pc:docMk/>
          <pc:sldMk cId="2129109353" sldId="258"/>
        </pc:sldMkLst>
        <pc:spChg chg="add mod">
          <ac:chgData name="Feng Ruitao" userId="41a5db28488d7a51" providerId="LiveId" clId="{39B0EE4D-FF70-4D48-A4BE-5D06DA2FB6E3}" dt="2023-02-01T11:39:05.408" v="1162" actId="14100"/>
          <ac:spMkLst>
            <pc:docMk/>
            <pc:sldMk cId="2129109353" sldId="258"/>
            <ac:spMk id="2" creationId="{A68BE5C6-FA9D-8C51-34B5-939251768771}"/>
          </ac:spMkLst>
        </pc:spChg>
      </pc:sldChg>
      <pc:sldChg chg="addSp delSp modSp mod modNotesTx">
        <pc:chgData name="Feng Ruitao" userId="41a5db28488d7a51" providerId="LiveId" clId="{39B0EE4D-FF70-4D48-A4BE-5D06DA2FB6E3}" dt="2023-02-06T07:16:05.707" v="5550" actId="20577"/>
        <pc:sldMkLst>
          <pc:docMk/>
          <pc:sldMk cId="1944981257" sldId="259"/>
        </pc:sldMkLst>
        <pc:spChg chg="mod">
          <ac:chgData name="Feng Ruitao" userId="41a5db28488d7a51" providerId="LiveId" clId="{39B0EE4D-FF70-4D48-A4BE-5D06DA2FB6E3}" dt="2023-02-06T07:16:05.707" v="5550" actId="20577"/>
          <ac:spMkLst>
            <pc:docMk/>
            <pc:sldMk cId="1944981257" sldId="259"/>
            <ac:spMk id="2" creationId="{FAD4643D-A63D-A3A3-04AC-7128D998B73A}"/>
          </ac:spMkLst>
        </pc:spChg>
        <pc:spChg chg="add mod">
          <ac:chgData name="Feng Ruitao" userId="41a5db28488d7a51" providerId="LiveId" clId="{39B0EE4D-FF70-4D48-A4BE-5D06DA2FB6E3}" dt="2023-02-06T04:34:26.609" v="4090" actId="20577"/>
          <ac:spMkLst>
            <pc:docMk/>
            <pc:sldMk cId="1944981257" sldId="259"/>
            <ac:spMk id="8" creationId="{8C536982-68A0-7279-D559-09CD59611552}"/>
          </ac:spMkLst>
        </pc:spChg>
        <pc:spChg chg="add mod">
          <ac:chgData name="Feng Ruitao" userId="41a5db28488d7a51" providerId="LiveId" clId="{39B0EE4D-FF70-4D48-A4BE-5D06DA2FB6E3}" dt="2023-01-25T03:52:51.933" v="995" actId="20577"/>
          <ac:spMkLst>
            <pc:docMk/>
            <pc:sldMk cId="1944981257" sldId="259"/>
            <ac:spMk id="9" creationId="{AF7EEED6-F112-88DD-BAB2-A50DC7BA8536}"/>
          </ac:spMkLst>
        </pc:spChg>
        <pc:spChg chg="add del mod">
          <ac:chgData name="Feng Ruitao" userId="41a5db28488d7a51" providerId="LiveId" clId="{39B0EE4D-FF70-4D48-A4BE-5D06DA2FB6E3}" dt="2023-01-25T03:39:28.263" v="629" actId="478"/>
          <ac:spMkLst>
            <pc:docMk/>
            <pc:sldMk cId="1944981257" sldId="259"/>
            <ac:spMk id="11" creationId="{3BECD968-0C7F-A0A0-BC22-3FC05A7A32C8}"/>
          </ac:spMkLst>
        </pc:spChg>
        <pc:spChg chg="add del mod">
          <ac:chgData name="Feng Ruitao" userId="41a5db28488d7a51" providerId="LiveId" clId="{39B0EE4D-FF70-4D48-A4BE-5D06DA2FB6E3}" dt="2023-02-06T04:46:00.710" v="4094" actId="478"/>
          <ac:spMkLst>
            <pc:docMk/>
            <pc:sldMk cId="1944981257" sldId="259"/>
            <ac:spMk id="12" creationId="{120E1B40-8483-62D1-71D8-148268FAF252}"/>
          </ac:spMkLst>
        </pc:spChg>
        <pc:graphicFrameChg chg="add del mod modGraphic">
          <ac:chgData name="Feng Ruitao" userId="41a5db28488d7a51" providerId="LiveId" clId="{39B0EE4D-FF70-4D48-A4BE-5D06DA2FB6E3}" dt="2023-02-06T06:22:39.163" v="5280" actId="21"/>
          <ac:graphicFrameMkLst>
            <pc:docMk/>
            <pc:sldMk cId="1944981257" sldId="259"/>
            <ac:graphicFrameMk id="5" creationId="{A74BA3AB-9551-EB4C-CA49-F80CB55D59C8}"/>
          </ac:graphicFrameMkLst>
        </pc:graphicFrameChg>
        <pc:picChg chg="add">
          <ac:chgData name="Feng Ruitao" userId="41a5db28488d7a51" providerId="LiveId" clId="{39B0EE4D-FF70-4D48-A4BE-5D06DA2FB6E3}" dt="2023-02-06T04:46:02.053" v="4095" actId="22"/>
          <ac:picMkLst>
            <pc:docMk/>
            <pc:sldMk cId="1944981257" sldId="259"/>
            <ac:picMk id="4" creationId="{65878F8B-92CA-AC95-6607-8A8B9CC932B9}"/>
          </ac:picMkLst>
        </pc:picChg>
        <pc:picChg chg="del">
          <ac:chgData name="Feng Ruitao" userId="41a5db28488d7a51" providerId="LiveId" clId="{39B0EE4D-FF70-4D48-A4BE-5D06DA2FB6E3}" dt="2023-01-25T03:39:12.925" v="624" actId="21"/>
          <ac:picMkLst>
            <pc:docMk/>
            <pc:sldMk cId="1944981257" sldId="259"/>
            <ac:picMk id="5" creationId="{1CFF8661-25BC-1DA3-EDD8-1F18710FF9DA}"/>
          </ac:picMkLst>
        </pc:picChg>
        <pc:picChg chg="del mod">
          <ac:chgData name="Feng Ruitao" userId="41a5db28488d7a51" providerId="LiveId" clId="{39B0EE4D-FF70-4D48-A4BE-5D06DA2FB6E3}" dt="2023-01-25T03:39:19.534" v="627" actId="21"/>
          <ac:picMkLst>
            <pc:docMk/>
            <pc:sldMk cId="1944981257" sldId="259"/>
            <ac:picMk id="7" creationId="{4CD244A1-1859-1E33-B92F-947E0107CA51}"/>
          </ac:picMkLst>
        </pc:picChg>
      </pc:sldChg>
      <pc:sldChg chg="modSp del mod">
        <pc:chgData name="Feng Ruitao" userId="41a5db28488d7a51" providerId="LiveId" clId="{39B0EE4D-FF70-4D48-A4BE-5D06DA2FB6E3}" dt="2023-01-25T03:35:42.181" v="466" actId="47"/>
        <pc:sldMkLst>
          <pc:docMk/>
          <pc:sldMk cId="1126457745" sldId="260"/>
        </pc:sldMkLst>
        <pc:spChg chg="mod">
          <ac:chgData name="Feng Ruitao" userId="41a5db28488d7a51" providerId="LiveId" clId="{39B0EE4D-FF70-4D48-A4BE-5D06DA2FB6E3}" dt="2023-01-25T02:57:47.816" v="230" actId="20577"/>
          <ac:spMkLst>
            <pc:docMk/>
            <pc:sldMk cId="1126457745" sldId="260"/>
            <ac:spMk id="3" creationId="{807AD478-7418-E170-02FA-0C8B3564A6B0}"/>
          </ac:spMkLst>
        </pc:spChg>
      </pc:sldChg>
      <pc:sldChg chg="addSp modSp mod">
        <pc:chgData name="Feng Ruitao" userId="41a5db28488d7a51" providerId="LiveId" clId="{39B0EE4D-FF70-4D48-A4BE-5D06DA2FB6E3}" dt="2023-02-06T05:47:19.417" v="4884" actId="20577"/>
        <pc:sldMkLst>
          <pc:docMk/>
          <pc:sldMk cId="762706386" sldId="261"/>
        </pc:sldMkLst>
        <pc:spChg chg="add mod">
          <ac:chgData name="Feng Ruitao" userId="41a5db28488d7a51" providerId="LiveId" clId="{39B0EE4D-FF70-4D48-A4BE-5D06DA2FB6E3}" dt="2023-02-06T05:47:19.417" v="4884" actId="20577"/>
          <ac:spMkLst>
            <pc:docMk/>
            <pc:sldMk cId="762706386" sldId="261"/>
            <ac:spMk id="6" creationId="{FDCCA32E-FCE1-7F94-4F2A-F202832C601A}"/>
          </ac:spMkLst>
        </pc:spChg>
      </pc:sldChg>
      <pc:sldChg chg="addSp delSp modSp mod">
        <pc:chgData name="Feng Ruitao" userId="41a5db28488d7a51" providerId="LiveId" clId="{39B0EE4D-FF70-4D48-A4BE-5D06DA2FB6E3}" dt="2023-01-25T03:24:24.899" v="309" actId="20577"/>
        <pc:sldMkLst>
          <pc:docMk/>
          <pc:sldMk cId="4103766738" sldId="262"/>
        </pc:sldMkLst>
        <pc:spChg chg="mod">
          <ac:chgData name="Feng Ruitao" userId="41a5db28488d7a51" providerId="LiveId" clId="{39B0EE4D-FF70-4D48-A4BE-5D06DA2FB6E3}" dt="2023-01-25T03:24:24.899" v="309" actId="20577"/>
          <ac:spMkLst>
            <pc:docMk/>
            <pc:sldMk cId="4103766738" sldId="262"/>
            <ac:spMk id="2" creationId="{C4DB8D7A-4CC2-79F9-3C67-0D3560D045BE}"/>
          </ac:spMkLst>
        </pc:spChg>
        <pc:spChg chg="del">
          <ac:chgData name="Feng Ruitao" userId="41a5db28488d7a51" providerId="LiveId" clId="{39B0EE4D-FF70-4D48-A4BE-5D06DA2FB6E3}" dt="2023-01-25T03:21:56.323" v="242" actId="478"/>
          <ac:spMkLst>
            <pc:docMk/>
            <pc:sldMk cId="4103766738" sldId="262"/>
            <ac:spMk id="3" creationId="{E75AF473-9736-E85B-A8BD-E6B39688DB1F}"/>
          </ac:spMkLst>
        </pc:spChg>
        <pc:spChg chg="add mod">
          <ac:chgData name="Feng Ruitao" userId="41a5db28488d7a51" providerId="LiveId" clId="{39B0EE4D-FF70-4D48-A4BE-5D06DA2FB6E3}" dt="2023-01-25T03:23:38.985" v="284" actId="404"/>
          <ac:spMkLst>
            <pc:docMk/>
            <pc:sldMk cId="4103766738" sldId="262"/>
            <ac:spMk id="6" creationId="{E85E77D7-8F66-3BD8-EFBE-4054063F6A78}"/>
          </ac:spMkLst>
        </pc:spChg>
        <pc:spChg chg="add del">
          <ac:chgData name="Feng Ruitao" userId="41a5db28488d7a51" providerId="LiveId" clId="{39B0EE4D-FF70-4D48-A4BE-5D06DA2FB6E3}" dt="2023-01-25T03:23:47.771" v="286" actId="478"/>
          <ac:spMkLst>
            <pc:docMk/>
            <pc:sldMk cId="4103766738" sldId="262"/>
            <ac:spMk id="8" creationId="{BB921A69-878C-D61E-8DBF-E10ADA1D9FAE}"/>
          </ac:spMkLst>
        </pc:spChg>
        <pc:picChg chg="add del mod">
          <ac:chgData name="Feng Ruitao" userId="41a5db28488d7a51" providerId="LiveId" clId="{39B0EE4D-FF70-4D48-A4BE-5D06DA2FB6E3}" dt="2023-01-25T03:23:48.994" v="287" actId="478"/>
          <ac:picMkLst>
            <pc:docMk/>
            <pc:sldMk cId="4103766738" sldId="262"/>
            <ac:picMk id="5" creationId="{F89A9B7C-753B-EAFE-39DE-B99AFBDE21D2}"/>
          </ac:picMkLst>
        </pc:picChg>
        <pc:picChg chg="add mod">
          <ac:chgData name="Feng Ruitao" userId="41a5db28488d7a51" providerId="LiveId" clId="{39B0EE4D-FF70-4D48-A4BE-5D06DA2FB6E3}" dt="2023-01-25T03:24:05.723" v="289" actId="1076"/>
          <ac:picMkLst>
            <pc:docMk/>
            <pc:sldMk cId="4103766738" sldId="262"/>
            <ac:picMk id="10" creationId="{74D754D7-053F-FCAF-0F04-CB59B2A4547F}"/>
          </ac:picMkLst>
        </pc:picChg>
      </pc:sldChg>
      <pc:sldChg chg="addSp delSp modSp new mod">
        <pc:chgData name="Feng Ruitao" userId="41a5db28488d7a51" providerId="LiveId" clId="{39B0EE4D-FF70-4D48-A4BE-5D06DA2FB6E3}" dt="2023-01-25T02:55:01.754" v="227" actId="20577"/>
        <pc:sldMkLst>
          <pc:docMk/>
          <pc:sldMk cId="1115104091" sldId="263"/>
        </pc:sldMkLst>
        <pc:spChg chg="mod">
          <ac:chgData name="Feng Ruitao" userId="41a5db28488d7a51" providerId="LiveId" clId="{39B0EE4D-FF70-4D48-A4BE-5D06DA2FB6E3}" dt="2023-01-25T02:30:18.301" v="156" actId="20577"/>
          <ac:spMkLst>
            <pc:docMk/>
            <pc:sldMk cId="1115104091" sldId="263"/>
            <ac:spMk id="2" creationId="{2C9DF8D3-9885-F86B-46F6-DD18A15CDFA6}"/>
          </ac:spMkLst>
        </pc:spChg>
        <pc:spChg chg="add del mod">
          <ac:chgData name="Feng Ruitao" userId="41a5db28488d7a51" providerId="LiveId" clId="{39B0EE4D-FF70-4D48-A4BE-5D06DA2FB6E3}" dt="2023-01-25T02:30:45.127" v="164" actId="478"/>
          <ac:spMkLst>
            <pc:docMk/>
            <pc:sldMk cId="1115104091" sldId="263"/>
            <ac:spMk id="3" creationId="{3B7AE9C0-5EFE-CC44-7E9A-AD514171FD23}"/>
          </ac:spMkLst>
        </pc:spChg>
        <pc:spChg chg="add del mod">
          <ac:chgData name="Feng Ruitao" userId="41a5db28488d7a51" providerId="LiveId" clId="{39B0EE4D-FF70-4D48-A4BE-5D06DA2FB6E3}" dt="2023-01-25T02:30:35.926" v="160" actId="478"/>
          <ac:spMkLst>
            <pc:docMk/>
            <pc:sldMk cId="1115104091" sldId="263"/>
            <ac:spMk id="6" creationId="{BC92894F-5396-01D6-66DB-521671F315EC}"/>
          </ac:spMkLst>
        </pc:spChg>
        <pc:spChg chg="add del mod">
          <ac:chgData name="Feng Ruitao" userId="41a5db28488d7a51" providerId="LiveId" clId="{39B0EE4D-FF70-4D48-A4BE-5D06DA2FB6E3}" dt="2023-01-25T02:36:36.438" v="171" actId="3680"/>
          <ac:spMkLst>
            <pc:docMk/>
            <pc:sldMk cId="1115104091" sldId="263"/>
            <ac:spMk id="9" creationId="{F3E6FFD4-2088-3055-F88A-CDB27D874317}"/>
          </ac:spMkLst>
        </pc:spChg>
        <pc:graphicFrameChg chg="add del mod">
          <ac:chgData name="Feng Ruitao" userId="41a5db28488d7a51" providerId="LiveId" clId="{39B0EE4D-FF70-4D48-A4BE-5D06DA2FB6E3}" dt="2023-01-25T02:30:36.594" v="161"/>
          <ac:graphicFrameMkLst>
            <pc:docMk/>
            <pc:sldMk cId="1115104091" sldId="263"/>
            <ac:graphicFrameMk id="4" creationId="{9A6CC581-D4F3-CB30-4DA4-0CC9EF00A86D}"/>
          </ac:graphicFrameMkLst>
        </pc:graphicFrameChg>
        <pc:graphicFrameChg chg="add del mod">
          <ac:chgData name="Feng Ruitao" userId="41a5db28488d7a51" providerId="LiveId" clId="{39B0EE4D-FF70-4D48-A4BE-5D06DA2FB6E3}" dt="2023-01-25T02:47:08.637" v="190" actId="478"/>
          <ac:graphicFrameMkLst>
            <pc:docMk/>
            <pc:sldMk cId="1115104091" sldId="263"/>
            <ac:graphicFrameMk id="7" creationId="{163792E9-1DDE-6775-2B6A-271C9FFCAAAC}"/>
          </ac:graphicFrameMkLst>
        </pc:graphicFrameChg>
        <pc:graphicFrameChg chg="add mod ord modGraphic">
          <ac:chgData name="Feng Ruitao" userId="41a5db28488d7a51" providerId="LiveId" clId="{39B0EE4D-FF70-4D48-A4BE-5D06DA2FB6E3}" dt="2023-01-25T02:55:01.754" v="227" actId="20577"/>
          <ac:graphicFrameMkLst>
            <pc:docMk/>
            <pc:sldMk cId="1115104091" sldId="263"/>
            <ac:graphicFrameMk id="10" creationId="{DBE04C71-908C-CE4B-C179-E3FAC1867181}"/>
          </ac:graphicFrameMkLst>
        </pc:graphicFrameChg>
        <pc:picChg chg="add del mod">
          <ac:chgData name="Feng Ruitao" userId="41a5db28488d7a51" providerId="LiveId" clId="{39B0EE4D-FF70-4D48-A4BE-5D06DA2FB6E3}" dt="2023-01-25T02:30:36.594" v="161"/>
          <ac:picMkLst>
            <pc:docMk/>
            <pc:sldMk cId="1115104091" sldId="263"/>
            <ac:picMk id="1025" creationId="{4F8AAC5F-4DD1-F4C2-99CC-E42F651FD657}"/>
          </ac:picMkLst>
        </pc:picChg>
        <pc:picChg chg="add del mod">
          <ac:chgData name="Feng Ruitao" userId="41a5db28488d7a51" providerId="LiveId" clId="{39B0EE4D-FF70-4D48-A4BE-5D06DA2FB6E3}" dt="2023-01-25T02:47:42.937" v="196" actId="478"/>
          <ac:picMkLst>
            <pc:docMk/>
            <pc:sldMk cId="1115104091" sldId="263"/>
            <ac:picMk id="1026" creationId="{F1FD5008-9AB8-2C03-85D8-4A27D9661183}"/>
          </ac:picMkLst>
        </pc:picChg>
      </pc:sldChg>
      <pc:sldChg chg="addSp delSp modSp new mod ord">
        <pc:chgData name="Feng Ruitao" userId="41a5db28488d7a51" providerId="LiveId" clId="{39B0EE4D-FF70-4D48-A4BE-5D06DA2FB6E3}" dt="2023-02-06T05:42:11.043" v="4838"/>
        <pc:sldMkLst>
          <pc:docMk/>
          <pc:sldMk cId="1126495073" sldId="264"/>
        </pc:sldMkLst>
        <pc:spChg chg="del mod">
          <ac:chgData name="Feng Ruitao" userId="41a5db28488d7a51" providerId="LiveId" clId="{39B0EE4D-FF70-4D48-A4BE-5D06DA2FB6E3}" dt="2023-01-25T03:25:32.996" v="318" actId="478"/>
          <ac:spMkLst>
            <pc:docMk/>
            <pc:sldMk cId="1126495073" sldId="264"/>
            <ac:spMk id="2" creationId="{D07EAC32-740F-C607-7818-F9E02907791B}"/>
          </ac:spMkLst>
        </pc:spChg>
        <pc:spChg chg="del">
          <ac:chgData name="Feng Ruitao" userId="41a5db28488d7a51" providerId="LiveId" clId="{39B0EE4D-FF70-4D48-A4BE-5D06DA2FB6E3}" dt="2023-01-25T03:31:14.361" v="326" actId="478"/>
          <ac:spMkLst>
            <pc:docMk/>
            <pc:sldMk cId="1126495073" sldId="264"/>
            <ac:spMk id="3" creationId="{10977EC7-6BDA-E5C2-B576-B39B1914865E}"/>
          </ac:spMkLst>
        </pc:spChg>
        <pc:spChg chg="add mod">
          <ac:chgData name="Feng Ruitao" userId="41a5db28488d7a51" providerId="LiveId" clId="{39B0EE4D-FF70-4D48-A4BE-5D06DA2FB6E3}" dt="2023-02-06T05:41:46.946" v="4823" actId="20577"/>
          <ac:spMkLst>
            <pc:docMk/>
            <pc:sldMk cId="1126495073" sldId="264"/>
            <ac:spMk id="5" creationId="{7E71B455-E008-2FF0-28EC-2B6D16110E55}"/>
          </ac:spMkLst>
        </pc:spChg>
        <pc:spChg chg="add mod">
          <ac:chgData name="Feng Ruitao" userId="41a5db28488d7a51" providerId="LiveId" clId="{39B0EE4D-FF70-4D48-A4BE-5D06DA2FB6E3}" dt="2023-01-25T03:40:28.121" v="631" actId="20577"/>
          <ac:spMkLst>
            <pc:docMk/>
            <pc:sldMk cId="1126495073" sldId="264"/>
            <ac:spMk id="8" creationId="{BBD649C1-E8E4-AB59-A2A5-9D527BAE2F31}"/>
          </ac:spMkLst>
        </pc:spChg>
        <pc:spChg chg="add mod">
          <ac:chgData name="Feng Ruitao" userId="41a5db28488d7a51" providerId="LiveId" clId="{39B0EE4D-FF70-4D48-A4BE-5D06DA2FB6E3}" dt="2023-01-25T03:44:07.712" v="682" actId="20577"/>
          <ac:spMkLst>
            <pc:docMk/>
            <pc:sldMk cId="1126495073" sldId="264"/>
            <ac:spMk id="9" creationId="{31E277EE-D6AD-6C85-0852-6E133A73C4F4}"/>
          </ac:spMkLst>
        </pc:spChg>
        <pc:picChg chg="add mod">
          <ac:chgData name="Feng Ruitao" userId="41a5db28488d7a51" providerId="LiveId" clId="{39B0EE4D-FF70-4D48-A4BE-5D06DA2FB6E3}" dt="2023-01-25T03:35:11.801" v="464" actId="1076"/>
          <ac:picMkLst>
            <pc:docMk/>
            <pc:sldMk cId="1126495073" sldId="264"/>
            <ac:picMk id="7" creationId="{2EE677AC-F5D5-4113-3231-27AE1001E23B}"/>
          </ac:picMkLst>
        </pc:picChg>
      </pc:sldChg>
      <pc:sldChg chg="addSp modSp new del">
        <pc:chgData name="Feng Ruitao" userId="41a5db28488d7a51" providerId="LiveId" clId="{39B0EE4D-FF70-4D48-A4BE-5D06DA2FB6E3}" dt="2023-02-06T03:27:59.516" v="3174" actId="47"/>
        <pc:sldMkLst>
          <pc:docMk/>
          <pc:sldMk cId="3574294963" sldId="265"/>
        </pc:sldMkLst>
        <pc:picChg chg="add mod">
          <ac:chgData name="Feng Ruitao" userId="41a5db28488d7a51" providerId="LiveId" clId="{39B0EE4D-FF70-4D48-A4BE-5D06DA2FB6E3}" dt="2023-01-25T03:39:13.583" v="625"/>
          <ac:picMkLst>
            <pc:docMk/>
            <pc:sldMk cId="3574294963" sldId="265"/>
            <ac:picMk id="4" creationId="{92EB7EE8-D166-9551-DB5A-19787AF65252}"/>
          </ac:picMkLst>
        </pc:picChg>
        <pc:picChg chg="add mod">
          <ac:chgData name="Feng Ruitao" userId="41a5db28488d7a51" providerId="LiveId" clId="{39B0EE4D-FF70-4D48-A4BE-5D06DA2FB6E3}" dt="2023-01-25T03:39:20.207" v="628"/>
          <ac:picMkLst>
            <pc:docMk/>
            <pc:sldMk cId="3574294963" sldId="265"/>
            <ac:picMk id="5" creationId="{E09E6E5D-D985-430D-944D-9C6E5EA56ED5}"/>
          </ac:picMkLst>
        </pc:picChg>
      </pc:sldChg>
      <pc:sldChg chg="modSp del mod">
        <pc:chgData name="Feng Ruitao" userId="41a5db28488d7a51" providerId="LiveId" clId="{39B0EE4D-FF70-4D48-A4BE-5D06DA2FB6E3}" dt="2023-02-06T05:16:17.306" v="4745" actId="47"/>
        <pc:sldMkLst>
          <pc:docMk/>
          <pc:sldMk cId="523769261" sldId="266"/>
        </pc:sldMkLst>
        <pc:spChg chg="mod">
          <ac:chgData name="Feng Ruitao" userId="41a5db28488d7a51" providerId="LiveId" clId="{39B0EE4D-FF70-4D48-A4BE-5D06DA2FB6E3}" dt="2023-02-06T02:00:18.598" v="2370"/>
          <ac:spMkLst>
            <pc:docMk/>
            <pc:sldMk cId="523769261" sldId="266"/>
            <ac:spMk id="2" creationId="{9242B9C7-56BB-7D20-1E2F-2418651AC512}"/>
          </ac:spMkLst>
        </pc:spChg>
      </pc:sldChg>
      <pc:sldChg chg="modSp del mod">
        <pc:chgData name="Feng Ruitao" userId="41a5db28488d7a51" providerId="LiveId" clId="{39B0EE4D-FF70-4D48-A4BE-5D06DA2FB6E3}" dt="2023-02-06T05:16:17.306" v="4745" actId="47"/>
        <pc:sldMkLst>
          <pc:docMk/>
          <pc:sldMk cId="675397736" sldId="267"/>
        </pc:sldMkLst>
        <pc:spChg chg="mod">
          <ac:chgData name="Feng Ruitao" userId="41a5db28488d7a51" providerId="LiveId" clId="{39B0EE4D-FF70-4D48-A4BE-5D06DA2FB6E3}" dt="2023-02-06T02:00:21.263" v="2371"/>
          <ac:spMkLst>
            <pc:docMk/>
            <pc:sldMk cId="675397736" sldId="267"/>
            <ac:spMk id="2" creationId="{9242B9C7-56BB-7D20-1E2F-2418651AC512}"/>
          </ac:spMkLst>
        </pc:spChg>
      </pc:sldChg>
      <pc:sldChg chg="modSp del mod">
        <pc:chgData name="Feng Ruitao" userId="41a5db28488d7a51" providerId="LiveId" clId="{39B0EE4D-FF70-4D48-A4BE-5D06DA2FB6E3}" dt="2023-02-06T05:16:17.306" v="4745" actId="47"/>
        <pc:sldMkLst>
          <pc:docMk/>
          <pc:sldMk cId="92584728" sldId="268"/>
        </pc:sldMkLst>
        <pc:spChg chg="mod">
          <ac:chgData name="Feng Ruitao" userId="41a5db28488d7a51" providerId="LiveId" clId="{39B0EE4D-FF70-4D48-A4BE-5D06DA2FB6E3}" dt="2023-02-06T02:00:23.328" v="2372"/>
          <ac:spMkLst>
            <pc:docMk/>
            <pc:sldMk cId="92584728" sldId="268"/>
            <ac:spMk id="2" creationId="{9242B9C7-56BB-7D20-1E2F-2418651AC512}"/>
          </ac:spMkLst>
        </pc:spChg>
      </pc:sldChg>
      <pc:sldChg chg="addSp modSp add mod">
        <pc:chgData name="Feng Ruitao" userId="41a5db28488d7a51" providerId="LiveId" clId="{39B0EE4D-FF70-4D48-A4BE-5D06DA2FB6E3}" dt="2023-02-06T07:24:14.833" v="5748" actId="27918"/>
        <pc:sldMkLst>
          <pc:docMk/>
          <pc:sldMk cId="1421685229" sldId="269"/>
        </pc:sldMkLst>
        <pc:spChg chg="add mod">
          <ac:chgData name="Feng Ruitao" userId="41a5db28488d7a51" providerId="LiveId" clId="{39B0EE4D-FF70-4D48-A4BE-5D06DA2FB6E3}" dt="2023-02-01T11:38:36.218" v="1096" actId="403"/>
          <ac:spMkLst>
            <pc:docMk/>
            <pc:sldMk cId="1421685229" sldId="269"/>
            <ac:spMk id="2" creationId="{4D4FFB8D-5B1F-883C-CF90-4D1053470B1A}"/>
          </ac:spMkLst>
        </pc:spChg>
        <pc:graphicFrameChg chg="mod">
          <ac:chgData name="Feng Ruitao" userId="41a5db28488d7a51" providerId="LiveId" clId="{39B0EE4D-FF70-4D48-A4BE-5D06DA2FB6E3}" dt="2023-02-01T11:39:19.982" v="1167" actId="20577"/>
          <ac:graphicFrameMkLst>
            <pc:docMk/>
            <pc:sldMk cId="1421685229" sldId="269"/>
            <ac:graphicFrameMk id="6" creationId="{77B3E598-FA45-BD85-50AF-9A876B3B36FB}"/>
          </ac:graphicFrameMkLst>
        </pc:graphicFrameChg>
      </pc:sldChg>
      <pc:sldChg chg="add del mod">
        <pc:chgData name="Feng Ruitao" userId="41a5db28488d7a51" providerId="LiveId" clId="{39B0EE4D-FF70-4D48-A4BE-5D06DA2FB6E3}" dt="2023-02-01T11:46:05.290" v="1237" actId="47"/>
        <pc:sldMkLst>
          <pc:docMk/>
          <pc:sldMk cId="1999472278" sldId="270"/>
        </pc:sldMkLst>
      </pc:sldChg>
      <pc:sldChg chg="delSp modSp add del mod ord">
        <pc:chgData name="Feng Ruitao" userId="41a5db28488d7a51" providerId="LiveId" clId="{39B0EE4D-FF70-4D48-A4BE-5D06DA2FB6E3}" dt="2023-02-06T05:38:54.156" v="4787" actId="47"/>
        <pc:sldMkLst>
          <pc:docMk/>
          <pc:sldMk cId="1075776058" sldId="271"/>
        </pc:sldMkLst>
        <pc:spChg chg="del mod">
          <ac:chgData name="Feng Ruitao" userId="41a5db28488d7a51" providerId="LiveId" clId="{39B0EE4D-FF70-4D48-A4BE-5D06DA2FB6E3}" dt="2023-02-01T12:21:43.562" v="1452"/>
          <ac:spMkLst>
            <pc:docMk/>
            <pc:sldMk cId="1075776058" sldId="271"/>
            <ac:spMk id="2" creationId="{A68BE5C6-FA9D-8C51-34B5-939251768771}"/>
          </ac:spMkLst>
        </pc:spChg>
      </pc:sldChg>
      <pc:sldChg chg="add del">
        <pc:chgData name="Feng Ruitao" userId="41a5db28488d7a51" providerId="LiveId" clId="{39B0EE4D-FF70-4D48-A4BE-5D06DA2FB6E3}" dt="2023-02-01T11:54:01.596" v="1265" actId="47"/>
        <pc:sldMkLst>
          <pc:docMk/>
          <pc:sldMk cId="1291809358" sldId="272"/>
        </pc:sldMkLst>
      </pc:sldChg>
      <pc:sldChg chg="modSp add del mod">
        <pc:chgData name="Feng Ruitao" userId="41a5db28488d7a51" providerId="LiveId" clId="{39B0EE4D-FF70-4D48-A4BE-5D06DA2FB6E3}" dt="2023-02-06T05:38:51.987" v="4786" actId="47"/>
        <pc:sldMkLst>
          <pc:docMk/>
          <pc:sldMk cId="3079255018" sldId="273"/>
        </pc:sldMkLst>
        <pc:spChg chg="mod">
          <ac:chgData name="Feng Ruitao" userId="41a5db28488d7a51" providerId="LiveId" clId="{39B0EE4D-FF70-4D48-A4BE-5D06DA2FB6E3}" dt="2023-02-06T05:38:16.490" v="4785" actId="20577"/>
          <ac:spMkLst>
            <pc:docMk/>
            <pc:sldMk cId="3079255018" sldId="273"/>
            <ac:spMk id="2" creationId="{A68BE5C6-FA9D-8C51-34B5-939251768771}"/>
          </ac:spMkLst>
        </pc:spChg>
      </pc:sldChg>
      <pc:sldChg chg="addSp delSp modSp add mod">
        <pc:chgData name="Feng Ruitao" userId="41a5db28488d7a51" providerId="LiveId" clId="{39B0EE4D-FF70-4D48-A4BE-5D06DA2FB6E3}" dt="2023-02-06T03:34:14.943" v="3413" actId="20577"/>
        <pc:sldMkLst>
          <pc:docMk/>
          <pc:sldMk cId="2639138456" sldId="274"/>
        </pc:sldMkLst>
        <pc:spChg chg="mod">
          <ac:chgData name="Feng Ruitao" userId="41a5db28488d7a51" providerId="LiveId" clId="{39B0EE4D-FF70-4D48-A4BE-5D06DA2FB6E3}" dt="2023-02-01T11:54:30.715" v="1288" actId="20577"/>
          <ac:spMkLst>
            <pc:docMk/>
            <pc:sldMk cId="2639138456" sldId="274"/>
            <ac:spMk id="2" creationId="{0BCC5E66-F134-CF5B-C8A7-13D3BC21E33C}"/>
          </ac:spMkLst>
        </pc:spChg>
        <pc:spChg chg="add mod">
          <ac:chgData name="Feng Ruitao" userId="41a5db28488d7a51" providerId="LiveId" clId="{39B0EE4D-FF70-4D48-A4BE-5D06DA2FB6E3}" dt="2023-02-06T03:34:14.943" v="3413" actId="20577"/>
          <ac:spMkLst>
            <pc:docMk/>
            <pc:sldMk cId="2639138456" sldId="274"/>
            <ac:spMk id="4" creationId="{7BFAE36A-94FD-EE87-973F-09F7661C3A23}"/>
          </ac:spMkLst>
        </pc:spChg>
        <pc:spChg chg="del">
          <ac:chgData name="Feng Ruitao" userId="41a5db28488d7a51" providerId="LiveId" clId="{39B0EE4D-FF70-4D48-A4BE-5D06DA2FB6E3}" dt="2023-02-01T11:55:14.042" v="1345" actId="478"/>
          <ac:spMkLst>
            <pc:docMk/>
            <pc:sldMk cId="2639138456" sldId="274"/>
            <ac:spMk id="6" creationId="{FDCCA32E-FCE1-7F94-4F2A-F202832C601A}"/>
          </ac:spMkLst>
        </pc:spChg>
        <pc:picChg chg="del">
          <ac:chgData name="Feng Ruitao" userId="41a5db28488d7a51" providerId="LiveId" clId="{39B0EE4D-FF70-4D48-A4BE-5D06DA2FB6E3}" dt="2023-02-01T11:54:32.159" v="1289" actId="478"/>
          <ac:picMkLst>
            <pc:docMk/>
            <pc:sldMk cId="2639138456" sldId="274"/>
            <ac:picMk id="5" creationId="{63A9DFA9-4D6A-34E8-C4CF-CD4957C53912}"/>
          </ac:picMkLst>
        </pc:picChg>
      </pc:sldChg>
      <pc:sldChg chg="add del">
        <pc:chgData name="Feng Ruitao" userId="41a5db28488d7a51" providerId="LiveId" clId="{39B0EE4D-FF70-4D48-A4BE-5D06DA2FB6E3}" dt="2023-02-06T04:29:26.515" v="4048" actId="47"/>
        <pc:sldMkLst>
          <pc:docMk/>
          <pc:sldMk cId="1620026611" sldId="275"/>
        </pc:sldMkLst>
      </pc:sldChg>
      <pc:sldChg chg="delSp modSp add del mod">
        <pc:chgData name="Feng Ruitao" userId="41a5db28488d7a51" providerId="LiveId" clId="{39B0EE4D-FF70-4D48-A4BE-5D06DA2FB6E3}" dt="2023-02-06T05:47:44.152" v="4889" actId="47"/>
        <pc:sldMkLst>
          <pc:docMk/>
          <pc:sldMk cId="207740783" sldId="276"/>
        </pc:sldMkLst>
        <pc:spChg chg="mod">
          <ac:chgData name="Feng Ruitao" userId="41a5db28488d7a51" providerId="LiveId" clId="{39B0EE4D-FF70-4D48-A4BE-5D06DA2FB6E3}" dt="2023-02-05T12:56:52.246" v="1480" actId="20577"/>
          <ac:spMkLst>
            <pc:docMk/>
            <pc:sldMk cId="207740783" sldId="276"/>
            <ac:spMk id="2" creationId="{FAD4643D-A63D-A3A3-04AC-7128D998B73A}"/>
          </ac:spMkLst>
        </pc:spChg>
        <pc:spChg chg="del">
          <ac:chgData name="Feng Ruitao" userId="41a5db28488d7a51" providerId="LiveId" clId="{39B0EE4D-FF70-4D48-A4BE-5D06DA2FB6E3}" dt="2023-02-06T05:39:53.777" v="4795" actId="478"/>
          <ac:spMkLst>
            <pc:docMk/>
            <pc:sldMk cId="207740783" sldId="276"/>
            <ac:spMk id="8" creationId="{8C536982-68A0-7279-D559-09CD59611552}"/>
          </ac:spMkLst>
        </pc:spChg>
        <pc:spChg chg="del mod">
          <ac:chgData name="Feng Ruitao" userId="41a5db28488d7a51" providerId="LiveId" clId="{39B0EE4D-FF70-4D48-A4BE-5D06DA2FB6E3}" dt="2023-02-06T05:47:40.845" v="4887"/>
          <ac:spMkLst>
            <pc:docMk/>
            <pc:sldMk cId="207740783" sldId="276"/>
            <ac:spMk id="9" creationId="{AF7EEED6-F112-88DD-BAB2-A50DC7BA8536}"/>
          </ac:spMkLst>
        </pc:spChg>
        <pc:spChg chg="del mod">
          <ac:chgData name="Feng Ruitao" userId="41a5db28488d7a51" providerId="LiveId" clId="{39B0EE4D-FF70-4D48-A4BE-5D06DA2FB6E3}" dt="2023-02-06T05:39:50.947" v="4794" actId="478"/>
          <ac:spMkLst>
            <pc:docMk/>
            <pc:sldMk cId="207740783" sldId="276"/>
            <ac:spMk id="12" creationId="{120E1B40-8483-62D1-71D8-148268FAF252}"/>
          </ac:spMkLst>
        </pc:spChg>
      </pc:sldChg>
      <pc:sldChg chg="addSp delSp modSp add mod">
        <pc:chgData name="Feng Ruitao" userId="41a5db28488d7a51" providerId="LiveId" clId="{39B0EE4D-FF70-4D48-A4BE-5D06DA2FB6E3}" dt="2023-02-06T07:38:41.887" v="5811" actId="3064"/>
        <pc:sldMkLst>
          <pc:docMk/>
          <pc:sldMk cId="348022223" sldId="277"/>
        </pc:sldMkLst>
        <pc:spChg chg="del">
          <ac:chgData name="Feng Ruitao" userId="41a5db28488d7a51" providerId="LiveId" clId="{39B0EE4D-FF70-4D48-A4BE-5D06DA2FB6E3}" dt="2023-02-05T18:43:50.055" v="1512" actId="478"/>
          <ac:spMkLst>
            <pc:docMk/>
            <pc:sldMk cId="348022223" sldId="277"/>
            <ac:spMk id="2" creationId="{98C6F934-6F77-E888-4DDF-593E94DBCD2B}"/>
          </ac:spMkLst>
        </pc:spChg>
        <pc:spChg chg="del">
          <ac:chgData name="Feng Ruitao" userId="41a5db28488d7a51" providerId="LiveId" clId="{39B0EE4D-FF70-4D48-A4BE-5D06DA2FB6E3}" dt="2023-02-05T18:43:52.211" v="1513" actId="478"/>
          <ac:spMkLst>
            <pc:docMk/>
            <pc:sldMk cId="348022223" sldId="277"/>
            <ac:spMk id="3" creationId="{4E03A502-6286-6A2C-3B3E-81126985BC92}"/>
          </ac:spMkLst>
        </pc:spChg>
        <pc:spChg chg="add mod">
          <ac:chgData name="Feng Ruitao" userId="41a5db28488d7a51" providerId="LiveId" clId="{39B0EE4D-FF70-4D48-A4BE-5D06DA2FB6E3}" dt="2023-02-06T07:38:41.887" v="5811" actId="3064"/>
          <ac:spMkLst>
            <pc:docMk/>
            <pc:sldMk cId="348022223" sldId="277"/>
            <ac:spMk id="5" creationId="{3D2DF741-9D77-AB69-5FF5-E0E21320CF35}"/>
          </ac:spMkLst>
        </pc:spChg>
        <pc:spChg chg="add del mod">
          <ac:chgData name="Feng Ruitao" userId="41a5db28488d7a51" providerId="LiveId" clId="{39B0EE4D-FF70-4D48-A4BE-5D06DA2FB6E3}" dt="2023-02-05T23:07:43.058" v="1610" actId="478"/>
          <ac:spMkLst>
            <pc:docMk/>
            <pc:sldMk cId="348022223" sldId="277"/>
            <ac:spMk id="7" creationId="{6903F3D9-E86E-6E25-956B-D776C777976C}"/>
          </ac:spMkLst>
        </pc:spChg>
        <pc:spChg chg="add mod">
          <ac:chgData name="Feng Ruitao" userId="41a5db28488d7a51" providerId="LiveId" clId="{39B0EE4D-FF70-4D48-A4BE-5D06DA2FB6E3}" dt="2023-02-05T23:49:50.998" v="1966"/>
          <ac:spMkLst>
            <pc:docMk/>
            <pc:sldMk cId="348022223" sldId="277"/>
            <ac:spMk id="10" creationId="{BD01AC74-C32D-E14E-10F0-5BCAF9040E6C}"/>
          </ac:spMkLst>
        </pc:spChg>
        <pc:picChg chg="add mod">
          <ac:chgData name="Feng Ruitao" userId="41a5db28488d7a51" providerId="LiveId" clId="{39B0EE4D-FF70-4D48-A4BE-5D06DA2FB6E3}" dt="2023-02-06T04:19:45.647" v="3813" actId="1076"/>
          <ac:picMkLst>
            <pc:docMk/>
            <pc:sldMk cId="348022223" sldId="277"/>
            <ac:picMk id="9" creationId="{AA3C8CAC-5525-9787-5BE9-61ECD052BEB7}"/>
          </ac:picMkLst>
        </pc:picChg>
      </pc:sldChg>
      <pc:sldChg chg="add del">
        <pc:chgData name="Feng Ruitao" userId="41a5db28488d7a51" providerId="LiveId" clId="{39B0EE4D-FF70-4D48-A4BE-5D06DA2FB6E3}" dt="2023-02-05T18:31:04.029" v="1483" actId="47"/>
        <pc:sldMkLst>
          <pc:docMk/>
          <pc:sldMk cId="3382829480" sldId="277"/>
        </pc:sldMkLst>
      </pc:sldChg>
      <pc:sldChg chg="addSp delSp modSp add del mod">
        <pc:chgData name="Feng Ruitao" userId="41a5db28488d7a51" providerId="LiveId" clId="{39B0EE4D-FF70-4D48-A4BE-5D06DA2FB6E3}" dt="2023-02-05T23:07:11.574" v="1587" actId="47"/>
        <pc:sldMkLst>
          <pc:docMk/>
          <pc:sldMk cId="1473192435" sldId="278"/>
        </pc:sldMkLst>
        <pc:spChg chg="add mod">
          <ac:chgData name="Feng Ruitao" userId="41a5db28488d7a51" providerId="LiveId" clId="{39B0EE4D-FF70-4D48-A4BE-5D06DA2FB6E3}" dt="2023-02-05T19:08:34.255" v="1544" actId="27636"/>
          <ac:spMkLst>
            <pc:docMk/>
            <pc:sldMk cId="1473192435" sldId="278"/>
            <ac:spMk id="4" creationId="{39CA12B3-5347-D072-B44E-9F4D37C81577}"/>
          </ac:spMkLst>
        </pc:spChg>
        <pc:spChg chg="del mod">
          <ac:chgData name="Feng Ruitao" userId="41a5db28488d7a51" providerId="LiveId" clId="{39B0EE4D-FF70-4D48-A4BE-5D06DA2FB6E3}" dt="2023-02-05T19:08:32.601" v="1542" actId="478"/>
          <ac:spMkLst>
            <pc:docMk/>
            <pc:sldMk cId="1473192435" sldId="278"/>
            <ac:spMk id="5" creationId="{3D2DF741-9D77-AB69-5FF5-E0E21320CF35}"/>
          </ac:spMkLst>
        </pc:spChg>
        <pc:spChg chg="mod">
          <ac:chgData name="Feng Ruitao" userId="41a5db28488d7a51" providerId="LiveId" clId="{39B0EE4D-FF70-4D48-A4BE-5D06DA2FB6E3}" dt="2023-02-05T23:06:23.310" v="1584" actId="1076"/>
          <ac:spMkLst>
            <pc:docMk/>
            <pc:sldMk cId="1473192435" sldId="278"/>
            <ac:spMk id="7" creationId="{6903F3D9-E86E-6E25-956B-D776C777976C}"/>
          </ac:spMkLst>
        </pc:spChg>
        <pc:picChg chg="add del mod">
          <ac:chgData name="Feng Ruitao" userId="41a5db28488d7a51" providerId="LiveId" clId="{39B0EE4D-FF70-4D48-A4BE-5D06DA2FB6E3}" dt="2023-02-05T23:06:03.715" v="1580" actId="478"/>
          <ac:picMkLst>
            <pc:docMk/>
            <pc:sldMk cId="1473192435" sldId="278"/>
            <ac:picMk id="3" creationId="{C5ED4214-41F0-C5AD-4E42-872C7D8099CC}"/>
          </ac:picMkLst>
        </pc:picChg>
        <pc:picChg chg="add mod">
          <ac:chgData name="Feng Ruitao" userId="41a5db28488d7a51" providerId="LiveId" clId="{39B0EE4D-FF70-4D48-A4BE-5D06DA2FB6E3}" dt="2023-02-05T23:06:20.288" v="1583" actId="14100"/>
          <ac:picMkLst>
            <pc:docMk/>
            <pc:sldMk cId="1473192435" sldId="278"/>
            <ac:picMk id="8" creationId="{07772259-5B62-7600-038D-97AE13385B67}"/>
          </ac:picMkLst>
        </pc:picChg>
        <pc:picChg chg="del">
          <ac:chgData name="Feng Ruitao" userId="41a5db28488d7a51" providerId="LiveId" clId="{39B0EE4D-FF70-4D48-A4BE-5D06DA2FB6E3}" dt="2023-02-05T19:06:21.835" v="1516" actId="478"/>
          <ac:picMkLst>
            <pc:docMk/>
            <pc:sldMk cId="1473192435" sldId="278"/>
            <ac:picMk id="9" creationId="{AA3C8CAC-5525-9787-5BE9-61ECD052BEB7}"/>
          </ac:picMkLst>
        </pc:picChg>
      </pc:sldChg>
      <pc:sldChg chg="addSp delSp modSp add mod">
        <pc:chgData name="Feng Ruitao" userId="41a5db28488d7a51" providerId="LiveId" clId="{39B0EE4D-FF70-4D48-A4BE-5D06DA2FB6E3}" dt="2023-02-06T07:45:45.845" v="5979" actId="20577"/>
        <pc:sldMkLst>
          <pc:docMk/>
          <pc:sldMk cId="129311687" sldId="279"/>
        </pc:sldMkLst>
        <pc:spChg chg="mod">
          <ac:chgData name="Feng Ruitao" userId="41a5db28488d7a51" providerId="LiveId" clId="{39B0EE4D-FF70-4D48-A4BE-5D06DA2FB6E3}" dt="2023-02-06T07:37:08.111" v="5799" actId="27636"/>
          <ac:spMkLst>
            <pc:docMk/>
            <pc:sldMk cId="129311687" sldId="279"/>
            <ac:spMk id="4" creationId="{39CA12B3-5347-D072-B44E-9F4D37C81577}"/>
          </ac:spMkLst>
        </pc:spChg>
        <pc:spChg chg="add del mod">
          <ac:chgData name="Feng Ruitao" userId="41a5db28488d7a51" providerId="LiveId" clId="{39B0EE4D-FF70-4D48-A4BE-5D06DA2FB6E3}" dt="2023-02-06T07:37:30.462" v="5802" actId="478"/>
          <ac:spMkLst>
            <pc:docMk/>
            <pc:sldMk cId="129311687" sldId="279"/>
            <ac:spMk id="5" creationId="{67AF27B3-E4A2-D579-652D-8B2D5B6932AD}"/>
          </ac:spMkLst>
        </pc:spChg>
        <pc:spChg chg="add mod">
          <ac:chgData name="Feng Ruitao" userId="41a5db28488d7a51" providerId="LiveId" clId="{39B0EE4D-FF70-4D48-A4BE-5D06DA2FB6E3}" dt="2023-02-06T07:45:45.845" v="5979" actId="20577"/>
          <ac:spMkLst>
            <pc:docMk/>
            <pc:sldMk cId="129311687" sldId="279"/>
            <ac:spMk id="8" creationId="{E14998D1-AFB7-C939-37AC-43BB2149E6C0}"/>
          </ac:spMkLst>
        </pc:spChg>
        <pc:spChg chg="del mod">
          <ac:chgData name="Feng Ruitao" userId="41a5db28488d7a51" providerId="LiveId" clId="{39B0EE4D-FF70-4D48-A4BE-5D06DA2FB6E3}" dt="2023-02-06T07:37:15.321" v="5801" actId="478"/>
          <ac:spMkLst>
            <pc:docMk/>
            <pc:sldMk cId="129311687" sldId="279"/>
            <ac:spMk id="9" creationId="{704B9D6E-AF56-925A-E5F9-E77C28E3B275}"/>
          </ac:spMkLst>
        </pc:spChg>
        <pc:spChg chg="mod">
          <ac:chgData name="Feng Ruitao" userId="41a5db28488d7a51" providerId="LiveId" clId="{39B0EE4D-FF70-4D48-A4BE-5D06DA2FB6E3}" dt="2023-02-05T23:49:58.242" v="1967" actId="20577"/>
          <ac:spMkLst>
            <pc:docMk/>
            <pc:sldMk cId="129311687" sldId="279"/>
            <ac:spMk id="10" creationId="{2A89C6C1-3B0C-3A69-BB0B-EA8732C6CAAA}"/>
          </ac:spMkLst>
        </pc:spChg>
        <pc:picChg chg="del">
          <ac:chgData name="Feng Ruitao" userId="41a5db28488d7a51" providerId="LiveId" clId="{39B0EE4D-FF70-4D48-A4BE-5D06DA2FB6E3}" dt="2023-02-06T07:37:14.047" v="5800" actId="478"/>
          <ac:picMkLst>
            <pc:docMk/>
            <pc:sldMk cId="129311687" sldId="279"/>
            <ac:picMk id="3" creationId="{C5ED4214-41F0-C5AD-4E42-872C7D8099CC}"/>
          </ac:picMkLst>
        </pc:picChg>
        <pc:picChg chg="add mod">
          <ac:chgData name="Feng Ruitao" userId="41a5db28488d7a51" providerId="LiveId" clId="{39B0EE4D-FF70-4D48-A4BE-5D06DA2FB6E3}" dt="2023-02-06T07:37:34.678" v="5804" actId="1076"/>
          <ac:picMkLst>
            <pc:docMk/>
            <pc:sldMk cId="129311687" sldId="279"/>
            <ac:picMk id="7" creationId="{70F798BE-0AF3-B247-9924-D385ABE8D0DF}"/>
          </ac:picMkLst>
        </pc:picChg>
      </pc:sldChg>
      <pc:sldChg chg="addSp delSp modSp add del mod">
        <pc:chgData name="Feng Ruitao" userId="41a5db28488d7a51" providerId="LiveId" clId="{39B0EE4D-FF70-4D48-A4BE-5D06DA2FB6E3}" dt="2023-02-05T23:49:03.876" v="1921" actId="2696"/>
        <pc:sldMkLst>
          <pc:docMk/>
          <pc:sldMk cId="1655331949" sldId="279"/>
        </pc:sldMkLst>
        <pc:spChg chg="add del mod">
          <ac:chgData name="Feng Ruitao" userId="41a5db28488d7a51" providerId="LiveId" clId="{39B0EE4D-FF70-4D48-A4BE-5D06DA2FB6E3}" dt="2023-02-05T23:23:29.906" v="1879" actId="478"/>
          <ac:spMkLst>
            <pc:docMk/>
            <pc:sldMk cId="1655331949" sldId="279"/>
            <ac:spMk id="2" creationId="{37C33922-1C6B-0167-51EE-4F6AB4E38D93}"/>
          </ac:spMkLst>
        </pc:spChg>
        <pc:spChg chg="mod">
          <ac:chgData name="Feng Ruitao" userId="41a5db28488d7a51" providerId="LiveId" clId="{39B0EE4D-FF70-4D48-A4BE-5D06DA2FB6E3}" dt="2023-02-05T23:37:04.742" v="1895" actId="1076"/>
          <ac:spMkLst>
            <pc:docMk/>
            <pc:sldMk cId="1655331949" sldId="279"/>
            <ac:spMk id="4" creationId="{39CA12B3-5347-D072-B44E-9F4D37C81577}"/>
          </ac:spMkLst>
        </pc:spChg>
        <pc:spChg chg="add del mod">
          <ac:chgData name="Feng Ruitao" userId="41a5db28488d7a51" providerId="LiveId" clId="{39B0EE4D-FF70-4D48-A4BE-5D06DA2FB6E3}" dt="2023-02-05T23:23:31.680" v="1880" actId="478"/>
          <ac:spMkLst>
            <pc:docMk/>
            <pc:sldMk cId="1655331949" sldId="279"/>
            <ac:spMk id="6" creationId="{B7B810B2-25C9-4DA6-B243-0FC1B7A51695}"/>
          </ac:spMkLst>
        </pc:spChg>
        <pc:spChg chg="del mod">
          <ac:chgData name="Feng Ruitao" userId="41a5db28488d7a51" providerId="LiveId" clId="{39B0EE4D-FF70-4D48-A4BE-5D06DA2FB6E3}" dt="2023-02-05T23:22:39.400" v="1853" actId="478"/>
          <ac:spMkLst>
            <pc:docMk/>
            <pc:sldMk cId="1655331949" sldId="279"/>
            <ac:spMk id="7" creationId="{6903F3D9-E86E-6E25-956B-D776C777976C}"/>
          </ac:spMkLst>
        </pc:spChg>
        <pc:spChg chg="add del mod">
          <ac:chgData name="Feng Ruitao" userId="41a5db28488d7a51" providerId="LiveId" clId="{39B0EE4D-FF70-4D48-A4BE-5D06DA2FB6E3}" dt="2023-02-05T23:37:02.910" v="1893"/>
          <ac:spMkLst>
            <pc:docMk/>
            <pc:sldMk cId="1655331949" sldId="279"/>
            <ac:spMk id="8" creationId="{F55707A6-6CE0-2B20-BBCA-86DF3C419552}"/>
          </ac:spMkLst>
        </pc:spChg>
        <pc:spChg chg="add mod">
          <ac:chgData name="Feng Ruitao" userId="41a5db28488d7a51" providerId="LiveId" clId="{39B0EE4D-FF70-4D48-A4BE-5D06DA2FB6E3}" dt="2023-02-05T23:37:22.044" v="1908" actId="20577"/>
          <ac:spMkLst>
            <pc:docMk/>
            <pc:sldMk cId="1655331949" sldId="279"/>
            <ac:spMk id="9" creationId="{704B9D6E-AF56-925A-E5F9-E77C28E3B275}"/>
          </ac:spMkLst>
        </pc:spChg>
        <pc:spChg chg="add mod">
          <ac:chgData name="Feng Ruitao" userId="41a5db28488d7a51" providerId="LiveId" clId="{39B0EE4D-FF70-4D48-A4BE-5D06DA2FB6E3}" dt="2023-02-05T23:37:37.197" v="1920" actId="1076"/>
          <ac:spMkLst>
            <pc:docMk/>
            <pc:sldMk cId="1655331949" sldId="279"/>
            <ac:spMk id="10" creationId="{2A89C6C1-3B0C-3A69-BB0B-EA8732C6CAAA}"/>
          </ac:spMkLst>
        </pc:spChg>
      </pc:sldChg>
      <pc:sldChg chg="modSp add mod">
        <pc:chgData name="Feng Ruitao" userId="41a5db28488d7a51" providerId="LiveId" clId="{39B0EE4D-FF70-4D48-A4BE-5D06DA2FB6E3}" dt="2023-02-06T04:27:32.122" v="3984" actId="20577"/>
        <pc:sldMkLst>
          <pc:docMk/>
          <pc:sldMk cId="2036994372" sldId="280"/>
        </pc:sldMkLst>
        <pc:spChg chg="mod">
          <ac:chgData name="Feng Ruitao" userId="41a5db28488d7a51" providerId="LiveId" clId="{39B0EE4D-FF70-4D48-A4BE-5D06DA2FB6E3}" dt="2023-02-06T04:27:32.122" v="3984" actId="20577"/>
          <ac:spMkLst>
            <pc:docMk/>
            <pc:sldMk cId="2036994372" sldId="280"/>
            <ac:spMk id="6" creationId="{FDCCA32E-FCE1-7F94-4F2A-F202832C601A}"/>
          </ac:spMkLst>
        </pc:spChg>
      </pc:sldChg>
      <pc:sldChg chg="addSp delSp modSp add mod">
        <pc:chgData name="Feng Ruitao" userId="41a5db28488d7a51" providerId="LiveId" clId="{39B0EE4D-FF70-4D48-A4BE-5D06DA2FB6E3}" dt="2023-02-06T07:17:47.127" v="5571" actId="1076"/>
        <pc:sldMkLst>
          <pc:docMk/>
          <pc:sldMk cId="1219798111" sldId="281"/>
        </pc:sldMkLst>
        <pc:spChg chg="del">
          <ac:chgData name="Feng Ruitao" userId="41a5db28488d7a51" providerId="LiveId" clId="{39B0EE4D-FF70-4D48-A4BE-5D06DA2FB6E3}" dt="2023-02-06T02:10:37.237" v="2415" actId="478"/>
          <ac:spMkLst>
            <pc:docMk/>
            <pc:sldMk cId="1219798111" sldId="281"/>
            <ac:spMk id="5" creationId="{3D2DF741-9D77-AB69-5FF5-E0E21320CF35}"/>
          </ac:spMkLst>
        </pc:spChg>
        <pc:spChg chg="add del mod">
          <ac:chgData name="Feng Ruitao" userId="41a5db28488d7a51" providerId="LiveId" clId="{39B0EE4D-FF70-4D48-A4BE-5D06DA2FB6E3}" dt="2023-02-06T02:10:38.897" v="2416" actId="478"/>
          <ac:spMkLst>
            <pc:docMk/>
            <pc:sldMk cId="1219798111" sldId="281"/>
            <ac:spMk id="6" creationId="{BB57A364-F79F-B434-0C1E-7BC59C7DDC98}"/>
          </ac:spMkLst>
        </pc:spChg>
        <pc:spChg chg="add mod">
          <ac:chgData name="Feng Ruitao" userId="41a5db28488d7a51" providerId="LiveId" clId="{39B0EE4D-FF70-4D48-A4BE-5D06DA2FB6E3}" dt="2023-02-06T02:40:11.174" v="2600" actId="113"/>
          <ac:spMkLst>
            <pc:docMk/>
            <pc:sldMk cId="1219798111" sldId="281"/>
            <ac:spMk id="7" creationId="{8C83D0B4-2437-0A77-E16B-DD18BB1CE78C}"/>
          </ac:spMkLst>
        </pc:spChg>
        <pc:spChg chg="mod">
          <ac:chgData name="Feng Ruitao" userId="41a5db28488d7a51" providerId="LiveId" clId="{39B0EE4D-FF70-4D48-A4BE-5D06DA2FB6E3}" dt="2023-02-06T00:04:20.422" v="2143" actId="20577"/>
          <ac:spMkLst>
            <pc:docMk/>
            <pc:sldMk cId="1219798111" sldId="281"/>
            <ac:spMk id="10" creationId="{BD01AC74-C32D-E14E-10F0-5BCAF9040E6C}"/>
          </ac:spMkLst>
        </pc:spChg>
        <pc:spChg chg="add mod">
          <ac:chgData name="Feng Ruitao" userId="41a5db28488d7a51" providerId="LiveId" clId="{39B0EE4D-FF70-4D48-A4BE-5D06DA2FB6E3}" dt="2023-02-06T05:00:03.516" v="4170" actId="20577"/>
          <ac:spMkLst>
            <pc:docMk/>
            <pc:sldMk cId="1219798111" sldId="281"/>
            <ac:spMk id="17" creationId="{0DBF8099-C644-F29D-69E7-00FD6D34AED9}"/>
          </ac:spMkLst>
        </pc:spChg>
        <pc:spChg chg="add mod">
          <ac:chgData name="Feng Ruitao" userId="41a5db28488d7a51" providerId="LiveId" clId="{39B0EE4D-FF70-4D48-A4BE-5D06DA2FB6E3}" dt="2023-02-06T05:01:59.891" v="4228" actId="1076"/>
          <ac:spMkLst>
            <pc:docMk/>
            <pc:sldMk cId="1219798111" sldId="281"/>
            <ac:spMk id="40" creationId="{07EA645A-E7B3-A9DB-58F8-753121543766}"/>
          </ac:spMkLst>
        </pc:spChg>
        <pc:spChg chg="add mod">
          <ac:chgData name="Feng Ruitao" userId="41a5db28488d7a51" providerId="LiveId" clId="{39B0EE4D-FF70-4D48-A4BE-5D06DA2FB6E3}" dt="2023-02-06T05:02:32.346" v="4244" actId="20577"/>
          <ac:spMkLst>
            <pc:docMk/>
            <pc:sldMk cId="1219798111" sldId="281"/>
            <ac:spMk id="43" creationId="{EA222AFD-FB4C-7ADC-18A3-B6A99DBF6676}"/>
          </ac:spMkLst>
        </pc:spChg>
        <pc:spChg chg="add mod">
          <ac:chgData name="Feng Ruitao" userId="41a5db28488d7a51" providerId="LiveId" clId="{39B0EE4D-FF70-4D48-A4BE-5D06DA2FB6E3}" dt="2023-02-06T07:17:47.127" v="5571" actId="1076"/>
          <ac:spMkLst>
            <pc:docMk/>
            <pc:sldMk cId="1219798111" sldId="281"/>
            <ac:spMk id="44" creationId="{75AF3FEF-C9A5-5B9D-F211-806C2690E5CC}"/>
          </ac:spMkLst>
        </pc:spChg>
        <pc:graphicFrameChg chg="add del mod">
          <ac:chgData name="Feng Ruitao" userId="41a5db28488d7a51" providerId="LiveId" clId="{39B0EE4D-FF70-4D48-A4BE-5D06DA2FB6E3}" dt="2023-02-06T02:09:39.759" v="2401"/>
          <ac:graphicFrameMkLst>
            <pc:docMk/>
            <pc:sldMk cId="1219798111" sldId="281"/>
            <ac:graphicFrameMk id="2" creationId="{AFB9155B-9497-4FA2-DF3F-F857A0AFA5FF}"/>
          </ac:graphicFrameMkLst>
        </pc:graphicFrameChg>
        <pc:graphicFrameChg chg="add mod modGraphic">
          <ac:chgData name="Feng Ruitao" userId="41a5db28488d7a51" providerId="LiveId" clId="{39B0EE4D-FF70-4D48-A4BE-5D06DA2FB6E3}" dt="2023-02-06T02:39:47.684" v="2594" actId="14100"/>
          <ac:graphicFrameMkLst>
            <pc:docMk/>
            <pc:sldMk cId="1219798111" sldId="281"/>
            <ac:graphicFrameMk id="3" creationId="{3F6C3672-82C9-386A-6863-590620F8FEAB}"/>
          </ac:graphicFrameMkLst>
        </pc:graphicFrameChg>
        <pc:graphicFrameChg chg="add mod modGraphic">
          <ac:chgData name="Feng Ruitao" userId="41a5db28488d7a51" providerId="LiveId" clId="{39B0EE4D-FF70-4D48-A4BE-5D06DA2FB6E3}" dt="2023-02-06T02:40:18.133" v="2602" actId="1076"/>
          <ac:graphicFrameMkLst>
            <pc:docMk/>
            <pc:sldMk cId="1219798111" sldId="281"/>
            <ac:graphicFrameMk id="31" creationId="{ACAF08ED-25DF-47B2-5DD5-D3B443FE2ED5}"/>
          </ac:graphicFrameMkLst>
        </pc:graphicFrameChg>
        <pc:picChg chg="del">
          <ac:chgData name="Feng Ruitao" userId="41a5db28488d7a51" providerId="LiveId" clId="{39B0EE4D-FF70-4D48-A4BE-5D06DA2FB6E3}" dt="2023-02-06T02:06:48.842" v="2396" actId="478"/>
          <ac:picMkLst>
            <pc:docMk/>
            <pc:sldMk cId="1219798111" sldId="281"/>
            <ac:picMk id="9" creationId="{AA3C8CAC-5525-9787-5BE9-61ECD052BEB7}"/>
          </ac:picMkLst>
        </pc:picChg>
        <pc:cxnChg chg="add del mod">
          <ac:chgData name="Feng Ruitao" userId="41a5db28488d7a51" providerId="LiveId" clId="{39B0EE4D-FF70-4D48-A4BE-5D06DA2FB6E3}" dt="2023-02-06T02:39:31.480" v="2586" actId="478"/>
          <ac:cxnSpMkLst>
            <pc:docMk/>
            <pc:sldMk cId="1219798111" sldId="281"/>
            <ac:cxnSpMk id="11" creationId="{AE3C1B73-D3D5-C8DF-0FBF-C7587233D4A8}"/>
          </ac:cxnSpMkLst>
        </pc:cxnChg>
        <pc:cxnChg chg="add del mod">
          <ac:chgData name="Feng Ruitao" userId="41a5db28488d7a51" providerId="LiveId" clId="{39B0EE4D-FF70-4D48-A4BE-5D06DA2FB6E3}" dt="2023-02-06T02:39:30.820" v="2585" actId="478"/>
          <ac:cxnSpMkLst>
            <pc:docMk/>
            <pc:sldMk cId="1219798111" sldId="281"/>
            <ac:cxnSpMk id="13" creationId="{276F3EBF-ADA2-B9E5-5A45-FBB97A9827DB}"/>
          </ac:cxnSpMkLst>
        </pc:cxnChg>
        <pc:cxnChg chg="add del mod">
          <ac:chgData name="Feng Ruitao" userId="41a5db28488d7a51" providerId="LiveId" clId="{39B0EE4D-FF70-4D48-A4BE-5D06DA2FB6E3}" dt="2023-02-06T02:39:32.962" v="2588" actId="478"/>
          <ac:cxnSpMkLst>
            <pc:docMk/>
            <pc:sldMk cId="1219798111" sldId="281"/>
            <ac:cxnSpMk id="19" creationId="{B57045A9-A401-38A1-824F-D45BEF8D24AD}"/>
          </ac:cxnSpMkLst>
        </pc:cxnChg>
        <pc:cxnChg chg="add del mod">
          <ac:chgData name="Feng Ruitao" userId="41a5db28488d7a51" providerId="LiveId" clId="{39B0EE4D-FF70-4D48-A4BE-5D06DA2FB6E3}" dt="2023-02-06T02:39:33.458" v="2589" actId="478"/>
          <ac:cxnSpMkLst>
            <pc:docMk/>
            <pc:sldMk cId="1219798111" sldId="281"/>
            <ac:cxnSpMk id="21" creationId="{CDA056FA-DEB3-7FA6-AF31-3373DDE74BA4}"/>
          </ac:cxnSpMkLst>
        </pc:cxnChg>
        <pc:cxnChg chg="add del mod">
          <ac:chgData name="Feng Ruitao" userId="41a5db28488d7a51" providerId="LiveId" clId="{39B0EE4D-FF70-4D48-A4BE-5D06DA2FB6E3}" dt="2023-02-06T02:39:32.171" v="2587" actId="478"/>
          <ac:cxnSpMkLst>
            <pc:docMk/>
            <pc:sldMk cId="1219798111" sldId="281"/>
            <ac:cxnSpMk id="23" creationId="{B57BCD89-C385-2BBF-051A-A1C2EAA3DEEB}"/>
          </ac:cxnSpMkLst>
        </pc:cxnChg>
        <pc:cxnChg chg="add mod">
          <ac:chgData name="Feng Ruitao" userId="41a5db28488d7a51" providerId="LiveId" clId="{39B0EE4D-FF70-4D48-A4BE-5D06DA2FB6E3}" dt="2023-02-06T05:02:03.163" v="4229" actId="14100"/>
          <ac:cxnSpMkLst>
            <pc:docMk/>
            <pc:sldMk cId="1219798111" sldId="281"/>
            <ac:cxnSpMk id="33" creationId="{FF10062F-1D3E-C248-3363-D7F85E80389C}"/>
          </ac:cxnSpMkLst>
        </pc:cxnChg>
        <pc:cxnChg chg="add mod">
          <ac:chgData name="Feng Ruitao" userId="41a5db28488d7a51" providerId="LiveId" clId="{39B0EE4D-FF70-4D48-A4BE-5D06DA2FB6E3}" dt="2023-02-06T04:59:34.134" v="4162" actId="14100"/>
          <ac:cxnSpMkLst>
            <pc:docMk/>
            <pc:sldMk cId="1219798111" sldId="281"/>
            <ac:cxnSpMk id="34" creationId="{E9BD450B-1130-13D9-D5EA-E7AA73CE3F23}"/>
          </ac:cxnSpMkLst>
        </pc:cxnChg>
        <pc:cxnChg chg="add mod">
          <ac:chgData name="Feng Ruitao" userId="41a5db28488d7a51" providerId="LiveId" clId="{39B0EE4D-FF70-4D48-A4BE-5D06DA2FB6E3}" dt="2023-02-06T05:02:06.442" v="4230" actId="14100"/>
          <ac:cxnSpMkLst>
            <pc:docMk/>
            <pc:sldMk cId="1219798111" sldId="281"/>
            <ac:cxnSpMk id="37" creationId="{92A19D90-5C5D-60BA-215A-DA00D8F2A636}"/>
          </ac:cxnSpMkLst>
        </pc:cxnChg>
      </pc:sldChg>
      <pc:sldChg chg="addSp delSp modSp add mod">
        <pc:chgData name="Feng Ruitao" userId="41a5db28488d7a51" providerId="LiveId" clId="{39B0EE4D-FF70-4D48-A4BE-5D06DA2FB6E3}" dt="2023-02-06T05:03:42.570" v="4310" actId="20577"/>
        <pc:sldMkLst>
          <pc:docMk/>
          <pc:sldMk cId="232163160" sldId="282"/>
        </pc:sldMkLst>
        <pc:spChg chg="add del mod">
          <ac:chgData name="Feng Ruitao" userId="41a5db28488d7a51" providerId="LiveId" clId="{39B0EE4D-FF70-4D48-A4BE-5D06DA2FB6E3}" dt="2023-02-06T05:03:42.570" v="4310" actId="20577"/>
          <ac:spMkLst>
            <pc:docMk/>
            <pc:sldMk cId="232163160" sldId="282"/>
            <ac:spMk id="4" creationId="{31C32B14-5F22-BD19-E610-FBCEE87EE017}"/>
          </ac:spMkLst>
        </pc:spChg>
        <pc:spChg chg="del mod">
          <ac:chgData name="Feng Ruitao" userId="41a5db28488d7a51" providerId="LiveId" clId="{39B0EE4D-FF70-4D48-A4BE-5D06DA2FB6E3}" dt="2023-02-06T05:00:56.342" v="4176" actId="478"/>
          <ac:spMkLst>
            <pc:docMk/>
            <pc:sldMk cId="232163160" sldId="282"/>
            <ac:spMk id="5" creationId="{3D2DF741-9D77-AB69-5FF5-E0E21320CF35}"/>
          </ac:spMkLst>
        </pc:spChg>
        <pc:spChg chg="add del mod">
          <ac:chgData name="Feng Ruitao" userId="41a5db28488d7a51" providerId="LiveId" clId="{39B0EE4D-FF70-4D48-A4BE-5D06DA2FB6E3}" dt="2023-02-06T05:01:03.011" v="4179" actId="478"/>
          <ac:spMkLst>
            <pc:docMk/>
            <pc:sldMk cId="232163160" sldId="282"/>
            <ac:spMk id="7" creationId="{4B4ACC00-1B23-55AE-CE6F-097DAFD18499}"/>
          </ac:spMkLst>
        </pc:spChg>
        <pc:spChg chg="mod">
          <ac:chgData name="Feng Ruitao" userId="41a5db28488d7a51" providerId="LiveId" clId="{39B0EE4D-FF70-4D48-A4BE-5D06DA2FB6E3}" dt="2023-02-06T00:04:29.240" v="2147" actId="20577"/>
          <ac:spMkLst>
            <pc:docMk/>
            <pc:sldMk cId="232163160" sldId="282"/>
            <ac:spMk id="10" creationId="{BD01AC74-C32D-E14E-10F0-5BCAF9040E6C}"/>
          </ac:spMkLst>
        </pc:spChg>
        <pc:picChg chg="add mod">
          <ac:chgData name="Feng Ruitao" userId="41a5db28488d7a51" providerId="LiveId" clId="{39B0EE4D-FF70-4D48-A4BE-5D06DA2FB6E3}" dt="2023-02-06T02:07:29.501" v="2399" actId="1076"/>
          <ac:picMkLst>
            <pc:docMk/>
            <pc:sldMk cId="232163160" sldId="282"/>
            <ac:picMk id="3" creationId="{CB15FDA2-0E9E-13F7-EC02-ED6275087906}"/>
          </ac:picMkLst>
        </pc:picChg>
        <pc:picChg chg="del">
          <ac:chgData name="Feng Ruitao" userId="41a5db28488d7a51" providerId="LiveId" clId="{39B0EE4D-FF70-4D48-A4BE-5D06DA2FB6E3}" dt="2023-02-06T02:07:25.569" v="2397" actId="478"/>
          <ac:picMkLst>
            <pc:docMk/>
            <pc:sldMk cId="232163160" sldId="282"/>
            <ac:picMk id="9" creationId="{AA3C8CAC-5525-9787-5BE9-61ECD052BEB7}"/>
          </ac:picMkLst>
        </pc:picChg>
      </pc:sldChg>
      <pc:sldChg chg="modSp add mod">
        <pc:chgData name="Feng Ruitao" userId="41a5db28488d7a51" providerId="LiveId" clId="{39B0EE4D-FF70-4D48-A4BE-5D06DA2FB6E3}" dt="2023-02-06T07:21:37.882" v="5744" actId="20577"/>
        <pc:sldMkLst>
          <pc:docMk/>
          <pc:sldMk cId="1912464421" sldId="283"/>
        </pc:sldMkLst>
        <pc:spChg chg="mod">
          <ac:chgData name="Feng Ruitao" userId="41a5db28488d7a51" providerId="LiveId" clId="{39B0EE4D-FF70-4D48-A4BE-5D06DA2FB6E3}" dt="2023-02-06T07:21:37.882" v="5744" actId="20577"/>
          <ac:spMkLst>
            <pc:docMk/>
            <pc:sldMk cId="1912464421" sldId="283"/>
            <ac:spMk id="9" creationId="{704B9D6E-AF56-925A-E5F9-E77C28E3B275}"/>
          </ac:spMkLst>
        </pc:spChg>
      </pc:sldChg>
      <pc:sldChg chg="addSp delSp modSp add mod">
        <pc:chgData name="Feng Ruitao" userId="41a5db28488d7a51" providerId="LiveId" clId="{39B0EE4D-FF70-4D48-A4BE-5D06DA2FB6E3}" dt="2023-02-06T01:35:04.091" v="2286" actId="22"/>
        <pc:sldMkLst>
          <pc:docMk/>
          <pc:sldMk cId="3941542374" sldId="284"/>
        </pc:sldMkLst>
        <pc:spChg chg="add del mod">
          <ac:chgData name="Feng Ruitao" userId="41a5db28488d7a51" providerId="LiveId" clId="{39B0EE4D-FF70-4D48-A4BE-5D06DA2FB6E3}" dt="2023-02-06T01:34:31.297" v="2284" actId="478"/>
          <ac:spMkLst>
            <pc:docMk/>
            <pc:sldMk cId="3941542374" sldId="284"/>
            <ac:spMk id="3" creationId="{9B561ECA-26BF-1CD1-05C3-C5E69F7C3245}"/>
          </ac:spMkLst>
        </pc:spChg>
        <pc:spChg chg="mod">
          <ac:chgData name="Feng Ruitao" userId="41a5db28488d7a51" providerId="LiveId" clId="{39B0EE4D-FF70-4D48-A4BE-5D06DA2FB6E3}" dt="2023-02-06T01:34:28.802" v="2283" actId="20577"/>
          <ac:spMkLst>
            <pc:docMk/>
            <pc:sldMk cId="3941542374" sldId="284"/>
            <ac:spMk id="6" creationId="{A0C4398B-BF25-5E4B-581E-8A17E21E6685}"/>
          </ac:spMkLst>
        </pc:spChg>
        <pc:spChg chg="add del">
          <ac:chgData name="Feng Ruitao" userId="41a5db28488d7a51" providerId="LiveId" clId="{39B0EE4D-FF70-4D48-A4BE-5D06DA2FB6E3}" dt="2023-02-06T01:35:04.091" v="2286" actId="22"/>
          <ac:spMkLst>
            <pc:docMk/>
            <pc:sldMk cId="3941542374" sldId="284"/>
            <ac:spMk id="7" creationId="{4AB7E614-A1C7-2341-106A-9414C312C089}"/>
          </ac:spMkLst>
        </pc:spChg>
      </pc:sldChg>
      <pc:sldChg chg="addSp delSp modSp add mod">
        <pc:chgData name="Feng Ruitao" userId="41a5db28488d7a51" providerId="LiveId" clId="{39B0EE4D-FF70-4D48-A4BE-5D06DA2FB6E3}" dt="2023-02-06T04:17:43.957" v="3674" actId="6549"/>
        <pc:sldMkLst>
          <pc:docMk/>
          <pc:sldMk cId="4203117441" sldId="285"/>
        </pc:sldMkLst>
        <pc:spChg chg="mod">
          <ac:chgData name="Feng Ruitao" userId="41a5db28488d7a51" providerId="LiveId" clId="{39B0EE4D-FF70-4D48-A4BE-5D06DA2FB6E3}" dt="2023-02-06T01:59:36.039" v="2339" actId="1076"/>
          <ac:spMkLst>
            <pc:docMk/>
            <pc:sldMk cId="4203117441" sldId="285"/>
            <ac:spMk id="2" creationId="{9242B9C7-56BB-7D20-1E2F-2418651AC512}"/>
          </ac:spMkLst>
        </pc:spChg>
        <pc:spChg chg="add del mod">
          <ac:chgData name="Feng Ruitao" userId="41a5db28488d7a51" providerId="LiveId" clId="{39B0EE4D-FF70-4D48-A4BE-5D06DA2FB6E3}" dt="2023-02-06T01:35:26.737" v="2290" actId="478"/>
          <ac:spMkLst>
            <pc:docMk/>
            <pc:sldMk cId="4203117441" sldId="285"/>
            <ac:spMk id="4" creationId="{DDD37A99-17BB-36B9-4676-9823A2DD69B3}"/>
          </ac:spMkLst>
        </pc:spChg>
        <pc:spChg chg="mod">
          <ac:chgData name="Feng Ruitao" userId="41a5db28488d7a51" providerId="LiveId" clId="{39B0EE4D-FF70-4D48-A4BE-5D06DA2FB6E3}" dt="2023-02-06T04:17:18.891" v="3647" actId="1076"/>
          <ac:spMkLst>
            <pc:docMk/>
            <pc:sldMk cId="4203117441" sldId="285"/>
            <ac:spMk id="6" creationId="{A0C4398B-BF25-5E4B-581E-8A17E21E6685}"/>
          </ac:spMkLst>
        </pc:spChg>
        <pc:spChg chg="add mod">
          <ac:chgData name="Feng Ruitao" userId="41a5db28488d7a51" providerId="LiveId" clId="{39B0EE4D-FF70-4D48-A4BE-5D06DA2FB6E3}" dt="2023-02-06T04:17:05.517" v="3627" actId="1076"/>
          <ac:spMkLst>
            <pc:docMk/>
            <pc:sldMk cId="4203117441" sldId="285"/>
            <ac:spMk id="7" creationId="{12A9C23D-0BDD-F9D6-30CD-828B8AA48941}"/>
          </ac:spMkLst>
        </pc:spChg>
        <pc:spChg chg="add del">
          <ac:chgData name="Feng Ruitao" userId="41a5db28488d7a51" providerId="LiveId" clId="{39B0EE4D-FF70-4D48-A4BE-5D06DA2FB6E3}" dt="2023-02-06T01:40:50.444" v="2313"/>
          <ac:spMkLst>
            <pc:docMk/>
            <pc:sldMk cId="4203117441" sldId="285"/>
            <ac:spMk id="8" creationId="{D26FB03A-F3E2-F0EC-0AA0-96A75B92EF99}"/>
          </ac:spMkLst>
        </pc:spChg>
        <pc:spChg chg="add del mod">
          <ac:chgData name="Feng Ruitao" userId="41a5db28488d7a51" providerId="LiveId" clId="{39B0EE4D-FF70-4D48-A4BE-5D06DA2FB6E3}" dt="2023-02-06T01:41:12.885" v="2319"/>
          <ac:spMkLst>
            <pc:docMk/>
            <pc:sldMk cId="4203117441" sldId="285"/>
            <ac:spMk id="9" creationId="{B21A3E28-A2B6-55CC-D91D-FC0436F73FC4}"/>
          </ac:spMkLst>
        </pc:spChg>
        <pc:spChg chg="add del">
          <ac:chgData name="Feng Ruitao" userId="41a5db28488d7a51" providerId="LiveId" clId="{39B0EE4D-FF70-4D48-A4BE-5D06DA2FB6E3}" dt="2023-02-06T01:41:14.233" v="2320" actId="478"/>
          <ac:spMkLst>
            <pc:docMk/>
            <pc:sldMk cId="4203117441" sldId="285"/>
            <ac:spMk id="10" creationId="{09E2C7ED-74A1-A768-20AE-D3336E5F8FEB}"/>
          </ac:spMkLst>
        </pc:spChg>
        <pc:spChg chg="add del">
          <ac:chgData name="Feng Ruitao" userId="41a5db28488d7a51" providerId="LiveId" clId="{39B0EE4D-FF70-4D48-A4BE-5D06DA2FB6E3}" dt="2023-02-06T01:57:06.236" v="2328" actId="478"/>
          <ac:spMkLst>
            <pc:docMk/>
            <pc:sldMk cId="4203117441" sldId="285"/>
            <ac:spMk id="11" creationId="{63012B8E-06E7-A657-49DA-1C14C5576185}"/>
          </ac:spMkLst>
        </pc:spChg>
        <pc:spChg chg="add del">
          <ac:chgData name="Feng Ruitao" userId="41a5db28488d7a51" providerId="LiveId" clId="{39B0EE4D-FF70-4D48-A4BE-5D06DA2FB6E3}" dt="2023-02-06T01:59:02.684" v="2334" actId="478"/>
          <ac:spMkLst>
            <pc:docMk/>
            <pc:sldMk cId="4203117441" sldId="285"/>
            <ac:spMk id="12" creationId="{0D58940F-361F-B1D8-9813-65D3A4089CD4}"/>
          </ac:spMkLst>
        </pc:spChg>
        <pc:spChg chg="add mod">
          <ac:chgData name="Feng Ruitao" userId="41a5db28488d7a51" providerId="LiveId" clId="{39B0EE4D-FF70-4D48-A4BE-5D06DA2FB6E3}" dt="2023-02-06T01:59:09.840" v="2336" actId="1076"/>
          <ac:spMkLst>
            <pc:docMk/>
            <pc:sldMk cId="4203117441" sldId="285"/>
            <ac:spMk id="13" creationId="{5BFA6A3C-B13A-FEFD-F6AB-F1174F378611}"/>
          </ac:spMkLst>
        </pc:spChg>
        <pc:spChg chg="add del">
          <ac:chgData name="Feng Ruitao" userId="41a5db28488d7a51" providerId="LiveId" clId="{39B0EE4D-FF70-4D48-A4BE-5D06DA2FB6E3}" dt="2023-02-06T01:59:25.572" v="2338" actId="478"/>
          <ac:spMkLst>
            <pc:docMk/>
            <pc:sldMk cId="4203117441" sldId="285"/>
            <ac:spMk id="14" creationId="{886E39B8-872E-90EF-E481-A3F428CDCA62}"/>
          </ac:spMkLst>
        </pc:spChg>
        <pc:spChg chg="add mod">
          <ac:chgData name="Feng Ruitao" userId="41a5db28488d7a51" providerId="LiveId" clId="{39B0EE4D-FF70-4D48-A4BE-5D06DA2FB6E3}" dt="2023-02-06T04:17:15.967" v="3646" actId="1076"/>
          <ac:spMkLst>
            <pc:docMk/>
            <pc:sldMk cId="4203117441" sldId="285"/>
            <ac:spMk id="22" creationId="{74770B43-80A5-6F0D-8AC3-AF71BAE74A89}"/>
          </ac:spMkLst>
        </pc:spChg>
        <pc:spChg chg="add mod">
          <ac:chgData name="Feng Ruitao" userId="41a5db28488d7a51" providerId="LiveId" clId="{39B0EE4D-FF70-4D48-A4BE-5D06DA2FB6E3}" dt="2023-02-06T04:17:43.957" v="3674" actId="6549"/>
          <ac:spMkLst>
            <pc:docMk/>
            <pc:sldMk cId="4203117441" sldId="285"/>
            <ac:spMk id="26" creationId="{5F042B5B-7985-0AB5-1ECF-DFCB84602ECA}"/>
          </ac:spMkLst>
        </pc:spChg>
        <pc:picChg chg="del">
          <ac:chgData name="Feng Ruitao" userId="41a5db28488d7a51" providerId="LiveId" clId="{39B0EE4D-FF70-4D48-A4BE-5D06DA2FB6E3}" dt="2023-02-06T01:35:24.218" v="2289" actId="478"/>
          <ac:picMkLst>
            <pc:docMk/>
            <pc:sldMk cId="4203117441" sldId="285"/>
            <ac:picMk id="5" creationId="{52893FDC-4B1C-416F-7D7B-038877EAEC8C}"/>
          </ac:picMkLst>
        </pc:picChg>
        <pc:cxnChg chg="add mod">
          <ac:chgData name="Feng Ruitao" userId="41a5db28488d7a51" providerId="LiveId" clId="{39B0EE4D-FF70-4D48-A4BE-5D06DA2FB6E3}" dt="2023-02-06T04:17:18.891" v="3647" actId="1076"/>
          <ac:cxnSpMkLst>
            <pc:docMk/>
            <pc:sldMk cId="4203117441" sldId="285"/>
            <ac:cxnSpMk id="16" creationId="{FB9F507B-8C47-2D87-2F10-6004011D56AE}"/>
          </ac:cxnSpMkLst>
        </pc:cxnChg>
        <pc:cxnChg chg="add mod">
          <ac:chgData name="Feng Ruitao" userId="41a5db28488d7a51" providerId="LiveId" clId="{39B0EE4D-FF70-4D48-A4BE-5D06DA2FB6E3}" dt="2023-02-06T04:17:26.529" v="3650" actId="14100"/>
          <ac:cxnSpMkLst>
            <pc:docMk/>
            <pc:sldMk cId="4203117441" sldId="285"/>
            <ac:cxnSpMk id="18" creationId="{E665662E-1F0E-6E14-34E1-BEEBA7E6E78D}"/>
          </ac:cxnSpMkLst>
        </pc:cxnChg>
      </pc:sldChg>
      <pc:sldChg chg="addSp delSp modSp add mod">
        <pc:chgData name="Feng Ruitao" userId="41a5db28488d7a51" providerId="LiveId" clId="{39B0EE4D-FF70-4D48-A4BE-5D06DA2FB6E3}" dt="2023-02-06T04:59:02.213" v="4136" actId="14100"/>
        <pc:sldMkLst>
          <pc:docMk/>
          <pc:sldMk cId="795830886" sldId="286"/>
        </pc:sldMkLst>
        <pc:spChg chg="add mod">
          <ac:chgData name="Feng Ruitao" userId="41a5db28488d7a51" providerId="LiveId" clId="{39B0EE4D-FF70-4D48-A4BE-5D06DA2FB6E3}" dt="2023-02-06T02:42:02.175" v="2655" actId="1076"/>
          <ac:spMkLst>
            <pc:docMk/>
            <pc:sldMk cId="795830886" sldId="286"/>
            <ac:spMk id="2" creationId="{0FAF35DB-660F-E97F-A351-88919CAE412F}"/>
          </ac:spMkLst>
        </pc:spChg>
        <pc:spChg chg="add mod">
          <ac:chgData name="Feng Ruitao" userId="41a5db28488d7a51" providerId="LiveId" clId="{39B0EE4D-FF70-4D48-A4BE-5D06DA2FB6E3}" dt="2023-02-06T04:21:31.873" v="3842" actId="1076"/>
          <ac:spMkLst>
            <pc:docMk/>
            <pc:sldMk cId="795830886" sldId="286"/>
            <ac:spMk id="4" creationId="{E700D028-EC47-8FA8-4600-7D11178F5238}"/>
          </ac:spMkLst>
        </pc:spChg>
        <pc:spChg chg="add mod">
          <ac:chgData name="Feng Ruitao" userId="41a5db28488d7a51" providerId="LiveId" clId="{39B0EE4D-FF70-4D48-A4BE-5D06DA2FB6E3}" dt="2023-02-06T04:19:59.520" v="3816" actId="1076"/>
          <ac:spMkLst>
            <pc:docMk/>
            <pc:sldMk cId="795830886" sldId="286"/>
            <ac:spMk id="5" creationId="{DB76C463-DF5D-D24F-DC68-FDA5E338BF6F}"/>
          </ac:spMkLst>
        </pc:spChg>
        <pc:spChg chg="add mod">
          <ac:chgData name="Feng Ruitao" userId="41a5db28488d7a51" providerId="LiveId" clId="{39B0EE4D-FF70-4D48-A4BE-5D06DA2FB6E3}" dt="2023-02-06T04:19:51.608" v="3814" actId="1076"/>
          <ac:spMkLst>
            <pc:docMk/>
            <pc:sldMk cId="795830886" sldId="286"/>
            <ac:spMk id="6" creationId="{9ABE0836-0E73-8F88-8525-07998EA0A6AF}"/>
          </ac:spMkLst>
        </pc:spChg>
        <pc:spChg chg="del">
          <ac:chgData name="Feng Ruitao" userId="41a5db28488d7a51" providerId="LiveId" clId="{39B0EE4D-FF70-4D48-A4BE-5D06DA2FB6E3}" dt="2023-02-06T02:40:34.162" v="2605" actId="478"/>
          <ac:spMkLst>
            <pc:docMk/>
            <pc:sldMk cId="795830886" sldId="286"/>
            <ac:spMk id="7" creationId="{8C83D0B4-2437-0A77-E16B-DD18BB1CE78C}"/>
          </ac:spMkLst>
        </pc:spChg>
        <pc:spChg chg="mod">
          <ac:chgData name="Feng Ruitao" userId="41a5db28488d7a51" providerId="LiveId" clId="{39B0EE4D-FF70-4D48-A4BE-5D06DA2FB6E3}" dt="2023-02-06T04:22:14.966" v="3877" actId="27636"/>
          <ac:spMkLst>
            <pc:docMk/>
            <pc:sldMk cId="795830886" sldId="286"/>
            <ac:spMk id="10" creationId="{BD01AC74-C32D-E14E-10F0-5BCAF9040E6C}"/>
          </ac:spMkLst>
        </pc:spChg>
        <pc:spChg chg="del">
          <ac:chgData name="Feng Ruitao" userId="41a5db28488d7a51" providerId="LiveId" clId="{39B0EE4D-FF70-4D48-A4BE-5D06DA2FB6E3}" dt="2023-02-06T02:40:37.002" v="2607" actId="478"/>
          <ac:spMkLst>
            <pc:docMk/>
            <pc:sldMk cId="795830886" sldId="286"/>
            <ac:spMk id="17" creationId="{0DBF8099-C644-F29D-69E7-00FD6D34AED9}"/>
          </ac:spMkLst>
        </pc:spChg>
        <pc:graphicFrameChg chg="del">
          <ac:chgData name="Feng Ruitao" userId="41a5db28488d7a51" providerId="LiveId" clId="{39B0EE4D-FF70-4D48-A4BE-5D06DA2FB6E3}" dt="2023-02-06T02:40:32.008" v="2604" actId="478"/>
          <ac:graphicFrameMkLst>
            <pc:docMk/>
            <pc:sldMk cId="795830886" sldId="286"/>
            <ac:graphicFrameMk id="3" creationId="{3F6C3672-82C9-386A-6863-590620F8FEAB}"/>
          </ac:graphicFrameMkLst>
        </pc:graphicFrameChg>
        <pc:graphicFrameChg chg="del">
          <ac:chgData name="Feng Ruitao" userId="41a5db28488d7a51" providerId="LiveId" clId="{39B0EE4D-FF70-4D48-A4BE-5D06DA2FB6E3}" dt="2023-02-06T02:40:36.186" v="2606" actId="478"/>
          <ac:graphicFrameMkLst>
            <pc:docMk/>
            <pc:sldMk cId="795830886" sldId="286"/>
            <ac:graphicFrameMk id="31" creationId="{ACAF08ED-25DF-47B2-5DD5-D3B443FE2ED5}"/>
          </ac:graphicFrameMkLst>
        </pc:graphicFrameChg>
        <pc:cxnChg chg="add mod">
          <ac:chgData name="Feng Ruitao" userId="41a5db28488d7a51" providerId="LiveId" clId="{39B0EE4D-FF70-4D48-A4BE-5D06DA2FB6E3}" dt="2023-02-06T04:59:02.213" v="4136" actId="14100"/>
          <ac:cxnSpMkLst>
            <pc:docMk/>
            <pc:sldMk cId="795830886" sldId="286"/>
            <ac:cxnSpMk id="9" creationId="{045E3E17-3099-C861-F33B-78CFD4FB07EF}"/>
          </ac:cxnSpMkLst>
        </pc:cxnChg>
        <pc:cxnChg chg="add mod">
          <ac:chgData name="Feng Ruitao" userId="41a5db28488d7a51" providerId="LiveId" clId="{39B0EE4D-FF70-4D48-A4BE-5D06DA2FB6E3}" dt="2023-02-06T04:21:47.141" v="3853" actId="14100"/>
          <ac:cxnSpMkLst>
            <pc:docMk/>
            <pc:sldMk cId="795830886" sldId="286"/>
            <ac:cxnSpMk id="15" creationId="{6BE60AAD-BBBC-B8E2-C4A6-088A4178D90C}"/>
          </ac:cxnSpMkLst>
        </pc:cxnChg>
        <pc:cxnChg chg="add mod">
          <ac:chgData name="Feng Ruitao" userId="41a5db28488d7a51" providerId="LiveId" clId="{39B0EE4D-FF70-4D48-A4BE-5D06DA2FB6E3}" dt="2023-02-06T04:21:42.267" v="3852" actId="692"/>
          <ac:cxnSpMkLst>
            <pc:docMk/>
            <pc:sldMk cId="795830886" sldId="286"/>
            <ac:cxnSpMk id="18" creationId="{770827D6-40A7-744C-19C1-C0B2A951EE1A}"/>
          </ac:cxnSpMkLst>
        </pc:cxnChg>
      </pc:sldChg>
      <pc:sldChg chg="addSp delSp modSp add mod modNotesTx">
        <pc:chgData name="Feng Ruitao" userId="41a5db28488d7a51" providerId="LiveId" clId="{39B0EE4D-FF70-4D48-A4BE-5D06DA2FB6E3}" dt="2023-02-06T04:18:41.244" v="3767" actId="20577"/>
        <pc:sldMkLst>
          <pc:docMk/>
          <pc:sldMk cId="2814336412" sldId="287"/>
        </pc:sldMkLst>
        <pc:spChg chg="mod">
          <ac:chgData name="Feng Ruitao" userId="41a5db28488d7a51" providerId="LiveId" clId="{39B0EE4D-FF70-4D48-A4BE-5D06DA2FB6E3}" dt="2023-02-06T02:51:31.481" v="2687" actId="5793"/>
          <ac:spMkLst>
            <pc:docMk/>
            <pc:sldMk cId="2814336412" sldId="287"/>
            <ac:spMk id="2" creationId="{9242B9C7-56BB-7D20-1E2F-2418651AC512}"/>
          </ac:spMkLst>
        </pc:spChg>
        <pc:spChg chg="add mod">
          <ac:chgData name="Feng Ruitao" userId="41a5db28488d7a51" providerId="LiveId" clId="{39B0EE4D-FF70-4D48-A4BE-5D06DA2FB6E3}" dt="2023-02-06T02:56:19.303" v="2794" actId="20577"/>
          <ac:spMkLst>
            <pc:docMk/>
            <pc:sldMk cId="2814336412" sldId="287"/>
            <ac:spMk id="4" creationId="{7F03A935-486D-FC5E-149F-5864ABC19FFC}"/>
          </ac:spMkLst>
        </pc:spChg>
        <pc:spChg chg="del">
          <ac:chgData name="Feng Ruitao" userId="41a5db28488d7a51" providerId="LiveId" clId="{39B0EE4D-FF70-4D48-A4BE-5D06DA2FB6E3}" dt="2023-02-06T02:52:22.392" v="2688" actId="478"/>
          <ac:spMkLst>
            <pc:docMk/>
            <pc:sldMk cId="2814336412" sldId="287"/>
            <ac:spMk id="6" creationId="{A0C4398B-BF25-5E4B-581E-8A17E21E6685}"/>
          </ac:spMkLst>
        </pc:spChg>
        <pc:spChg chg="add mod">
          <ac:chgData name="Feng Ruitao" userId="41a5db28488d7a51" providerId="LiveId" clId="{39B0EE4D-FF70-4D48-A4BE-5D06DA2FB6E3}" dt="2023-02-06T02:56:18.183" v="2793" actId="20577"/>
          <ac:spMkLst>
            <pc:docMk/>
            <pc:sldMk cId="2814336412" sldId="287"/>
            <ac:spMk id="7" creationId="{835F457B-D87F-0AD7-8C54-290F735AD4E6}"/>
          </ac:spMkLst>
        </pc:spChg>
        <pc:spChg chg="add mod">
          <ac:chgData name="Feng Ruitao" userId="41a5db28488d7a51" providerId="LiveId" clId="{39B0EE4D-FF70-4D48-A4BE-5D06DA2FB6E3}" dt="2023-02-06T04:18:41.244" v="3767" actId="20577"/>
          <ac:spMkLst>
            <pc:docMk/>
            <pc:sldMk cId="2814336412" sldId="287"/>
            <ac:spMk id="8" creationId="{7F0A2215-1C07-CF6A-57FF-3AB874EC58CD}"/>
          </ac:spMkLst>
        </pc:spChg>
        <pc:spChg chg="add del mod">
          <ac:chgData name="Feng Ruitao" userId="41a5db28488d7a51" providerId="LiveId" clId="{39B0EE4D-FF70-4D48-A4BE-5D06DA2FB6E3}" dt="2023-02-06T02:57:40.839" v="2854"/>
          <ac:spMkLst>
            <pc:docMk/>
            <pc:sldMk cId="2814336412" sldId="287"/>
            <ac:spMk id="15" creationId="{A25B51BA-E4B8-9EDE-8051-F8C8C16E767D}"/>
          </ac:spMkLst>
        </pc:spChg>
        <pc:graphicFrameChg chg="add mod modGraphic">
          <ac:chgData name="Feng Ruitao" userId="41a5db28488d7a51" providerId="LiveId" clId="{39B0EE4D-FF70-4D48-A4BE-5D06DA2FB6E3}" dt="2023-02-06T02:58:24.049" v="2865" actId="1076"/>
          <ac:graphicFrameMkLst>
            <pc:docMk/>
            <pc:sldMk cId="2814336412" sldId="287"/>
            <ac:graphicFrameMk id="16" creationId="{8EA319B2-5F75-80AE-2751-E98B44257B60}"/>
          </ac:graphicFrameMkLst>
        </pc:graphicFrameChg>
        <pc:picChg chg="del">
          <ac:chgData name="Feng Ruitao" userId="41a5db28488d7a51" providerId="LiveId" clId="{39B0EE4D-FF70-4D48-A4BE-5D06DA2FB6E3}" dt="2023-02-06T02:52:24.250" v="2689" actId="478"/>
          <ac:picMkLst>
            <pc:docMk/>
            <pc:sldMk cId="2814336412" sldId="287"/>
            <ac:picMk id="5" creationId="{52893FDC-4B1C-416F-7D7B-038877EAEC8C}"/>
          </ac:picMkLst>
        </pc:picChg>
        <pc:cxnChg chg="add mod">
          <ac:chgData name="Feng Ruitao" userId="41a5db28488d7a51" providerId="LiveId" clId="{39B0EE4D-FF70-4D48-A4BE-5D06DA2FB6E3}" dt="2023-02-06T02:56:54.489" v="2805" actId="13822"/>
          <ac:cxnSpMkLst>
            <pc:docMk/>
            <pc:sldMk cId="2814336412" sldId="287"/>
            <ac:cxnSpMk id="10" creationId="{883038A2-A79F-BCE5-8F75-3A68AA39B1C7}"/>
          </ac:cxnSpMkLst>
        </pc:cxnChg>
        <pc:cxnChg chg="add mod">
          <ac:chgData name="Feng Ruitao" userId="41a5db28488d7a51" providerId="LiveId" clId="{39B0EE4D-FF70-4D48-A4BE-5D06DA2FB6E3}" dt="2023-02-06T02:56:54.489" v="2805" actId="13822"/>
          <ac:cxnSpMkLst>
            <pc:docMk/>
            <pc:sldMk cId="2814336412" sldId="287"/>
            <ac:cxnSpMk id="13" creationId="{E85052A1-FB18-629B-644C-010DC96A7C73}"/>
          </ac:cxnSpMkLst>
        </pc:cxnChg>
      </pc:sldChg>
      <pc:sldChg chg="modSp add mod">
        <pc:chgData name="Feng Ruitao" userId="41a5db28488d7a51" providerId="LiveId" clId="{39B0EE4D-FF70-4D48-A4BE-5D06DA2FB6E3}" dt="2023-02-06T04:16:15.616" v="3609" actId="20577"/>
        <pc:sldMkLst>
          <pc:docMk/>
          <pc:sldMk cId="1616836627" sldId="288"/>
        </pc:sldMkLst>
        <pc:spChg chg="mod">
          <ac:chgData name="Feng Ruitao" userId="41a5db28488d7a51" providerId="LiveId" clId="{39B0EE4D-FF70-4D48-A4BE-5D06DA2FB6E3}" dt="2023-02-06T04:16:15.616" v="3609" actId="20577"/>
          <ac:spMkLst>
            <pc:docMk/>
            <pc:sldMk cId="1616836627" sldId="288"/>
            <ac:spMk id="4" creationId="{7BFAE36A-94FD-EE87-973F-09F7661C3A23}"/>
          </ac:spMkLst>
        </pc:spChg>
      </pc:sldChg>
      <pc:sldChg chg="modSp add mod modNotesTx">
        <pc:chgData name="Feng Ruitao" userId="41a5db28488d7a51" providerId="LiveId" clId="{39B0EE4D-FF70-4D48-A4BE-5D06DA2FB6E3}" dt="2023-02-06T03:33:29.558" v="3388" actId="20577"/>
        <pc:sldMkLst>
          <pc:docMk/>
          <pc:sldMk cId="3978295314" sldId="289"/>
        </pc:sldMkLst>
        <pc:spChg chg="mod">
          <ac:chgData name="Feng Ruitao" userId="41a5db28488d7a51" providerId="LiveId" clId="{39B0EE4D-FF70-4D48-A4BE-5D06DA2FB6E3}" dt="2023-02-06T03:33:29.558" v="3388" actId="20577"/>
          <ac:spMkLst>
            <pc:docMk/>
            <pc:sldMk cId="3978295314" sldId="289"/>
            <ac:spMk id="4" creationId="{7BFAE36A-94FD-EE87-973F-09F7661C3A23}"/>
          </ac:spMkLst>
        </pc:spChg>
      </pc:sldChg>
      <pc:sldChg chg="addSp delSp modSp add mod">
        <pc:chgData name="Feng Ruitao" userId="41a5db28488d7a51" providerId="LiveId" clId="{39B0EE4D-FF70-4D48-A4BE-5D06DA2FB6E3}" dt="2023-02-06T03:29:44.245" v="3194" actId="207"/>
        <pc:sldMkLst>
          <pc:docMk/>
          <pc:sldMk cId="3239105481" sldId="290"/>
        </pc:sldMkLst>
        <pc:spChg chg="mod">
          <ac:chgData name="Feng Ruitao" userId="41a5db28488d7a51" providerId="LiveId" clId="{39B0EE4D-FF70-4D48-A4BE-5D06DA2FB6E3}" dt="2023-02-06T03:29:44.245" v="3194" actId="207"/>
          <ac:spMkLst>
            <pc:docMk/>
            <pc:sldMk cId="3239105481" sldId="290"/>
            <ac:spMk id="2" creationId="{C4DB8D7A-4CC2-79F9-3C67-0D3560D045BE}"/>
          </ac:spMkLst>
        </pc:spChg>
        <pc:spChg chg="del">
          <ac:chgData name="Feng Ruitao" userId="41a5db28488d7a51" providerId="LiveId" clId="{39B0EE4D-FF70-4D48-A4BE-5D06DA2FB6E3}" dt="2023-02-06T03:28:43.639" v="3190" actId="478"/>
          <ac:spMkLst>
            <pc:docMk/>
            <pc:sldMk cId="3239105481" sldId="290"/>
            <ac:spMk id="6" creationId="{E85E77D7-8F66-3BD8-EFBE-4054063F6A78}"/>
          </ac:spMkLst>
        </pc:spChg>
        <pc:picChg chg="add mod ord">
          <ac:chgData name="Feng Ruitao" userId="41a5db28488d7a51" providerId="LiveId" clId="{39B0EE4D-FF70-4D48-A4BE-5D06DA2FB6E3}" dt="2023-02-06T03:29:39.258" v="3193" actId="167"/>
          <ac:picMkLst>
            <pc:docMk/>
            <pc:sldMk cId="3239105481" sldId="290"/>
            <ac:picMk id="4" creationId="{6B888F0A-9984-EBF5-0D07-E21919BDAF65}"/>
          </ac:picMkLst>
        </pc:picChg>
        <pc:picChg chg="del">
          <ac:chgData name="Feng Ruitao" userId="41a5db28488d7a51" providerId="LiveId" clId="{39B0EE4D-FF70-4D48-A4BE-5D06DA2FB6E3}" dt="2023-02-06T03:28:41.847" v="3189" actId="478"/>
          <ac:picMkLst>
            <pc:docMk/>
            <pc:sldMk cId="3239105481" sldId="290"/>
            <ac:picMk id="10" creationId="{74D754D7-053F-FCAF-0F04-CB59B2A4547F}"/>
          </ac:picMkLst>
        </pc:picChg>
      </pc:sldChg>
      <pc:sldChg chg="add del">
        <pc:chgData name="Feng Ruitao" userId="41a5db28488d7a51" providerId="LiveId" clId="{39B0EE4D-FF70-4D48-A4BE-5D06DA2FB6E3}" dt="2023-02-06T04:29:26.515" v="4048" actId="47"/>
        <pc:sldMkLst>
          <pc:docMk/>
          <pc:sldMk cId="1034085551" sldId="291"/>
        </pc:sldMkLst>
      </pc:sldChg>
      <pc:sldChg chg="addSp delSp modSp add del mod ord">
        <pc:chgData name="Feng Ruitao" userId="41a5db28488d7a51" providerId="LiveId" clId="{39B0EE4D-FF70-4D48-A4BE-5D06DA2FB6E3}" dt="2023-02-06T06:24:02.319" v="5283" actId="47"/>
        <pc:sldMkLst>
          <pc:docMk/>
          <pc:sldMk cId="741393426" sldId="292"/>
        </pc:sldMkLst>
        <pc:spChg chg="mod">
          <ac:chgData name="Feng Ruitao" userId="41a5db28488d7a51" providerId="LiveId" clId="{39B0EE4D-FF70-4D48-A4BE-5D06DA2FB6E3}" dt="2023-02-06T04:27:52.059" v="4002" actId="20577"/>
          <ac:spMkLst>
            <pc:docMk/>
            <pc:sldMk cId="741393426" sldId="292"/>
            <ac:spMk id="2" creationId="{FAD4643D-A63D-A3A3-04AC-7128D998B73A}"/>
          </ac:spMkLst>
        </pc:spChg>
        <pc:spChg chg="add del mod">
          <ac:chgData name="Feng Ruitao" userId="41a5db28488d7a51" providerId="LiveId" clId="{39B0EE4D-FF70-4D48-A4BE-5D06DA2FB6E3}" dt="2023-02-06T05:40:08.307" v="4797" actId="478"/>
          <ac:spMkLst>
            <pc:docMk/>
            <pc:sldMk cId="741393426" sldId="292"/>
            <ac:spMk id="3" creationId="{FBC55094-0BC2-9F2C-E577-5178267B594C}"/>
          </ac:spMkLst>
        </pc:spChg>
        <pc:spChg chg="del">
          <ac:chgData name="Feng Ruitao" userId="41a5db28488d7a51" providerId="LiveId" clId="{39B0EE4D-FF70-4D48-A4BE-5D06DA2FB6E3}" dt="2023-02-06T04:27:55.465" v="4003" actId="478"/>
          <ac:spMkLst>
            <pc:docMk/>
            <pc:sldMk cId="741393426" sldId="292"/>
            <ac:spMk id="9" creationId="{AF7EEED6-F112-88DD-BAB2-A50DC7BA8536}"/>
          </ac:spMkLst>
        </pc:spChg>
        <pc:spChg chg="del">
          <ac:chgData name="Feng Ruitao" userId="41a5db28488d7a51" providerId="LiveId" clId="{39B0EE4D-FF70-4D48-A4BE-5D06DA2FB6E3}" dt="2023-02-06T04:28:26.123" v="4005" actId="478"/>
          <ac:spMkLst>
            <pc:docMk/>
            <pc:sldMk cId="741393426" sldId="292"/>
            <ac:spMk id="12" creationId="{120E1B40-8483-62D1-71D8-148268FAF252}"/>
          </ac:spMkLst>
        </pc:spChg>
      </pc:sldChg>
      <pc:sldChg chg="addSp delSp modSp add mod">
        <pc:chgData name="Feng Ruitao" userId="41a5db28488d7a51" providerId="LiveId" clId="{39B0EE4D-FF70-4D48-A4BE-5D06DA2FB6E3}" dt="2023-02-06T06:13:22.978" v="5272" actId="20577"/>
        <pc:sldMkLst>
          <pc:docMk/>
          <pc:sldMk cId="687417414" sldId="293"/>
        </pc:sldMkLst>
        <pc:spChg chg="mod">
          <ac:chgData name="Feng Ruitao" userId="41a5db28488d7a51" providerId="LiveId" clId="{39B0EE4D-FF70-4D48-A4BE-5D06DA2FB6E3}" dt="2023-02-06T04:46:53.573" v="4134" actId="20577"/>
          <ac:spMkLst>
            <pc:docMk/>
            <pc:sldMk cId="687417414" sldId="293"/>
            <ac:spMk id="2" creationId="{FAD4643D-A63D-A3A3-04AC-7128D998B73A}"/>
          </ac:spMkLst>
        </pc:spChg>
        <pc:spChg chg="add mod">
          <ac:chgData name="Feng Ruitao" userId="41a5db28488d7a51" providerId="LiveId" clId="{39B0EE4D-FF70-4D48-A4BE-5D06DA2FB6E3}" dt="2023-02-06T06:13:22.978" v="5272" actId="20577"/>
          <ac:spMkLst>
            <pc:docMk/>
            <pc:sldMk cId="687417414" sldId="293"/>
            <ac:spMk id="6" creationId="{E963141F-780E-902D-F503-5DA0058FA139}"/>
          </ac:spMkLst>
        </pc:spChg>
        <pc:spChg chg="del">
          <ac:chgData name="Feng Ruitao" userId="41a5db28488d7a51" providerId="LiveId" clId="{39B0EE4D-FF70-4D48-A4BE-5D06DA2FB6E3}" dt="2023-02-06T06:00:56.943" v="4955" actId="478"/>
          <ac:spMkLst>
            <pc:docMk/>
            <pc:sldMk cId="687417414" sldId="293"/>
            <ac:spMk id="9" creationId="{AF7EEED6-F112-88DD-BAB2-A50DC7BA8536}"/>
          </ac:spMkLst>
        </pc:spChg>
        <pc:picChg chg="del">
          <ac:chgData name="Feng Ruitao" userId="41a5db28488d7a51" providerId="LiveId" clId="{39B0EE4D-FF70-4D48-A4BE-5D06DA2FB6E3}" dt="2023-02-06T04:48:10.086" v="4135" actId="478"/>
          <ac:picMkLst>
            <pc:docMk/>
            <pc:sldMk cId="687417414" sldId="293"/>
            <ac:picMk id="4" creationId="{65878F8B-92CA-AC95-6607-8A8B9CC932B9}"/>
          </ac:picMkLst>
        </pc:picChg>
        <pc:picChg chg="add mod">
          <ac:chgData name="Feng Ruitao" userId="41a5db28488d7a51" providerId="LiveId" clId="{39B0EE4D-FF70-4D48-A4BE-5D06DA2FB6E3}" dt="2023-02-06T06:01:07.257" v="4957" actId="1076"/>
          <ac:picMkLst>
            <pc:docMk/>
            <pc:sldMk cId="687417414" sldId="293"/>
            <ac:picMk id="5" creationId="{C4CC3999-8CBE-51B6-9C05-88C230D7E79B}"/>
          </ac:picMkLst>
        </pc:picChg>
      </pc:sldChg>
      <pc:sldChg chg="modSp add mod">
        <pc:chgData name="Feng Ruitao" userId="41a5db28488d7a51" providerId="LiveId" clId="{39B0EE4D-FF70-4D48-A4BE-5D06DA2FB6E3}" dt="2023-02-06T05:11:06.481" v="4442" actId="27636"/>
        <pc:sldMkLst>
          <pc:docMk/>
          <pc:sldMk cId="466737446" sldId="294"/>
        </pc:sldMkLst>
        <pc:spChg chg="mod">
          <ac:chgData name="Feng Ruitao" userId="41a5db28488d7a51" providerId="LiveId" clId="{39B0EE4D-FF70-4D48-A4BE-5D06DA2FB6E3}" dt="2023-02-06T05:11:06.481" v="4442" actId="27636"/>
          <ac:spMkLst>
            <pc:docMk/>
            <pc:sldMk cId="466737446" sldId="294"/>
            <ac:spMk id="4" creationId="{FB1C6CBF-5EE0-99B2-FBC9-AFE0492F8077}"/>
          </ac:spMkLst>
        </pc:spChg>
      </pc:sldChg>
      <pc:sldChg chg="modSp add mod">
        <pc:chgData name="Feng Ruitao" userId="41a5db28488d7a51" providerId="LiveId" clId="{39B0EE4D-FF70-4D48-A4BE-5D06DA2FB6E3}" dt="2023-02-06T05:16:13.208" v="4744" actId="20577"/>
        <pc:sldMkLst>
          <pc:docMk/>
          <pc:sldMk cId="254868211" sldId="295"/>
        </pc:sldMkLst>
        <pc:spChg chg="mod">
          <ac:chgData name="Feng Ruitao" userId="41a5db28488d7a51" providerId="LiveId" clId="{39B0EE4D-FF70-4D48-A4BE-5D06DA2FB6E3}" dt="2023-02-06T05:16:13.208" v="4744" actId="20577"/>
          <ac:spMkLst>
            <pc:docMk/>
            <pc:sldMk cId="254868211" sldId="295"/>
            <ac:spMk id="4" creationId="{FB1C6CBF-5EE0-99B2-FBC9-AFE0492F8077}"/>
          </ac:spMkLst>
        </pc:spChg>
      </pc:sldChg>
      <pc:sldChg chg="addSp delSp modSp add mod modNotesTx">
        <pc:chgData name="Feng Ruitao" userId="41a5db28488d7a51" providerId="LiveId" clId="{39B0EE4D-FF70-4D48-A4BE-5D06DA2FB6E3}" dt="2023-02-06T07:16:30.176" v="5551" actId="207"/>
        <pc:sldMkLst>
          <pc:docMk/>
          <pc:sldMk cId="2367030391" sldId="296"/>
        </pc:sldMkLst>
        <pc:spChg chg="mod">
          <ac:chgData name="Feng Ruitao" userId="41a5db28488d7a51" providerId="LiveId" clId="{39B0EE4D-FF70-4D48-A4BE-5D06DA2FB6E3}" dt="2023-02-06T05:51:16.694" v="4909" actId="1035"/>
          <ac:spMkLst>
            <pc:docMk/>
            <pc:sldMk cId="2367030391" sldId="296"/>
            <ac:spMk id="2" creationId="{FAD4643D-A63D-A3A3-04AC-7128D998B73A}"/>
          </ac:spMkLst>
        </pc:spChg>
        <pc:spChg chg="del">
          <ac:chgData name="Feng Ruitao" userId="41a5db28488d7a51" providerId="LiveId" clId="{39B0EE4D-FF70-4D48-A4BE-5D06DA2FB6E3}" dt="2023-02-06T06:22:45.215" v="5282" actId="478"/>
          <ac:spMkLst>
            <pc:docMk/>
            <pc:sldMk cId="2367030391" sldId="296"/>
            <ac:spMk id="8" creationId="{8C536982-68A0-7279-D559-09CD59611552}"/>
          </ac:spMkLst>
        </pc:spChg>
        <pc:spChg chg="del">
          <ac:chgData name="Feng Ruitao" userId="41a5db28488d7a51" providerId="LiveId" clId="{39B0EE4D-FF70-4D48-A4BE-5D06DA2FB6E3}" dt="2023-02-06T05:53:58.965" v="4954" actId="478"/>
          <ac:spMkLst>
            <pc:docMk/>
            <pc:sldMk cId="2367030391" sldId="296"/>
            <ac:spMk id="9" creationId="{AF7EEED6-F112-88DD-BAB2-A50DC7BA8536}"/>
          </ac:spMkLst>
        </pc:spChg>
        <pc:graphicFrameChg chg="add del mod">
          <ac:chgData name="Feng Ruitao" userId="41a5db28488d7a51" providerId="LiveId" clId="{39B0EE4D-FF70-4D48-A4BE-5D06DA2FB6E3}" dt="2023-02-06T06:22:11.545" v="5274" actId="478"/>
          <ac:graphicFrameMkLst>
            <pc:docMk/>
            <pc:sldMk cId="2367030391" sldId="296"/>
            <ac:graphicFrameMk id="3" creationId="{ED23DF4F-F291-EA27-2277-F9F043698C92}"/>
          </ac:graphicFrameMkLst>
        </pc:graphicFrameChg>
        <pc:graphicFrameChg chg="add del mod">
          <ac:chgData name="Feng Ruitao" userId="41a5db28488d7a51" providerId="LiveId" clId="{39B0EE4D-FF70-4D48-A4BE-5D06DA2FB6E3}" dt="2023-02-06T07:08:31.488" v="5490" actId="478"/>
          <ac:graphicFrameMkLst>
            <pc:docMk/>
            <pc:sldMk cId="2367030391" sldId="296"/>
            <ac:graphicFrameMk id="5" creationId="{5C49F427-A12C-3CC1-8E32-94BFA38434AD}"/>
          </ac:graphicFrameMkLst>
        </pc:graphicFrameChg>
        <pc:graphicFrameChg chg="add del mod modGraphic">
          <ac:chgData name="Feng Ruitao" userId="41a5db28488d7a51" providerId="LiveId" clId="{39B0EE4D-FF70-4D48-A4BE-5D06DA2FB6E3}" dt="2023-02-06T07:08:43.567" v="5494" actId="478"/>
          <ac:graphicFrameMkLst>
            <pc:docMk/>
            <pc:sldMk cId="2367030391" sldId="296"/>
            <ac:graphicFrameMk id="6" creationId="{67C62CE7-24B5-BAB1-9CDB-D450BC9B5805}"/>
          </ac:graphicFrameMkLst>
        </pc:graphicFrameChg>
        <pc:graphicFrameChg chg="add del mod">
          <ac:chgData name="Feng Ruitao" userId="41a5db28488d7a51" providerId="LiveId" clId="{39B0EE4D-FF70-4D48-A4BE-5D06DA2FB6E3}" dt="2023-02-06T07:08:31.119" v="5489"/>
          <ac:graphicFrameMkLst>
            <pc:docMk/>
            <pc:sldMk cId="2367030391" sldId="296"/>
            <ac:graphicFrameMk id="7" creationId="{C4D420CA-7B83-B2AF-526A-0BC02189BA59}"/>
          </ac:graphicFrameMkLst>
        </pc:graphicFrameChg>
        <pc:graphicFrameChg chg="add mod modGraphic">
          <ac:chgData name="Feng Ruitao" userId="41a5db28488d7a51" providerId="LiveId" clId="{39B0EE4D-FF70-4D48-A4BE-5D06DA2FB6E3}" dt="2023-02-06T07:16:30.176" v="5551" actId="207"/>
          <ac:graphicFrameMkLst>
            <pc:docMk/>
            <pc:sldMk cId="2367030391" sldId="296"/>
            <ac:graphicFrameMk id="10" creationId="{1B204429-8E21-F94C-6521-AFA7FBD4C1AE}"/>
          </ac:graphicFrameMkLst>
        </pc:graphicFrameChg>
        <pc:picChg chg="del">
          <ac:chgData name="Feng Ruitao" userId="41a5db28488d7a51" providerId="LiveId" clId="{39B0EE4D-FF70-4D48-A4BE-5D06DA2FB6E3}" dt="2023-02-06T05:53:56.886" v="4953" actId="478"/>
          <ac:picMkLst>
            <pc:docMk/>
            <pc:sldMk cId="2367030391" sldId="296"/>
            <ac:picMk id="4" creationId="{65878F8B-92CA-AC95-6607-8A8B9CC932B9}"/>
          </ac:picMkLst>
        </pc:picChg>
      </pc:sldChg>
      <pc:sldChg chg="addSp delSp modSp add mod">
        <pc:chgData name="Feng Ruitao" userId="41a5db28488d7a51" providerId="LiveId" clId="{39B0EE4D-FF70-4D48-A4BE-5D06DA2FB6E3}" dt="2023-02-06T06:50:11.409" v="5436" actId="20577"/>
        <pc:sldMkLst>
          <pc:docMk/>
          <pc:sldMk cId="1490779900" sldId="297"/>
        </pc:sldMkLst>
        <pc:spChg chg="mod">
          <ac:chgData name="Feng Ruitao" userId="41a5db28488d7a51" providerId="LiveId" clId="{39B0EE4D-FF70-4D48-A4BE-5D06DA2FB6E3}" dt="2023-02-06T06:50:11.409" v="5436" actId="20577"/>
          <ac:spMkLst>
            <pc:docMk/>
            <pc:sldMk cId="1490779900" sldId="297"/>
            <ac:spMk id="2" creationId="{FAD4643D-A63D-A3A3-04AC-7128D998B73A}"/>
          </ac:spMkLst>
        </pc:spChg>
        <pc:spChg chg="add mod">
          <ac:chgData name="Feng Ruitao" userId="41a5db28488d7a51" providerId="LiveId" clId="{39B0EE4D-FF70-4D48-A4BE-5D06DA2FB6E3}" dt="2023-02-06T05:53:22.592" v="4952" actId="6549"/>
          <ac:spMkLst>
            <pc:docMk/>
            <pc:sldMk cId="1490779900" sldId="297"/>
            <ac:spMk id="5" creationId="{698D4BD3-ACB0-60CF-6AE4-E26A3B904EC4}"/>
          </ac:spMkLst>
        </pc:spChg>
        <pc:spChg chg="del">
          <ac:chgData name="Feng Ruitao" userId="41a5db28488d7a51" providerId="LiveId" clId="{39B0EE4D-FF70-4D48-A4BE-5D06DA2FB6E3}" dt="2023-02-06T05:50:11.607" v="4891" actId="478"/>
          <ac:spMkLst>
            <pc:docMk/>
            <pc:sldMk cId="1490779900" sldId="297"/>
            <ac:spMk id="9" creationId="{AF7EEED6-F112-88DD-BAB2-A50DC7BA8536}"/>
          </ac:spMkLst>
        </pc:spChg>
        <pc:graphicFrameChg chg="add mod modGraphic">
          <ac:chgData name="Feng Ruitao" userId="41a5db28488d7a51" providerId="LiveId" clId="{39B0EE4D-FF70-4D48-A4BE-5D06DA2FB6E3}" dt="2023-02-06T06:33:32.692" v="5364" actId="207"/>
          <ac:graphicFrameMkLst>
            <pc:docMk/>
            <pc:sldMk cId="1490779900" sldId="297"/>
            <ac:graphicFrameMk id="6" creationId="{53FF5554-030F-9FC9-D639-FDDCC33C6443}"/>
          </ac:graphicFrameMkLst>
        </pc:graphicFrameChg>
        <pc:picChg chg="del">
          <ac:chgData name="Feng Ruitao" userId="41a5db28488d7a51" providerId="LiveId" clId="{39B0EE4D-FF70-4D48-A4BE-5D06DA2FB6E3}" dt="2023-02-06T05:50:09.279" v="4890" actId="478"/>
          <ac:picMkLst>
            <pc:docMk/>
            <pc:sldMk cId="1490779900" sldId="297"/>
            <ac:picMk id="4" creationId="{65878F8B-92CA-AC95-6607-8A8B9CC932B9}"/>
          </ac:picMkLst>
        </pc:picChg>
      </pc:sldChg>
      <pc:sldChg chg="addSp delSp modSp add mod">
        <pc:chgData name="Feng Ruitao" userId="41a5db28488d7a51" providerId="LiveId" clId="{39B0EE4D-FF70-4D48-A4BE-5D06DA2FB6E3}" dt="2023-02-06T06:35:48.223" v="5373" actId="207"/>
        <pc:sldMkLst>
          <pc:docMk/>
          <pc:sldMk cId="580087495" sldId="298"/>
        </pc:sldMkLst>
        <pc:spChg chg="mod">
          <ac:chgData name="Feng Ruitao" userId="41a5db28488d7a51" providerId="LiveId" clId="{39B0EE4D-FF70-4D48-A4BE-5D06DA2FB6E3}" dt="2023-02-06T06:32:58.671" v="5360" actId="20577"/>
          <ac:spMkLst>
            <pc:docMk/>
            <pc:sldMk cId="580087495" sldId="298"/>
            <ac:spMk id="2" creationId="{FAD4643D-A63D-A3A3-04AC-7128D998B73A}"/>
          </ac:spMkLst>
        </pc:spChg>
        <pc:spChg chg="add del mod">
          <ac:chgData name="Feng Ruitao" userId="41a5db28488d7a51" providerId="LiveId" clId="{39B0EE4D-FF70-4D48-A4BE-5D06DA2FB6E3}" dt="2023-02-06T06:32:28.334" v="5323" actId="478"/>
          <ac:spMkLst>
            <pc:docMk/>
            <pc:sldMk cId="580087495" sldId="298"/>
            <ac:spMk id="4" creationId="{D370E022-C853-9A61-3A8D-87BCFBBF23EA}"/>
          </ac:spMkLst>
        </pc:spChg>
        <pc:spChg chg="del">
          <ac:chgData name="Feng Ruitao" userId="41a5db28488d7a51" providerId="LiveId" clId="{39B0EE4D-FF70-4D48-A4BE-5D06DA2FB6E3}" dt="2023-02-06T06:24:37.627" v="5285" actId="478"/>
          <ac:spMkLst>
            <pc:docMk/>
            <pc:sldMk cId="580087495" sldId="298"/>
            <ac:spMk id="5" creationId="{698D4BD3-ACB0-60CF-6AE4-E26A3B904EC4}"/>
          </ac:spMkLst>
        </pc:spChg>
        <pc:spChg chg="del">
          <ac:chgData name="Feng Ruitao" userId="41a5db28488d7a51" providerId="LiveId" clId="{39B0EE4D-FF70-4D48-A4BE-5D06DA2FB6E3}" dt="2023-02-06T06:26:07.479" v="5292" actId="478"/>
          <ac:spMkLst>
            <pc:docMk/>
            <pc:sldMk cId="580087495" sldId="298"/>
            <ac:spMk id="8" creationId="{8C536982-68A0-7279-D559-09CD59611552}"/>
          </ac:spMkLst>
        </pc:spChg>
        <pc:spChg chg="add del mod">
          <ac:chgData name="Feng Ruitao" userId="41a5db28488d7a51" providerId="LiveId" clId="{39B0EE4D-FF70-4D48-A4BE-5D06DA2FB6E3}" dt="2023-02-06T06:32:28.334" v="5323" actId="478"/>
          <ac:spMkLst>
            <pc:docMk/>
            <pc:sldMk cId="580087495" sldId="298"/>
            <ac:spMk id="9" creationId="{08721844-B6CE-5573-72D6-69204C956944}"/>
          </ac:spMkLst>
        </pc:spChg>
        <pc:spChg chg="add del mod">
          <ac:chgData name="Feng Ruitao" userId="41a5db28488d7a51" providerId="LiveId" clId="{39B0EE4D-FF70-4D48-A4BE-5D06DA2FB6E3}" dt="2023-02-06T06:32:28.334" v="5323" actId="478"/>
          <ac:spMkLst>
            <pc:docMk/>
            <pc:sldMk cId="580087495" sldId="298"/>
            <ac:spMk id="11" creationId="{DD152A06-5147-5E07-7D00-98D755D9FDF0}"/>
          </ac:spMkLst>
        </pc:spChg>
        <pc:graphicFrameChg chg="del">
          <ac:chgData name="Feng Ruitao" userId="41a5db28488d7a51" providerId="LiveId" clId="{39B0EE4D-FF70-4D48-A4BE-5D06DA2FB6E3}" dt="2023-02-06T06:24:37.627" v="5285" actId="478"/>
          <ac:graphicFrameMkLst>
            <pc:docMk/>
            <pc:sldMk cId="580087495" sldId="298"/>
            <ac:graphicFrameMk id="6" creationId="{53FF5554-030F-9FC9-D639-FDDCC33C6443}"/>
          </ac:graphicFrameMkLst>
        </pc:graphicFrameChg>
        <pc:graphicFrameChg chg="add mod modGraphic">
          <ac:chgData name="Feng Ruitao" userId="41a5db28488d7a51" providerId="LiveId" clId="{39B0EE4D-FF70-4D48-A4BE-5D06DA2FB6E3}" dt="2023-02-06T06:35:48.223" v="5373" actId="207"/>
          <ac:graphicFrameMkLst>
            <pc:docMk/>
            <pc:sldMk cId="580087495" sldId="298"/>
            <ac:graphicFrameMk id="12" creationId="{A82AD238-5FDB-3065-C08D-E324ED82682E}"/>
          </ac:graphicFrameMkLst>
        </pc:graphicFrameChg>
      </pc:sldChg>
      <pc:sldChg chg="addSp delSp modSp add del mod">
        <pc:chgData name="Feng Ruitao" userId="41a5db28488d7a51" providerId="LiveId" clId="{39B0EE4D-FF70-4D48-A4BE-5D06DA2FB6E3}" dt="2023-02-06T07:07:07.761" v="5485" actId="2696"/>
        <pc:sldMkLst>
          <pc:docMk/>
          <pc:sldMk cId="329078041" sldId="299"/>
        </pc:sldMkLst>
        <pc:graphicFrameChg chg="del">
          <ac:chgData name="Feng Ruitao" userId="41a5db28488d7a51" providerId="LiveId" clId="{39B0EE4D-FF70-4D48-A4BE-5D06DA2FB6E3}" dt="2023-02-06T06:35:55.278" v="5375" actId="478"/>
          <ac:graphicFrameMkLst>
            <pc:docMk/>
            <pc:sldMk cId="329078041" sldId="299"/>
            <ac:graphicFrameMk id="12" creationId="{A82AD238-5FDB-3065-C08D-E324ED82682E}"/>
          </ac:graphicFrameMkLst>
        </pc:graphicFrameChg>
        <pc:picChg chg="add mod">
          <ac:chgData name="Feng Ruitao" userId="41a5db28488d7a51" providerId="LiveId" clId="{39B0EE4D-FF70-4D48-A4BE-5D06DA2FB6E3}" dt="2023-02-06T07:07:04.391" v="5484" actId="14100"/>
          <ac:picMkLst>
            <pc:docMk/>
            <pc:sldMk cId="329078041" sldId="299"/>
            <ac:picMk id="4" creationId="{4B116F63-D724-843C-3243-8D9725616B5F}"/>
          </ac:picMkLst>
        </pc:picChg>
      </pc:sldChg>
      <pc:sldChg chg="addSp delSp modSp add mod">
        <pc:chgData name="Feng Ruitao" userId="41a5db28488d7a51" providerId="LiveId" clId="{39B0EE4D-FF70-4D48-A4BE-5D06DA2FB6E3}" dt="2023-02-06T07:15:18.737" v="5500" actId="14100"/>
        <pc:sldMkLst>
          <pc:docMk/>
          <pc:sldMk cId="1344223655" sldId="299"/>
        </pc:sldMkLst>
        <pc:picChg chg="del">
          <ac:chgData name="Feng Ruitao" userId="41a5db28488d7a51" providerId="LiveId" clId="{39B0EE4D-FF70-4D48-A4BE-5D06DA2FB6E3}" dt="2023-02-06T07:15:11.875" v="5497" actId="478"/>
          <ac:picMkLst>
            <pc:docMk/>
            <pc:sldMk cId="1344223655" sldId="299"/>
            <ac:picMk id="4" creationId="{4B116F63-D724-843C-3243-8D9725616B5F}"/>
          </ac:picMkLst>
        </pc:picChg>
        <pc:picChg chg="add mod">
          <ac:chgData name="Feng Ruitao" userId="41a5db28488d7a51" providerId="LiveId" clId="{39B0EE4D-FF70-4D48-A4BE-5D06DA2FB6E3}" dt="2023-02-06T07:15:18.737" v="5500" actId="14100"/>
          <ac:picMkLst>
            <pc:docMk/>
            <pc:sldMk cId="1344223655" sldId="299"/>
            <ac:picMk id="5" creationId="{352A1D1D-3008-5D7E-2C80-2A68296EDBCA}"/>
          </ac:picMkLst>
        </pc:picChg>
      </pc:sldChg>
      <pc:sldChg chg="addSp delSp modSp add mod">
        <pc:chgData name="Feng Ruitao" userId="41a5db28488d7a51" providerId="LiveId" clId="{39B0EE4D-FF70-4D48-A4BE-5D06DA2FB6E3}" dt="2023-02-06T07:26:02.193" v="5794" actId="20577"/>
        <pc:sldMkLst>
          <pc:docMk/>
          <pc:sldMk cId="1017721259" sldId="300"/>
        </pc:sldMkLst>
        <pc:spChg chg="mod">
          <ac:chgData name="Feng Ruitao" userId="41a5db28488d7a51" providerId="LiveId" clId="{39B0EE4D-FF70-4D48-A4BE-5D06DA2FB6E3}" dt="2023-02-06T07:24:33.723" v="5767" actId="20577"/>
          <ac:spMkLst>
            <pc:docMk/>
            <pc:sldMk cId="1017721259" sldId="300"/>
            <ac:spMk id="2" creationId="{4D4FFB8D-5B1F-883C-CF90-4D1053470B1A}"/>
          </ac:spMkLst>
        </pc:spChg>
        <pc:spChg chg="add del mod">
          <ac:chgData name="Feng Ruitao" userId="41a5db28488d7a51" providerId="LiveId" clId="{39B0EE4D-FF70-4D48-A4BE-5D06DA2FB6E3}" dt="2023-02-06T07:25:29.736" v="5776" actId="1957"/>
          <ac:spMkLst>
            <pc:docMk/>
            <pc:sldMk cId="1017721259" sldId="300"/>
            <ac:spMk id="4" creationId="{CF2F2C90-FACF-D408-A65D-7D3401C3DFF2}"/>
          </ac:spMkLst>
        </pc:spChg>
        <pc:graphicFrameChg chg="del">
          <ac:chgData name="Feng Ruitao" userId="41a5db28488d7a51" providerId="LiveId" clId="{39B0EE4D-FF70-4D48-A4BE-5D06DA2FB6E3}" dt="2023-02-06T07:25:24.004" v="5774" actId="478"/>
          <ac:graphicFrameMkLst>
            <pc:docMk/>
            <pc:sldMk cId="1017721259" sldId="300"/>
            <ac:graphicFrameMk id="6" creationId="{77B3E598-FA45-BD85-50AF-9A876B3B36FB}"/>
          </ac:graphicFrameMkLst>
        </pc:graphicFrameChg>
        <pc:graphicFrameChg chg="add mod">
          <ac:chgData name="Feng Ruitao" userId="41a5db28488d7a51" providerId="LiveId" clId="{39B0EE4D-FF70-4D48-A4BE-5D06DA2FB6E3}" dt="2023-02-06T07:26:02.193" v="5794" actId="20577"/>
          <ac:graphicFrameMkLst>
            <pc:docMk/>
            <pc:sldMk cId="1017721259" sldId="300"/>
            <ac:graphicFrameMk id="8" creationId="{A0156E54-94C8-6C12-B6E2-D4CD4D9C185D}"/>
          </ac:graphicFrameMkLst>
        </pc:graphicFrameChg>
      </pc:sldChg>
      <pc:sldChg chg="add del">
        <pc:chgData name="Feng Ruitao" userId="41a5db28488d7a51" providerId="LiveId" clId="{39B0EE4D-FF70-4D48-A4BE-5D06DA2FB6E3}" dt="2023-02-06T07:37:02.749" v="5797" actId="47"/>
        <pc:sldMkLst>
          <pc:docMk/>
          <pc:sldMk cId="3473293280" sldId="301"/>
        </pc:sldMkLst>
      </pc:sldChg>
      <pc:sldChg chg="modSp add mod">
        <pc:chgData name="Feng Ruitao" userId="41a5db28488d7a51" providerId="LiveId" clId="{39B0EE4D-FF70-4D48-A4BE-5D06DA2FB6E3}" dt="2023-02-06T07:38:35.917" v="5810" actId="3064"/>
        <pc:sldMkLst>
          <pc:docMk/>
          <pc:sldMk cId="3225123214" sldId="302"/>
        </pc:sldMkLst>
        <pc:spChg chg="mod">
          <ac:chgData name="Feng Ruitao" userId="41a5db28488d7a51" providerId="LiveId" clId="{39B0EE4D-FF70-4D48-A4BE-5D06DA2FB6E3}" dt="2023-02-06T07:38:35.917" v="5810" actId="3064"/>
          <ac:spMkLst>
            <pc:docMk/>
            <pc:sldMk cId="3225123214" sldId="302"/>
            <ac:spMk id="9" creationId="{704B9D6E-AF56-925A-E5F9-E77C28E3B27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BLEURT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back translation</c:v>
                </c:pt>
                <c:pt idx="1">
                  <c:v>synonym replacement</c:v>
                </c:pt>
                <c:pt idx="2">
                  <c:v>sensor prompt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0.5390762289365133</c:v>
                </c:pt>
                <c:pt idx="1">
                  <c:v>0.52784068606517931</c:v>
                </c:pt>
                <c:pt idx="2">
                  <c:v>0.48832126143905852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DE3-4B0C-AD95-39A0B3ED9B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word overlap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back translation</c:v>
                </c:pt>
                <c:pt idx="1">
                  <c:v>synonym replacement</c:v>
                </c:pt>
                <c:pt idx="2">
                  <c:v>sensor prompt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0.25149302915282873</c:v>
                </c:pt>
                <c:pt idx="1">
                  <c:v>0.26604009122840472</c:v>
                </c:pt>
                <c:pt idx="2">
                  <c:v>0.15407135715214143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DE3-4B0C-AD95-39A0B3ED9B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2015375"/>
        <c:axId val="982004975"/>
      </c:barChart>
      <c:catAx>
        <c:axId val="982015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004975"/>
        <c:crosses val="autoZero"/>
        <c:auto val="1"/>
        <c:lblAlgn val="ctr"/>
        <c:lblOffset val="100"/>
        <c:noMultiLvlLbl val="0"/>
      </c:catAx>
      <c:valAx>
        <c:axId val="98200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01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 dirty="0"/>
              <a:t>Human evaluation</a:t>
            </a:r>
            <a:endParaRPr lang="zh-CN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informativeness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back translation</c:v>
                </c:pt>
                <c:pt idx="1">
                  <c:v>synonym replacement</c:v>
                </c:pt>
                <c:pt idx="2">
                  <c:v>sensor prompt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4.8</c:v>
                </c:pt>
                <c:pt idx="1">
                  <c:v>3.9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84D-43A7-92E0-73E8C748C5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faithfulness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back translation</c:v>
                </c:pt>
                <c:pt idx="1">
                  <c:v>synonym replacement</c:v>
                </c:pt>
                <c:pt idx="2">
                  <c:v>sensor prompt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4.8</c:v>
                </c:pt>
                <c:pt idx="1">
                  <c:v>4.5</c:v>
                </c:pt>
                <c:pt idx="2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84D-43A7-92E0-73E8C748C57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naturalness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back translation</c:v>
                </c:pt>
                <c:pt idx="1">
                  <c:v>synonym replacement</c:v>
                </c:pt>
                <c:pt idx="2">
                  <c:v>sensor prompt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4</c:v>
                </c:pt>
                <c:pt idx="1">
                  <c:v>3.5</c:v>
                </c:pt>
                <c:pt idx="2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84D-43A7-92E0-73E8C748C5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95057727"/>
        <c:axId val="1695054399"/>
      </c:barChart>
      <c:catAx>
        <c:axId val="16950577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54399"/>
        <c:crosses val="autoZero"/>
        <c:auto val="1"/>
        <c:lblAlgn val="ctr"/>
        <c:lblOffset val="100"/>
        <c:noMultiLvlLbl val="0"/>
      </c:catAx>
      <c:valAx>
        <c:axId val="16950543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0577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62FEC-F1AD-4C07-B472-5675AACE1F76}" type="datetimeFigureOut">
              <a:rPr lang="en-US" smtClean="0"/>
              <a:t>2/6/2023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772CC-0992-40C7-A088-DC76554C4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Define the distribution of each column in the dataset, and randomly generate data from the distribution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72CC-0992-40C7-A088-DC76554C40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Use other generation model like T5 and Bart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72CC-0992-40C7-A088-DC76554C40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79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72CC-0992-40C7-A088-DC76554C40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77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latin typeface="Arial" panose="020B0604020202020204" pitchFamily="34" charset="0"/>
              </a:rPr>
              <a:t>B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y reformulating the input, the prompt is designed to help PLMs “understand” the task better and recall what has been learned during the pretraining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Improve the zero-shot performance on low-resource languages (LRLs) by augmenting the con-text with semantically similar sentences re-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trieved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from a high-resource language (HRL)as prompts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72CC-0992-40C7-A088-DC76554C40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27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Could not only use the Train the continuous prompt by cross-entropy.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8772CC-0992-40C7-A088-DC76554C40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25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258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898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05594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24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84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896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27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484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260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83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63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60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010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70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46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09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A28692A-A104-4E8E-825F-80E251B2946D}" type="datetimeFigureOut">
              <a:rPr lang="zh-CN" altLang="en-US" smtClean="0"/>
              <a:t>2023/2/6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0C89DF7-2BBE-4668-827E-818887D511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4373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_iqwxrNaYtlcvWkYecEPWoGzoEuX77cd/view?usp=sharing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oJ6t-VJN3rAmslsXszkVUzTZl4LJujeM/view?usp=sharin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6F934-6F77-E888-4DDF-593E94DBC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Current project: Drone Handover message generation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E03A502-6286-6A2C-3B3E-81126985B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31904" y="3967307"/>
            <a:ext cx="3778823" cy="10498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Data augmentation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altLang="zh-CN" dirty="0"/>
              <a:t>DL+NLG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3319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Sensor data Augmentation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03A935-486D-FC5E-149F-5864ABC19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3464" y="1793410"/>
            <a:ext cx="3997839" cy="1759688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GB" altLang="zh-CN" sz="1100" dirty="0"/>
              <a:t>DRONE_STATUS_MAPPING={</a:t>
            </a:r>
          </a:p>
          <a:p>
            <a:pPr marL="36900" indent="0">
              <a:buNone/>
            </a:pPr>
            <a:r>
              <a:rPr lang="en-GB" altLang="zh-CN" sz="1100" dirty="0"/>
              <a:t>    "</a:t>
            </a:r>
            <a:r>
              <a:rPr lang="en-GB" altLang="zh-CN" sz="1100" dirty="0" err="1"/>
              <a:t>WindSpeed</a:t>
            </a:r>
            <a:r>
              <a:rPr lang="en-GB" altLang="zh-CN" sz="1100" dirty="0"/>
              <a:t> (m/s)": lambda x, y: </a:t>
            </a:r>
            <a:r>
              <a:rPr lang="en-GB" altLang="zh-CN" sz="1100" dirty="0" err="1"/>
              <a:t>random.uniform</a:t>
            </a:r>
            <a:r>
              <a:rPr lang="en-GB" altLang="zh-CN" sz="1100" dirty="0"/>
              <a:t>(x, y),</a:t>
            </a:r>
          </a:p>
          <a:p>
            <a:pPr marL="36900" indent="0">
              <a:buNone/>
            </a:pPr>
            <a:r>
              <a:rPr lang="en-GB" altLang="zh-CN" sz="1100" dirty="0"/>
              <a:t>    "</a:t>
            </a:r>
            <a:r>
              <a:rPr lang="en-GB" altLang="zh-CN" sz="1100" dirty="0" err="1"/>
              <a:t>DroneSpeed</a:t>
            </a:r>
            <a:r>
              <a:rPr lang="en-GB" altLang="zh-CN" sz="1100" dirty="0"/>
              <a:t> (m/s)": lambda x, y: </a:t>
            </a:r>
            <a:r>
              <a:rPr lang="en-GB" altLang="zh-CN" sz="1100" dirty="0" err="1"/>
              <a:t>random.uniform</a:t>
            </a:r>
            <a:r>
              <a:rPr lang="en-GB" altLang="zh-CN" sz="1100" dirty="0"/>
              <a:t>(x, y),</a:t>
            </a:r>
          </a:p>
          <a:p>
            <a:pPr marL="36900" indent="0">
              <a:buNone/>
            </a:pPr>
            <a:r>
              <a:rPr lang="en-GB" altLang="zh-CN" sz="1100" dirty="0"/>
              <a:t>….</a:t>
            </a:r>
          </a:p>
          <a:p>
            <a:pPr marL="36900" indent="0">
              <a:buNone/>
            </a:pPr>
            <a:r>
              <a:rPr lang="en-GB" altLang="zh-CN" sz="1100" dirty="0"/>
              <a:t>    </a:t>
            </a:r>
            <a:r>
              <a:rPr lang="en-US" altLang="zh-CN" sz="1100" dirty="0"/>
              <a:t>"weather": lambda x: </a:t>
            </a:r>
            <a:r>
              <a:rPr lang="en-US" altLang="zh-CN" sz="1100" dirty="0" err="1"/>
              <a:t>random.choice</a:t>
            </a:r>
            <a:r>
              <a:rPr lang="en-US" altLang="zh-CN" sz="1100" dirty="0"/>
              <a:t>(x)</a:t>
            </a:r>
          </a:p>
          <a:p>
            <a:pPr marL="36900" indent="0">
              <a:buNone/>
            </a:pPr>
            <a:r>
              <a:rPr lang="en-GB" altLang="zh-CN" sz="1100" dirty="0"/>
              <a:t>}</a:t>
            </a:r>
            <a:endParaRPr lang="zh-CN" altLang="en-US" sz="1100" dirty="0"/>
          </a:p>
        </p:txBody>
      </p:sp>
      <p:sp>
        <p:nvSpPr>
          <p:cNvPr id="7" name="内容占位符 3">
            <a:extLst>
              <a:ext uri="{FF2B5EF4-FFF2-40B4-BE49-F238E27FC236}">
                <a16:creationId xmlns:a16="http://schemas.microsoft.com/office/drawing/2014/main" id="{835F457B-D87F-0AD7-8C54-290F735AD4E6}"/>
              </a:ext>
            </a:extLst>
          </p:cNvPr>
          <p:cNvSpPr txBox="1">
            <a:spLocks/>
          </p:cNvSpPr>
          <p:nvPr/>
        </p:nvSpPr>
        <p:spPr>
          <a:xfrm>
            <a:off x="983464" y="3966199"/>
            <a:ext cx="3997839" cy="17596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altLang="zh-CN" sz="1050" dirty="0"/>
              <a:t>DRONE_STATUS_PARA_MAPPING</a:t>
            </a:r>
            <a:r>
              <a:rPr lang="en-US" altLang="zh-CN" sz="1050" dirty="0"/>
              <a:t>_RURAL</a:t>
            </a:r>
            <a:r>
              <a:rPr lang="en-GB" altLang="zh-CN" sz="1050" dirty="0"/>
              <a:t>={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050" dirty="0"/>
              <a:t>    "</a:t>
            </a:r>
            <a:r>
              <a:rPr lang="en-GB" altLang="zh-CN" sz="1050" dirty="0" err="1"/>
              <a:t>WindSpeed</a:t>
            </a:r>
            <a:r>
              <a:rPr lang="en-GB" altLang="zh-CN" sz="1050" dirty="0"/>
              <a:t> (m/s)": (0, 10),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050" dirty="0"/>
              <a:t>    "</a:t>
            </a:r>
            <a:r>
              <a:rPr lang="en-GB" altLang="zh-CN" sz="1050" dirty="0" err="1"/>
              <a:t>DroneSpeed</a:t>
            </a:r>
            <a:r>
              <a:rPr lang="en-GB" altLang="zh-CN" sz="1050" dirty="0"/>
              <a:t> (m/s)": (0, 20),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050" dirty="0"/>
              <a:t>….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050" dirty="0"/>
              <a:t>    weather": (['sunny', 'gloomy', 'dark', 'sandy', 'rainy', 'snowy', 'windy'])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050" dirty="0"/>
              <a:t>}</a:t>
            </a:r>
            <a:endParaRPr lang="zh-CN" altLang="en-US" sz="1050" dirty="0"/>
          </a:p>
        </p:txBody>
      </p:sp>
      <p:sp>
        <p:nvSpPr>
          <p:cNvPr id="8" name="内容占位符 3">
            <a:extLst>
              <a:ext uri="{FF2B5EF4-FFF2-40B4-BE49-F238E27FC236}">
                <a16:creationId xmlns:a16="http://schemas.microsoft.com/office/drawing/2014/main" id="{7F0A2215-1C07-CF6A-57FF-3AB874EC58CD}"/>
              </a:ext>
            </a:extLst>
          </p:cNvPr>
          <p:cNvSpPr txBox="1">
            <a:spLocks/>
          </p:cNvSpPr>
          <p:nvPr/>
        </p:nvSpPr>
        <p:spPr>
          <a:xfrm>
            <a:off x="6639681" y="2854768"/>
            <a:ext cx="3997839" cy="175968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GB" altLang="zh-CN" sz="1100" dirty="0"/>
              <a:t>    “</a:t>
            </a:r>
            <a:r>
              <a:rPr lang="en-GB" altLang="zh-CN" sz="1100" dirty="0" err="1"/>
              <a:t>WindSpeed</a:t>
            </a:r>
            <a:r>
              <a:rPr lang="en-GB" altLang="zh-CN" sz="1100" dirty="0"/>
              <a:t> (m/s)”: lambda x, y: </a:t>
            </a:r>
            <a:r>
              <a:rPr lang="en-GB" altLang="zh-CN" sz="1100" dirty="0" err="1"/>
              <a:t>random.uniform</a:t>
            </a:r>
            <a:r>
              <a:rPr lang="en-GB" altLang="zh-CN" sz="1100" dirty="0"/>
              <a:t>(0</a:t>
            </a:r>
            <a:r>
              <a:rPr lang="en-US" altLang="zh-CN" sz="1100" dirty="0"/>
              <a:t>, 10</a:t>
            </a:r>
            <a:r>
              <a:rPr lang="en-GB" altLang="zh-CN" sz="1100" dirty="0"/>
              <a:t>),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100" dirty="0"/>
              <a:t>    "</a:t>
            </a:r>
            <a:r>
              <a:rPr lang="en-GB" altLang="zh-CN" sz="1100" dirty="0" err="1"/>
              <a:t>DroneSpeed</a:t>
            </a:r>
            <a:r>
              <a:rPr lang="en-GB" altLang="zh-CN" sz="1100" dirty="0"/>
              <a:t> (m/s)": lambda x, y: </a:t>
            </a:r>
            <a:r>
              <a:rPr lang="en-GB" altLang="zh-CN" sz="1100" dirty="0" err="1"/>
              <a:t>random.uniform</a:t>
            </a:r>
            <a:r>
              <a:rPr lang="en-GB" altLang="zh-CN" sz="1100" dirty="0"/>
              <a:t>(0, 20),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100" dirty="0"/>
              <a:t>….</a:t>
            </a:r>
          </a:p>
          <a:p>
            <a:pPr marL="36900" indent="0">
              <a:buFont typeface="Wingdings 2" charset="2"/>
              <a:buNone/>
            </a:pPr>
            <a:r>
              <a:rPr lang="en-GB" altLang="zh-CN" sz="1100" dirty="0"/>
              <a:t>    </a:t>
            </a:r>
            <a:r>
              <a:rPr lang="en-US" altLang="zh-CN" sz="1100" dirty="0"/>
              <a:t>"weather": lambda x: </a:t>
            </a:r>
            <a:r>
              <a:rPr lang="en-US" altLang="zh-CN" sz="1100" dirty="0" err="1"/>
              <a:t>random.choice</a:t>
            </a:r>
            <a:r>
              <a:rPr lang="en-US" altLang="zh-CN" sz="1100" dirty="0"/>
              <a:t>([</a:t>
            </a:r>
            <a:r>
              <a:rPr lang="en-GB" altLang="zh-CN" sz="1100" dirty="0"/>
              <a:t>'sunny', 'gloomy', 'dark', 'sandy', 'rainy', 'snowy', 'windy’</a:t>
            </a:r>
            <a:r>
              <a:rPr lang="en-US" altLang="zh-CN" sz="1100" dirty="0"/>
              <a:t>])</a:t>
            </a:r>
          </a:p>
          <a:p>
            <a:pPr marL="36900" indent="0">
              <a:buFont typeface="Wingdings 2" charset="2"/>
              <a:buNone/>
            </a:pPr>
            <a:endParaRPr lang="zh-CN" altLang="en-US" sz="1100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83038A2-A79F-BCE5-8F75-3A68AA39B1C7}"/>
              </a:ext>
            </a:extLst>
          </p:cNvPr>
          <p:cNvCxnSpPr>
            <a:cxnSpLocks/>
          </p:cNvCxnSpPr>
          <p:nvPr/>
        </p:nvCxnSpPr>
        <p:spPr>
          <a:xfrm>
            <a:off x="4685212" y="2247344"/>
            <a:ext cx="1954469" cy="1181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85052A1-FB18-629B-644C-010DC96A7C73}"/>
              </a:ext>
            </a:extLst>
          </p:cNvPr>
          <p:cNvCxnSpPr/>
          <p:nvPr/>
        </p:nvCxnSpPr>
        <p:spPr>
          <a:xfrm flipV="1">
            <a:off x="4345577" y="3884023"/>
            <a:ext cx="2294104" cy="9620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8EA319B2-5F75-80AE-2751-E98B44257B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737774"/>
              </p:ext>
            </p:extLst>
          </p:nvPr>
        </p:nvGraphicFramePr>
        <p:xfrm>
          <a:off x="7115175" y="5184861"/>
          <a:ext cx="2743200" cy="535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192689209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425840297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175373187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1525102412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WindSpeed (m/s)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DroneSpeed (m/s)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 dirty="0">
                          <a:effectLst/>
                        </a:rPr>
                        <a:t>…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u="none" strike="noStrike">
                          <a:effectLst/>
                        </a:rPr>
                        <a:t>weather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1303246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zh-CN" sz="1100" u="none" strike="noStrike">
                          <a:effectLst/>
                        </a:rPr>
                        <a:t>10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100" u="none" strike="noStrike" dirty="0">
                          <a:effectLst/>
                        </a:rPr>
                        <a:t>…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1100" u="none" strike="noStrike" dirty="0">
                          <a:effectLst/>
                        </a:rPr>
                        <a:t>sunny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252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336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379776"/>
            <a:ext cx="10353762" cy="970450"/>
          </a:xfrm>
        </p:spPr>
        <p:txBody>
          <a:bodyPr/>
          <a:lstStyle/>
          <a:p>
            <a:r>
              <a:rPr lang="en-US" altLang="zh-CN" dirty="0"/>
              <a:t>Text augmentation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C4398B-BF25-5E4B-581E-8A17E21E6685}"/>
              </a:ext>
            </a:extLst>
          </p:cNvPr>
          <p:cNvSpPr txBox="1"/>
          <p:nvPr/>
        </p:nvSpPr>
        <p:spPr>
          <a:xfrm>
            <a:off x="409086" y="2115532"/>
            <a:ext cx="44782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Text Example:</a:t>
            </a:r>
          </a:p>
          <a:p>
            <a:r>
              <a:rPr lang="en-US" altLang="zh-CN" dirty="0"/>
              <a:t>Risk of physical damage! The drone is flying with an empty battery. The frame is also damaged and the altitude is 5m. [SEP]</a:t>
            </a:r>
          </a:p>
          <a:p>
            <a:r>
              <a:rPr lang="en-US" altLang="zh-CN" dirty="0"/>
              <a:t>(0:01) Risk of physical damage! There are two gravestones 3m away and in the drone's path. [SEP]</a:t>
            </a:r>
          </a:p>
          <a:p>
            <a:r>
              <a:rPr lang="en-US" altLang="zh-CN" dirty="0"/>
              <a:t>(0:05) Risk of physical damage! The drone is flying toward a castle in its path which is only 1m away. [SEP]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A9C23D-0BDD-F9D6-30CD-828B8AA48941}"/>
              </a:ext>
            </a:extLst>
          </p:cNvPr>
          <p:cNvSpPr txBox="1"/>
          <p:nvPr/>
        </p:nvSpPr>
        <p:spPr>
          <a:xfrm>
            <a:off x="6513094" y="1188021"/>
            <a:ext cx="4478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 is a risk of physical damage!Drone air batteries fly.The framework is also damaged and the height is 5m.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(0:01) The risk of physical damage!There are two tombstones 3m, in the path of the drone.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(0:05) The risk of physical damage!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drone is flying towards the castle with only 1m far.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BFA6A3C-B13A-FEFD-F6AB-F1174F378611}"/>
              </a:ext>
            </a:extLst>
          </p:cNvPr>
          <p:cNvSpPr txBox="1"/>
          <p:nvPr/>
        </p:nvSpPr>
        <p:spPr>
          <a:xfrm>
            <a:off x="6513094" y="4165373"/>
            <a:ext cx="447824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There is a risk of physical damage!Drone air batteries fly.The framework is also damaged and the height is 5m.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(0:01) The risk of physical damage!There are two tombstones 3m, in the path of the drone.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(0:05) The risk of physical damage!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The drone is flying towards the castle with only 1m far.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B9F507B-8C47-2D87-2F10-6004011D56A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887328" y="2480683"/>
            <a:ext cx="1625766" cy="106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665662E-1F0E-6E14-34E1-BEEBA7E6E78D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4778395" y="4106719"/>
            <a:ext cx="1734699" cy="13513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4770B43-80A5-6F0D-8AC3-AF71BAE74A89}"/>
              </a:ext>
            </a:extLst>
          </p:cNvPr>
          <p:cNvSpPr txBox="1"/>
          <p:nvPr/>
        </p:nvSpPr>
        <p:spPr>
          <a:xfrm>
            <a:off x="4778395" y="266542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 translation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042B5B-7985-0AB5-1ECF-DFCB84602ECA}"/>
              </a:ext>
            </a:extLst>
          </p:cNvPr>
          <p:cNvSpPr txBox="1"/>
          <p:nvPr/>
        </p:nvSpPr>
        <p:spPr>
          <a:xfrm>
            <a:off x="5048250" y="4705350"/>
            <a:ext cx="1380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Synonym</a:t>
            </a:r>
          </a:p>
          <a:p>
            <a:r>
              <a:rPr lang="en-US" altLang="zh-CN" dirty="0"/>
              <a:t>replacement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11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Prompt-based augmentation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C6CBF-5EE0-99B2-FBC9-AFE0492F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en-US" altLang="zh-CN" dirty="0"/>
              <a:t>1. Manually create prompt templates:</a:t>
            </a:r>
          </a:p>
          <a:p>
            <a:pPr marL="36900" indent="0">
              <a:buNone/>
            </a:pPr>
            <a:r>
              <a:rPr lang="en-US" altLang="zh-CN" dirty="0"/>
              <a:t>["Given a flying drone status data like '{}' and timestep data like '{}', Could you generate a handover message with only necessary crucial information like '{}'",</a:t>
            </a:r>
          </a:p>
          <a:p>
            <a:pPr marL="36900" indent="0">
              <a:buNone/>
            </a:pPr>
            <a:r>
              <a:rPr lang="en-US" altLang="zh-CN" dirty="0"/>
              <a:t>    "A drone encountered some crucial situations and needed to hand the manipulation over to the human pilot. The related drone status data was recorded as '{}', and timestep data was recorded as '{}'. What kind of handover message could we present to the human pilot to avoid any accidents? An example is given as follows: '{}'.",</a:t>
            </a:r>
          </a:p>
          <a:p>
            <a:pPr marL="36900" indent="0">
              <a:buNone/>
            </a:pPr>
            <a:r>
              <a:rPr lang="en-US" altLang="zh-CN" dirty="0"/>
              <a:t>    "A flying drone encountered an emergency and needed to be handover to a human pilot. The emergence-related status data is recorded as '{}', and related timestep data is recorded as '{}'. Please generate the handover message for the human pilot that is similar to the example '{}'",</a:t>
            </a:r>
          </a:p>
          <a:p>
            <a:pPr marL="36900" indent="0">
              <a:buNone/>
            </a:pPr>
            <a:r>
              <a:rPr lang="en-US" altLang="zh-CN" dirty="0"/>
              <a:t>    "Related drone status data: '{}'; Related timestep data: '{}', Handover message example: '{}', please generate another handover message for the human pilot after colon:", </a:t>
            </a:r>
          </a:p>
          <a:p>
            <a:pPr marL="36900" indent="0">
              <a:buNone/>
            </a:pPr>
            <a:r>
              <a:rPr lang="en-US" altLang="zh-CN" dirty="0"/>
              <a:t>]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6328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Prompt-based augmentation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C6CBF-5EE0-99B2-FBC9-AFE0492F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900" indent="0">
              <a:buNone/>
            </a:pPr>
            <a:r>
              <a:rPr lang="en-US" altLang="zh-CN" dirty="0"/>
              <a:t>2. Fill the template with sensor data:</a:t>
            </a:r>
          </a:p>
          <a:p>
            <a:pPr marL="36900" indent="0">
              <a:buNone/>
            </a:pPr>
            <a:r>
              <a:rPr lang="en-US" altLang="zh-CN" dirty="0"/>
              <a:t>["Given a flying drone status data like </a:t>
            </a:r>
            <a:r>
              <a:rPr lang="en-US" altLang="zh-CN" dirty="0">
                <a:solidFill>
                  <a:srgbClr val="FFC000"/>
                </a:solidFill>
              </a:rPr>
              <a:t>{"</a:t>
            </a:r>
            <a:r>
              <a:rPr lang="en-US" altLang="zh-CN" dirty="0" err="1">
                <a:solidFill>
                  <a:srgbClr val="FFC000"/>
                </a:solidFill>
              </a:rPr>
              <a:t>Normal_frame</a:t>
            </a:r>
            <a:r>
              <a:rPr lang="en-US" altLang="zh-CN" dirty="0">
                <a:solidFill>
                  <a:srgbClr val="FFC000"/>
                </a:solidFill>
              </a:rPr>
              <a:t>": false} </a:t>
            </a:r>
            <a:r>
              <a:rPr lang="en-US" altLang="zh-CN" dirty="0"/>
              <a:t>and timestep data like {"</a:t>
            </a:r>
            <a:r>
              <a:rPr lang="en-US" altLang="zh-CN" dirty="0" err="1"/>
              <a:t>reachable_inpath</a:t>
            </a:r>
            <a:r>
              <a:rPr lang="en-US" altLang="zh-CN" dirty="0"/>
              <a:t>": </a:t>
            </a:r>
            <a:r>
              <a:rPr lang="en-US" altLang="zh-CN" dirty="0">
                <a:solidFill>
                  <a:srgbClr val="FFC000"/>
                </a:solidFill>
              </a:rPr>
              <a:t>[{"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1",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2",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"0:05", "name": "castle ", "Distance": 1.0}]}, </a:t>
            </a:r>
            <a:r>
              <a:rPr lang="en-US" altLang="zh-CN" dirty="0"/>
              <a:t>Could you generate a handover message with only necessary crucial information like </a:t>
            </a:r>
            <a:r>
              <a:rPr lang="en-US" altLang="zh-CN" dirty="0">
                <a:solidFill>
                  <a:srgbClr val="FFC000"/>
                </a:solidFill>
              </a:rPr>
              <a:t>The flying drone is </a:t>
            </a:r>
            <a:r>
              <a:rPr lang="en-US" altLang="zh-CN" dirty="0" err="1">
                <a:solidFill>
                  <a:srgbClr val="FFC000"/>
                </a:solidFill>
              </a:rPr>
              <a:t>runing</a:t>
            </a:r>
            <a:r>
              <a:rPr lang="en-US" altLang="zh-CN" dirty="0">
                <a:solidFill>
                  <a:srgbClr val="FFC000"/>
                </a:solidFill>
              </a:rPr>
              <a:t> out of battery with only 0% charge. The drone is flying with a damaged frame. (0:01) The drone is facing the risk of physical damage. There is a gravestone 1 in the drone's flight path at a distance of 3.0m. (0:01) The drone is facing the risk of physical damage. There is a gravestone 2 in the drone's flight path at a distance of 3.0m. (0:05) The drone is facing the risk of physical damage. There is a castle  in the drone's flight path at a distance of 1.0m”</a:t>
            </a:r>
          </a:p>
          <a:p>
            <a:pPr marL="36900" indent="0">
              <a:buNone/>
            </a:pPr>
            <a:r>
              <a:rPr lang="en-US" altLang="zh-CN" dirty="0"/>
              <a:t>.….</a:t>
            </a:r>
          </a:p>
          <a:p>
            <a:pPr marL="36900" indent="0">
              <a:buNone/>
            </a:pPr>
            <a:r>
              <a:rPr lang="en-US" altLang="zh-CN" dirty="0"/>
              <a:t>]</a:t>
            </a:r>
          </a:p>
          <a:p>
            <a:pPr marL="3690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66737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Prompt-based augmentation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1C6CBF-5EE0-99B2-FBC9-AFE0492F8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en-US" altLang="zh-CN" dirty="0"/>
              <a:t>3. Evaluate the response from generation model:</a:t>
            </a:r>
          </a:p>
          <a:p>
            <a:pPr marL="36900" indent="0">
              <a:buNone/>
            </a:pPr>
            <a:r>
              <a:rPr lang="en-US" altLang="zh-CN" dirty="0"/>
              <a:t>	1. BLEURT score, similarity between the response and the annotated text</a:t>
            </a:r>
          </a:p>
          <a:p>
            <a:pPr marL="36900" indent="0">
              <a:buNone/>
            </a:pPr>
            <a:r>
              <a:rPr lang="en-US" altLang="zh-CN" dirty="0"/>
              <a:t>	2. Human evaluation:</a:t>
            </a:r>
          </a:p>
          <a:p>
            <a:pPr marL="36900" indent="0">
              <a:buNone/>
            </a:pPr>
            <a:r>
              <a:rPr lang="en-US" altLang="zh-CN" dirty="0"/>
              <a:t>		1. Naturalness (0-5)</a:t>
            </a:r>
          </a:p>
          <a:p>
            <a:pPr marL="36900" indent="0">
              <a:buNone/>
            </a:pPr>
            <a:r>
              <a:rPr lang="en-US" altLang="zh-CN" dirty="0"/>
              <a:t>		2. Informativeness (0-5)</a:t>
            </a:r>
          </a:p>
          <a:p>
            <a:pPr marL="36900" indent="0">
              <a:buNone/>
            </a:pPr>
            <a:r>
              <a:rPr lang="en-US" altLang="zh-CN" dirty="0"/>
              <a:t>		3. Faithfulness (0-5)</a:t>
            </a:r>
          </a:p>
        </p:txBody>
      </p:sp>
    </p:spTree>
    <p:extLst>
      <p:ext uri="{BB962C8B-B14F-4D97-AF65-F5344CB8AC3E}">
        <p14:creationId xmlns:p14="http://schemas.microsoft.com/office/powerpoint/2010/main" val="254868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7B3E598-FA45-BD85-50AF-9A876B3B36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207343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4D4FFB8D-5B1F-883C-CF90-4D1053470B1A}"/>
              </a:ext>
            </a:extLst>
          </p:cNvPr>
          <p:cNvSpPr txBox="1"/>
          <p:nvPr/>
        </p:nvSpPr>
        <p:spPr>
          <a:xfrm>
            <a:off x="1949116" y="835967"/>
            <a:ext cx="6459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Overall data augmentation performance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2168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D4FFB8D-5B1F-883C-CF90-4D1053470B1A}"/>
              </a:ext>
            </a:extLst>
          </p:cNvPr>
          <p:cNvSpPr txBox="1"/>
          <p:nvPr/>
        </p:nvSpPr>
        <p:spPr>
          <a:xfrm>
            <a:off x="1949116" y="835967"/>
            <a:ext cx="9653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Overall data augmentation performance: Human Evaluation</a:t>
            </a:r>
            <a:endParaRPr lang="zh-CN" altLang="en-US" sz="2800" b="1" dirty="0"/>
          </a:p>
        </p:txBody>
      </p:sp>
      <p:graphicFrame>
        <p:nvGraphicFramePr>
          <p:cNvPr id="8" name="内容占位符 7">
            <a:extLst>
              <a:ext uri="{FF2B5EF4-FFF2-40B4-BE49-F238E27FC236}">
                <a16:creationId xmlns:a16="http://schemas.microsoft.com/office/drawing/2014/main" id="{A0156E54-94C8-6C12-B6E2-D4CD4D9C1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5829307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17721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5E66-F134-CF5B-C8A7-13D3BC21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Problems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AE36A-94FD-EE87-973F-09F7661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Empty response (</a:t>
            </a:r>
            <a:r>
              <a:rPr lang="en-US" altLang="zh-CN" dirty="0" err="1"/>
              <a:t>OpenAI</a:t>
            </a:r>
            <a:r>
              <a:rPr lang="en-US" altLang="zh-CN" dirty="0"/>
              <a:t> 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Prompt</a:t>
            </a:r>
            <a:r>
              <a:rPr lang="en-US" altLang="zh-CN" dirty="0"/>
              <a:t>: Given a flying drone status data like </a:t>
            </a:r>
            <a:r>
              <a:rPr lang="en-US" altLang="zh-CN" dirty="0">
                <a:solidFill>
                  <a:srgbClr val="FFC000"/>
                </a:solidFill>
              </a:rPr>
              <a:t>{"</a:t>
            </a:r>
            <a:r>
              <a:rPr lang="en-US" altLang="zh-CN" dirty="0" err="1">
                <a:solidFill>
                  <a:srgbClr val="FFC000"/>
                </a:solidFill>
              </a:rPr>
              <a:t>Normal_frame</a:t>
            </a:r>
            <a:r>
              <a:rPr lang="en-US" altLang="zh-CN" dirty="0">
                <a:solidFill>
                  <a:srgbClr val="FFC000"/>
                </a:solidFill>
              </a:rPr>
              <a:t>": false} </a:t>
            </a:r>
            <a:r>
              <a:rPr lang="en-US" altLang="zh-CN" dirty="0"/>
              <a:t>and timestep data like </a:t>
            </a:r>
            <a:r>
              <a:rPr lang="en-US" altLang="zh-CN" dirty="0">
                <a:solidFill>
                  <a:srgbClr val="FFC000"/>
                </a:solidFill>
              </a:rPr>
              <a:t>{"</a:t>
            </a:r>
            <a:r>
              <a:rPr lang="en-US" altLang="zh-CN" dirty="0" err="1">
                <a:solidFill>
                  <a:srgbClr val="FFC000"/>
                </a:solidFill>
              </a:rPr>
              <a:t>reachable_inpath</a:t>
            </a:r>
            <a:r>
              <a:rPr lang="en-US" altLang="zh-CN" dirty="0">
                <a:solidFill>
                  <a:srgbClr val="FFC000"/>
                </a:solidFill>
              </a:rPr>
              <a:t>": [{"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1",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2",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"0:05", "name": "castle ", "Distance": 1.0}]}</a:t>
            </a:r>
            <a:r>
              <a:rPr lang="en-US" altLang="zh-CN" dirty="0"/>
              <a:t>, Could you generate a handover message with only necessary crucial information like </a:t>
            </a:r>
            <a:r>
              <a:rPr lang="en-US" altLang="zh-CN" dirty="0">
                <a:solidFill>
                  <a:srgbClr val="FFC000"/>
                </a:solidFill>
              </a:rPr>
              <a:t>The flying drone is </a:t>
            </a:r>
            <a:r>
              <a:rPr lang="en-US" altLang="zh-CN" dirty="0" err="1">
                <a:solidFill>
                  <a:srgbClr val="FFC000"/>
                </a:solidFill>
              </a:rPr>
              <a:t>runing</a:t>
            </a:r>
            <a:r>
              <a:rPr lang="en-US" altLang="zh-CN" dirty="0">
                <a:solidFill>
                  <a:srgbClr val="FFC000"/>
                </a:solidFill>
              </a:rPr>
              <a:t> out of battery with only 0% charge. The drone is flying with a damaged frame. (0:01) The drone is facing the risk of physical damage. There is a gravestone 1 in the drone's flight path at a distance of 3.0m. (0:01) The drone is facing the risk of physical damage. There is a gravestone 2 in the drone's flight path at a distance of 3.0m. (0:05) The drone is facing the risk of physical damage. There is a castle  in the drone's flight path at a distance of 1.0m.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Solution: </a:t>
            </a:r>
            <a:r>
              <a:rPr lang="en-US" altLang="zh-CN" dirty="0"/>
              <a:t>Use other generation model like T5 and Bart</a:t>
            </a:r>
            <a:r>
              <a:rPr lang="zh-CN" altLang="en-US" dirty="0"/>
              <a:t> </a:t>
            </a:r>
            <a:r>
              <a:rPr lang="en-US" altLang="zh-CN" dirty="0"/>
              <a:t>(Currently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GPT-3,</a:t>
            </a:r>
            <a:r>
              <a:rPr lang="zh-CN" altLang="en-US" dirty="0"/>
              <a:t> </a:t>
            </a:r>
            <a:r>
              <a:rPr lang="en-US" altLang="zh-CN" dirty="0"/>
              <a:t>in the hope of using </a:t>
            </a:r>
            <a:r>
              <a:rPr lang="en-US" altLang="zh-CN" dirty="0" err="1"/>
              <a:t>ChatGPT</a:t>
            </a:r>
            <a:r>
              <a:rPr lang="en-US" altLang="zh-CN" dirty="0"/>
              <a:t> API as soon as </a:t>
            </a:r>
            <a:r>
              <a:rPr lang="en-US" altLang="zh-CN" dirty="0" err="1"/>
              <a:t>OpenAI</a:t>
            </a:r>
            <a:r>
              <a:rPr lang="en-US" altLang="zh-CN" dirty="0"/>
              <a:t> release the access)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/>
              <a:t>Hallucination </a:t>
            </a:r>
          </a:p>
          <a:p>
            <a:r>
              <a:rPr lang="en-GB" altLang="zh-CN" dirty="0"/>
              <a:t>Truncated prompt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295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5E66-F134-CF5B-C8A7-13D3BC21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Problems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AE36A-94FD-EE87-973F-09F7661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Empty response (</a:t>
            </a:r>
            <a:r>
              <a:rPr lang="en-US" altLang="zh-CN" dirty="0" err="1"/>
              <a:t>OpenAI</a:t>
            </a:r>
            <a:r>
              <a:rPr lang="en-US" altLang="zh-CN" dirty="0"/>
              <a:t> )</a:t>
            </a:r>
          </a:p>
          <a:p>
            <a:r>
              <a:rPr lang="en-US" altLang="zh-CN" dirty="0"/>
              <a:t>Hallucination 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Prompt</a:t>
            </a:r>
            <a:r>
              <a:rPr lang="en-US" altLang="zh-CN" dirty="0"/>
              <a:t>: Related drone status data</a:t>
            </a:r>
            <a:r>
              <a:rPr lang="en-US" altLang="zh-CN" dirty="0">
                <a:solidFill>
                  <a:srgbClr val="FFC000"/>
                </a:solidFill>
              </a:rPr>
              <a:t>: '{"</a:t>
            </a:r>
            <a:r>
              <a:rPr lang="en-US" altLang="zh-CN" dirty="0" err="1">
                <a:solidFill>
                  <a:srgbClr val="FFC000"/>
                </a:solidFill>
              </a:rPr>
              <a:t>Normal_frame</a:t>
            </a:r>
            <a:r>
              <a:rPr lang="en-US" altLang="zh-CN" dirty="0">
                <a:solidFill>
                  <a:srgbClr val="FFC000"/>
                </a:solidFill>
              </a:rPr>
              <a:t>": false}'</a:t>
            </a:r>
            <a:r>
              <a:rPr lang="en-US" altLang="zh-CN" dirty="0"/>
              <a:t>; Related timestep data: </a:t>
            </a:r>
            <a:r>
              <a:rPr lang="en-US" altLang="zh-CN" dirty="0">
                <a:solidFill>
                  <a:srgbClr val="FFC000"/>
                </a:solidFill>
              </a:rPr>
              <a:t>'{"</a:t>
            </a:r>
            <a:r>
              <a:rPr lang="en-US" altLang="zh-CN" dirty="0" err="1">
                <a:solidFill>
                  <a:srgbClr val="FFC000"/>
                </a:solidFill>
              </a:rPr>
              <a:t>reachable_inpath</a:t>
            </a:r>
            <a:r>
              <a:rPr lang="en-US" altLang="zh-CN" dirty="0">
                <a:solidFill>
                  <a:srgbClr val="FFC000"/>
                </a:solidFill>
              </a:rPr>
              <a:t>": [{"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1",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2",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"0:05", "name": "castle ", "Distance": 1.0}]}'</a:t>
            </a:r>
            <a:r>
              <a:rPr lang="en-US" altLang="zh-CN" dirty="0"/>
              <a:t>, Handover message example</a:t>
            </a:r>
            <a:r>
              <a:rPr lang="en-US" altLang="zh-CN" dirty="0">
                <a:solidFill>
                  <a:srgbClr val="FFC000"/>
                </a:solidFill>
              </a:rPr>
              <a:t>: 'The flying drone is </a:t>
            </a:r>
            <a:r>
              <a:rPr lang="en-US" altLang="zh-CN" dirty="0" err="1">
                <a:solidFill>
                  <a:srgbClr val="FFC000"/>
                </a:solidFill>
              </a:rPr>
              <a:t>runing</a:t>
            </a:r>
            <a:r>
              <a:rPr lang="en-US" altLang="zh-CN" dirty="0">
                <a:solidFill>
                  <a:srgbClr val="FFC000"/>
                </a:solidFill>
              </a:rPr>
              <a:t> out of battery with only 0% charge. The drone is flying with a damaged frame. </a:t>
            </a:r>
            <a:r>
              <a:rPr lang="en-US" altLang="zh-CN" dirty="0">
                <a:solidFill>
                  <a:srgbClr val="92D050"/>
                </a:solidFill>
              </a:rPr>
              <a:t>(0:01)</a:t>
            </a:r>
            <a:r>
              <a:rPr lang="en-US" altLang="zh-CN" dirty="0">
                <a:solidFill>
                  <a:srgbClr val="FFC000"/>
                </a:solidFill>
              </a:rPr>
              <a:t> The drone is facing the risk of physical damage. There is a gravestone 1 in the drone's flight path at a distance of 3.0m. </a:t>
            </a:r>
            <a:r>
              <a:rPr lang="en-US" altLang="zh-CN" dirty="0">
                <a:solidFill>
                  <a:srgbClr val="92D050"/>
                </a:solidFill>
              </a:rPr>
              <a:t>(0:01)</a:t>
            </a:r>
            <a:r>
              <a:rPr lang="en-US" altLang="zh-CN" dirty="0">
                <a:solidFill>
                  <a:srgbClr val="FFC000"/>
                </a:solidFill>
              </a:rPr>
              <a:t> The drone is facing the risk of physical damage. There is a gravestone 2 in the drone's flight path at a distance of 3.0m. </a:t>
            </a:r>
            <a:r>
              <a:rPr lang="en-US" altLang="zh-CN" dirty="0">
                <a:solidFill>
                  <a:srgbClr val="92D050"/>
                </a:solidFill>
              </a:rPr>
              <a:t>(0:05)</a:t>
            </a:r>
            <a:r>
              <a:rPr lang="en-US" altLang="zh-CN" dirty="0">
                <a:solidFill>
                  <a:srgbClr val="FFC000"/>
                </a:solidFill>
              </a:rPr>
              <a:t> The drone is facing the risk of physical damage. There is a castle  in the drone's flight path at a distance of 1.0m.'</a:t>
            </a:r>
            <a:r>
              <a:rPr lang="en-US" altLang="zh-CN" dirty="0"/>
              <a:t>, please generate another handover message for the human pilot after colon: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/>
              <a:t>'The flying drone is running out of battery with only 10% charge. The drone is flying with a damaged frame. </a:t>
            </a:r>
            <a:r>
              <a:rPr lang="en-US" altLang="zh-CN" dirty="0">
                <a:solidFill>
                  <a:srgbClr val="92D050"/>
                </a:solidFill>
              </a:rPr>
              <a:t>(10:01) </a:t>
            </a:r>
            <a:r>
              <a:rPr lang="en-US" altLang="zh-CN" dirty="0"/>
              <a:t>The drone is facing the risk of physical damage. There is a gravestone 1 in the drone's flight path at a distance of 3.0m. </a:t>
            </a:r>
            <a:r>
              <a:rPr lang="en-US" altLang="zh-CN" dirty="0">
                <a:solidFill>
                  <a:srgbClr val="92D050"/>
                </a:solidFill>
              </a:rPr>
              <a:t>(10:01)</a:t>
            </a:r>
            <a:r>
              <a:rPr lang="en-US" altLang="zh-CN" dirty="0"/>
              <a:t> The drone is facing the risk of physical damage. There is a gravestone 2 in the drone's flight path at a distance of 3.0m. </a:t>
            </a:r>
            <a:r>
              <a:rPr lang="en-US" altLang="zh-CN" dirty="0">
                <a:solidFill>
                  <a:srgbClr val="92D050"/>
                </a:solidFill>
              </a:rPr>
              <a:t>(10:05) </a:t>
            </a:r>
            <a:r>
              <a:rPr lang="en-US" altLang="zh-CN" dirty="0">
                <a:solidFill>
                  <a:schemeClr val="tx1"/>
                </a:solidFill>
              </a:rPr>
              <a:t>The drone is facing the risk of physical damage. There is a castle  in the drone's flight path at a distance of 1.0m.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Solution: Omit the </a:t>
            </a:r>
          </a:p>
          <a:p>
            <a:r>
              <a:rPr lang="en-GB" altLang="zh-CN" dirty="0"/>
              <a:t>Truncated prompt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13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5E66-F134-CF5B-C8A7-13D3BC21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Current Problems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AE36A-94FD-EE87-973F-09F7661C3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Empty response</a:t>
            </a:r>
          </a:p>
          <a:p>
            <a:r>
              <a:rPr lang="en-US" altLang="zh-CN" dirty="0"/>
              <a:t>Hallucination </a:t>
            </a:r>
          </a:p>
          <a:p>
            <a:r>
              <a:rPr lang="en-GB" altLang="zh-CN" dirty="0"/>
              <a:t>Truncated prompt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Prompt</a:t>
            </a:r>
            <a:r>
              <a:rPr lang="en-US" altLang="zh-CN" dirty="0">
                <a:solidFill>
                  <a:schemeClr val="tx1"/>
                </a:solidFill>
              </a:rPr>
              <a:t>: A drone encountered some crucial situations and needed to hand the manipulation over to the human pilot. The related drone status data was recorded as </a:t>
            </a:r>
            <a:r>
              <a:rPr lang="en-US" altLang="zh-CN" dirty="0">
                <a:solidFill>
                  <a:srgbClr val="FFC000"/>
                </a:solidFill>
              </a:rPr>
              <a:t>'{"</a:t>
            </a:r>
            <a:r>
              <a:rPr lang="en-US" altLang="zh-CN" dirty="0" err="1">
                <a:solidFill>
                  <a:srgbClr val="FFC000"/>
                </a:solidFill>
              </a:rPr>
              <a:t>Normal_frame</a:t>
            </a:r>
            <a:r>
              <a:rPr lang="en-US" altLang="zh-CN" dirty="0">
                <a:solidFill>
                  <a:srgbClr val="FFC000"/>
                </a:solidFill>
              </a:rPr>
              <a:t>": false}'</a:t>
            </a:r>
            <a:r>
              <a:rPr lang="en-US" altLang="zh-CN" dirty="0">
                <a:solidFill>
                  <a:schemeClr val="tx1"/>
                </a:solidFill>
              </a:rPr>
              <a:t>, and timestep data was recorded as </a:t>
            </a:r>
            <a:r>
              <a:rPr lang="en-US" altLang="zh-CN" dirty="0">
                <a:solidFill>
                  <a:srgbClr val="FFC000"/>
                </a:solidFill>
              </a:rPr>
              <a:t>'{"</a:t>
            </a:r>
            <a:r>
              <a:rPr lang="en-US" altLang="zh-CN" dirty="0" err="1">
                <a:solidFill>
                  <a:srgbClr val="FFC000"/>
                </a:solidFill>
              </a:rPr>
              <a:t>reachable_inpath</a:t>
            </a:r>
            <a:r>
              <a:rPr lang="en-US" altLang="zh-CN" dirty="0">
                <a:solidFill>
                  <a:srgbClr val="FFC000"/>
                </a:solidFill>
              </a:rPr>
              <a:t>": [{"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1",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"0:01", "name": "gravestone 2", "Distance": 3.0}, {"</a:t>
            </a:r>
            <a:r>
              <a:rPr lang="en-US" altLang="zh-CN" dirty="0" err="1">
                <a:solidFill>
                  <a:srgbClr val="FFC000"/>
                </a:solidFill>
              </a:rPr>
              <a:t>time_stamp</a:t>
            </a:r>
            <a:r>
              <a:rPr lang="en-US" altLang="zh-CN" dirty="0">
                <a:solidFill>
                  <a:srgbClr val="FFC000"/>
                </a:solidFill>
              </a:rPr>
              <a:t>": "0:05", "name": "castle ", "Distance": 1.0}]}'</a:t>
            </a:r>
            <a:r>
              <a:rPr lang="en-US" altLang="zh-CN" dirty="0">
                <a:solidFill>
                  <a:schemeClr val="tx1"/>
                </a:solidFill>
              </a:rPr>
              <a:t>. What kind of handover message could we present to the human pilot to avoid any accidents? An example is given as follows: </a:t>
            </a:r>
            <a:r>
              <a:rPr lang="en-US" altLang="zh-CN" dirty="0">
                <a:solidFill>
                  <a:srgbClr val="FFC000"/>
                </a:solidFill>
              </a:rPr>
              <a:t>'The flying drone is </a:t>
            </a:r>
            <a:r>
              <a:rPr lang="en-US" altLang="zh-CN" dirty="0" err="1">
                <a:solidFill>
                  <a:srgbClr val="FFC000"/>
                </a:solidFill>
              </a:rPr>
              <a:t>runing</a:t>
            </a:r>
            <a:r>
              <a:rPr lang="en-US" altLang="zh-CN" dirty="0">
                <a:solidFill>
                  <a:srgbClr val="FFC000"/>
                </a:solidFill>
              </a:rPr>
              <a:t> out of battery with only 0% charge. The drone is flying with a damaged frame. (0:01) The drone is facing the risk of physical damage. There is a gravestone 1 in the drone's flight path at a distance of 3.0m. (0:01) The drone is facing the risk of physical damage. There is a gravestone 2 in the drone's flight path at a distance of 3.0m. (0:05) The drone is facing the risk of physical damage. There is a castle  in the drone's flight path at a d</a:t>
            </a:r>
            <a:r>
              <a:rPr lang="en-US" altLang="zh-CN" dirty="0">
                <a:solidFill>
                  <a:srgbClr val="92D050"/>
                </a:solidFill>
              </a:rPr>
              <a:t>..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Response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>
                <a:solidFill>
                  <a:srgbClr val="92D050"/>
                </a:solidFill>
              </a:rPr>
              <a:t>{"</a:t>
            </a:r>
            <a:r>
              <a:rPr lang="en-US" altLang="zh-CN" dirty="0" err="1">
                <a:solidFill>
                  <a:srgbClr val="92D050"/>
                </a:solidFill>
              </a:rPr>
              <a:t>message":"</a:t>
            </a:r>
            <a:r>
              <a:rPr lang="en-US" altLang="zh-CN" dirty="0" err="1">
                <a:solidFill>
                  <a:schemeClr val="tx1"/>
                </a:solidFill>
              </a:rPr>
              <a:t>The</a:t>
            </a:r>
            <a:r>
              <a:rPr lang="en-US" altLang="zh-CN" dirty="0">
                <a:solidFill>
                  <a:schemeClr val="tx1"/>
                </a:solidFill>
              </a:rPr>
              <a:t> flying drone is running out of battery with only 0% charge. The drone is flying with a damaged frame. (0:01) The drone is facing the risk of physical damage. There is a gravestone 1 in the drone's flight path at a distance of 3.0m. (0:01) The drone is facing the risk of physical damage. There is a gravestone 2 in the drone's flight path at a distance of 3.0m.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Solution: 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switch to other model that allows for more token limit</a:t>
            </a:r>
          </a:p>
          <a:p>
            <a:pPr lvl="2"/>
            <a:r>
              <a:rPr lang="en-US" altLang="zh-CN" dirty="0">
                <a:solidFill>
                  <a:schemeClr val="tx1"/>
                </a:solidFill>
              </a:rPr>
              <a:t>Try more prompt templates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836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39CA12B3-5347-D072-B44E-9F4D37C8157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Drone Handover message generation</a:t>
            </a:r>
            <a:endParaRPr lang="zh-CN" altLang="en-US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2A89C6C1-3B0C-3A69-BB0B-EA8732C6CAAA}"/>
              </a:ext>
            </a:extLst>
          </p:cNvPr>
          <p:cNvSpPr txBox="1">
            <a:spLocks/>
          </p:cNvSpPr>
          <p:nvPr/>
        </p:nvSpPr>
        <p:spPr>
          <a:xfrm>
            <a:off x="8285748" y="2983045"/>
            <a:ext cx="3481136" cy="23340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zh-CN" altLang="en-US" sz="18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0F798BE-0AF3-B247-9924-D385ABE8D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7803" y="2221518"/>
            <a:ext cx="5676900" cy="3095625"/>
          </a:xfrm>
          <a:prstGeom prst="rect">
            <a:avLst/>
          </a:prstGeom>
        </p:spPr>
      </p:pic>
      <p:sp>
        <p:nvSpPr>
          <p:cNvPr id="8" name="标题 4">
            <a:extLst>
              <a:ext uri="{FF2B5EF4-FFF2-40B4-BE49-F238E27FC236}">
                <a16:creationId xmlns:a16="http://schemas.microsoft.com/office/drawing/2014/main" id="{E14998D1-AFB7-C939-37AC-43BB2149E6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44778" y="2261951"/>
            <a:ext cx="3481136" cy="2334098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zh-CN" sz="1800" dirty="0">
                <a:latin typeface="NimbusRomNo9L-Regu"/>
              </a:rPr>
              <a:t>H</a:t>
            </a:r>
            <a:r>
              <a:rPr lang="en-US" altLang="zh-CN" sz="1800" b="0" i="0" u="none" strike="noStrike" baseline="0" dirty="0">
                <a:latin typeface="NimbusRomNo9L-Regu"/>
              </a:rPr>
              <a:t>andover message is generated to assist human pilots in </a:t>
            </a:r>
            <a:r>
              <a:rPr lang="en-US" altLang="zh-CN" sz="1800" b="0" i="0" u="none" strike="noStrike" baseline="0">
                <a:latin typeface="NimbusRomNo9L-Regu"/>
              </a:rPr>
              <a:t>performing dedicated task.</a:t>
            </a:r>
            <a:br>
              <a:rPr lang="en-US" altLang="zh-CN" sz="1800" b="0" i="0" u="none" strike="noStrike" baseline="0" dirty="0">
                <a:latin typeface="NimbusRomNo9L-Regu"/>
              </a:rPr>
            </a:br>
            <a:br>
              <a:rPr lang="en-US" altLang="zh-CN" sz="1800" b="0" i="0" u="none" strike="noStrike" baseline="0" dirty="0">
                <a:latin typeface="NimbusRomNo9L-Regu"/>
              </a:rPr>
            </a:br>
            <a:r>
              <a:rPr lang="en-US" altLang="zh-CN" sz="1800" b="0" i="0" u="none" strike="noStrike" baseline="0" dirty="0">
                <a:latin typeface="NimbusRomNo9L-Regu"/>
              </a:rPr>
              <a:t>It should </a:t>
            </a:r>
            <a:r>
              <a:rPr lang="pt-BR" altLang="zh-CN" sz="1800" b="0" i="0" u="none" strike="noStrike" baseline="0" dirty="0">
                <a:latin typeface="NimbusRomNo9L-Regu"/>
              </a:rPr>
              <a:t>verbalizes messages from sensor data records </a:t>
            </a:r>
            <a:r>
              <a:rPr lang="en-US" altLang="zh-CN" sz="1800" b="0" i="0" u="none" strike="noStrike" baseline="0" dirty="0">
                <a:latin typeface="NimbusRomNo9L-Regu"/>
              </a:rPr>
              <a:t>in order to perform a controlled handover to a human </a:t>
            </a:r>
            <a:r>
              <a:rPr lang="en-GB" altLang="zh-CN" sz="1800" b="0" i="0" u="none" strike="noStrike" baseline="0" dirty="0">
                <a:latin typeface="NimbusRomNo9L-Regu"/>
              </a:rPr>
              <a:t>drone pilot</a:t>
            </a:r>
            <a:br>
              <a:rPr lang="pt-BR" altLang="zh-CN" sz="1800" b="0" i="0" u="none" strike="noStrike" baseline="0" dirty="0">
                <a:latin typeface="NimbusRomNo9L-Regu"/>
              </a:rPr>
            </a:b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29311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5E66-F134-CF5B-C8A7-13D3BC21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DL+NLG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A9DFA9-4D6A-34E8-C4CF-CD4957C5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" y="1580050"/>
            <a:ext cx="5615077" cy="506623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CCA32E-FCE1-7F94-4F2A-F202832C601A}"/>
              </a:ext>
            </a:extLst>
          </p:cNvPr>
          <p:cNvSpPr txBox="1"/>
          <p:nvPr/>
        </p:nvSpPr>
        <p:spPr>
          <a:xfrm>
            <a:off x="6495244" y="1985265"/>
            <a:ext cx="5031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Motivation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1. Continue to use DL as content selection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2. Apply parameter-efficient methods for the limited number of training samples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6994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CC5E66-F134-CF5B-C8A7-13D3BC21E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DL+NLG model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3A9DFA9-4D6A-34E8-C4CF-CD4957C539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07" y="1580050"/>
            <a:ext cx="5615077" cy="506623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DCCA32E-FCE1-7F94-4F2A-F202832C601A}"/>
              </a:ext>
            </a:extLst>
          </p:cNvPr>
          <p:cNvSpPr txBox="1"/>
          <p:nvPr/>
        </p:nvSpPr>
        <p:spPr>
          <a:xfrm>
            <a:off x="6495244" y="1985265"/>
            <a:ext cx="503134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Prompt</a:t>
            </a:r>
          </a:p>
          <a:p>
            <a:pPr lvl="1"/>
            <a:r>
              <a:rPr lang="en-US" altLang="zh-CN" dirty="0">
                <a:solidFill>
                  <a:srgbClr val="FFC000"/>
                </a:solidFill>
              </a:rPr>
              <a:t>Logic-guided retrieval augmented prompt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LoRA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Adapter</a:t>
            </a:r>
          </a:p>
          <a:p>
            <a:pPr marL="800100" lvl="1" indent="-342900">
              <a:buFont typeface="+mj-lt"/>
              <a:buAutoNum type="arabicPeriod"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063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Retrieval-Augmented Generation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536982-68A0-7279-D559-09CD59611552}"/>
              </a:ext>
            </a:extLst>
          </p:cNvPr>
          <p:cNvSpPr txBox="1"/>
          <p:nvPr/>
        </p:nvSpPr>
        <p:spPr>
          <a:xfrm>
            <a:off x="773315" y="6248400"/>
            <a:ext cx="499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sz="1200" dirty="0"/>
              <a:t>Nie E, Liang S, Schimid H et al.</a:t>
            </a:r>
          </a:p>
          <a:p>
            <a:r>
              <a:rPr lang="en-US" altLang="zh-CN" sz="1200" dirty="0"/>
              <a:t>Cross-Lingual Retrieval Augmented Prompt for Low-Resource Languages</a:t>
            </a:r>
            <a:endParaRPr lang="zh-CN" altLang="en-US" sz="12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4CC3999-8CBE-51B6-9C05-88C230D7E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718" y="1662112"/>
            <a:ext cx="4152900" cy="38766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963141F-780E-902D-F503-5DA0058FA139}"/>
              </a:ext>
            </a:extLst>
          </p:cNvPr>
          <p:cNvSpPr txBox="1"/>
          <p:nvPr/>
        </p:nvSpPr>
        <p:spPr>
          <a:xfrm>
            <a:off x="6631160" y="2190571"/>
            <a:ext cx="48999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Motivation: Knowledge-intensive tasks like open-domain question answering would need to world knowledge to predict the answer. But the world knowledge is implicitly stored in the neural network and limited by the size of network.</a:t>
            </a:r>
          </a:p>
          <a:p>
            <a:endParaRPr lang="en-US" altLang="zh-CN" dirty="0">
              <a:effectLst/>
              <a:latin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en-US" altLang="zh-CN" dirty="0">
                <a:effectLst/>
                <a:latin typeface="Times New Roman" panose="02020603050405020304" pitchFamily="18" charset="0"/>
              </a:rPr>
              <a:t>Solution: To capture knowledge in a more modular and interpretable way, we augment language model pretraining explicitly with a learned knowledge retriever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7417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Retrieval augmented prompt by semantically similar sentences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536982-68A0-7279-D559-09CD59611552}"/>
              </a:ext>
            </a:extLst>
          </p:cNvPr>
          <p:cNvSpPr txBox="1"/>
          <p:nvPr/>
        </p:nvSpPr>
        <p:spPr>
          <a:xfrm>
            <a:off x="773315" y="6248400"/>
            <a:ext cx="499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sz="1200" dirty="0"/>
              <a:t>Nie E, Liang S, Schimid H et al.</a:t>
            </a:r>
          </a:p>
          <a:p>
            <a:r>
              <a:rPr lang="en-US" altLang="zh-CN" sz="1200" dirty="0"/>
              <a:t>Cross-Lingual Retrieval Augmented Prompt for Low-Resource Languages</a:t>
            </a:r>
            <a:endParaRPr lang="zh-CN" altLang="en-US" sz="12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7EEED6-F112-88DD-BAB2-A50DC7BA8536}"/>
              </a:ext>
            </a:extLst>
          </p:cNvPr>
          <p:cNvSpPr txBox="1"/>
          <p:nvPr/>
        </p:nvSpPr>
        <p:spPr>
          <a:xfrm>
            <a:off x="1335362" y="2030126"/>
            <a:ext cx="99321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Motivation:</a:t>
            </a:r>
          </a:p>
          <a:p>
            <a:r>
              <a:rPr lang="en-US" altLang="zh-CN" dirty="0"/>
              <a:t>Contextualized representation could capture linguistic expectations about word sense</a:t>
            </a:r>
          </a:p>
          <a:p>
            <a:endParaRPr lang="en-US" altLang="zh-CN" dirty="0"/>
          </a:p>
          <a:p>
            <a:r>
              <a:rPr lang="en-US" altLang="zh-CN" dirty="0">
                <a:effectLst/>
                <a:latin typeface="Arial" panose="020B0604020202020204" pitchFamily="34" charset="0"/>
              </a:rPr>
              <a:t>	For example, if a pseudoword interpreted as “in” induces a distribution over its argument slot that gives most of the probability mass to locations such as “London” or “Paris”, w </a:t>
            </a:r>
            <a:r>
              <a:rPr lang="en-US" altLang="zh-CN" dirty="0" err="1">
                <a:effectLst/>
                <a:latin typeface="Arial" panose="020B0604020202020204" pitchFamily="34" charset="0"/>
              </a:rPr>
              <a:t>emay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 conclude that the pseudoword has a locative sense</a:t>
            </a: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878F8B-92CA-AC95-6607-8A8B9CC93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87" y="1585912"/>
            <a:ext cx="1178242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9812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Logic-guided retrieval augmented prompt</a:t>
            </a:r>
            <a:br>
              <a:rPr lang="en-US" altLang="zh-CN" dirty="0"/>
            </a:br>
            <a:r>
              <a:rPr lang="en-US" altLang="zh-CN" dirty="0"/>
              <a:t>Aggregation solution: another prompt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A1D1D-3008-5D7E-2C80-2A68296ED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566863"/>
            <a:ext cx="5853113" cy="49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22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Logic-guided retrieval augmented prompt</a:t>
            </a:r>
            <a:br>
              <a:rPr lang="en-US" altLang="zh-CN" dirty="0"/>
            </a:br>
            <a:r>
              <a:rPr lang="en-US" altLang="zh-CN" dirty="0"/>
              <a:t>DL as a Retriever</a:t>
            </a:r>
            <a:endParaRPr lang="zh-CN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C49F427-A12C-3CC1-8E32-94BFA38434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690689"/>
              </p:ext>
            </p:extLst>
          </p:nvPr>
        </p:nvGraphicFramePr>
        <p:xfrm>
          <a:off x="1639326" y="1919288"/>
          <a:ext cx="8902700" cy="1438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3445174319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643227272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149510513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Name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204959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Related Sensor Data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{"time_stamp": "0:05", "name": "castle", "Distance": 2.5}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88991301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Retrieved Sample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</a:t>
                      </a:r>
                      <a:r>
                        <a:rPr lang="en-GB" sz="1100" u="none" strike="noStrike" baseline="-25000">
                          <a:effectLst/>
                        </a:rPr>
                        <a:t>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{"time_stamp": "0:01", "name": "gravestone 1", "Distance": 3.0}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199840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Retrieved text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y</a:t>
                      </a:r>
                      <a:r>
                        <a:rPr lang="en-GB" sz="1100" u="none" strike="noStrike" baseline="-25000">
                          <a:effectLst/>
                        </a:rPr>
                        <a:t>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The drone is facing the risk of physical damage. There is a gravestone 1 in the drone's flight path at a distance of 3.0m.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748659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Prompted Input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x'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{"</a:t>
                      </a:r>
                      <a:r>
                        <a:rPr lang="en-US" sz="1100" u="none" strike="noStrike" dirty="0" err="1">
                          <a:effectLst/>
                        </a:rPr>
                        <a:t>time_stamp</a:t>
                      </a:r>
                      <a:r>
                        <a:rPr lang="en-US" sz="1100" u="none" strike="noStrike" dirty="0">
                          <a:effectLst/>
                        </a:rPr>
                        <a:t>": "0:01", "name": "gravestone 1", "Distance": 3.0} The drone is facing the risk of physical damage. There is a gravestone 1 in the drone's flight path at a distance of 3.0m. [SEP] {"</a:t>
                      </a:r>
                      <a:r>
                        <a:rPr lang="en-US" sz="1100" u="none" strike="noStrike" dirty="0" err="1">
                          <a:effectLst/>
                        </a:rPr>
                        <a:t>time_stamp</a:t>
                      </a:r>
                      <a:r>
                        <a:rPr lang="en-US" sz="1100" u="none" strike="noStrike" dirty="0">
                          <a:effectLst/>
                        </a:rPr>
                        <a:t>": "0:05", "name": "castle", "Distance": 2.5}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3471919"/>
                  </a:ext>
                </a:extLst>
              </a:tr>
            </a:tbl>
          </a:graphicData>
        </a:graphic>
      </p:graphicFrame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1B204429-8E21-F94C-6521-AFA7FBD4C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20520"/>
              </p:ext>
            </p:extLst>
          </p:nvPr>
        </p:nvGraphicFramePr>
        <p:xfrm>
          <a:off x="615707" y="1837225"/>
          <a:ext cx="10842869" cy="371585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17997">
                  <a:extLst>
                    <a:ext uri="{9D8B030D-6E8A-4147-A177-3AD203B41FA5}">
                      <a16:colId xmlns:a16="http://schemas.microsoft.com/office/drawing/2014/main" val="2671162459"/>
                    </a:ext>
                  </a:extLst>
                </a:gridCol>
                <a:gridCol w="1392095">
                  <a:extLst>
                    <a:ext uri="{9D8B030D-6E8A-4147-A177-3AD203B41FA5}">
                      <a16:colId xmlns:a16="http://schemas.microsoft.com/office/drawing/2014/main" val="1437677568"/>
                    </a:ext>
                  </a:extLst>
                </a:gridCol>
                <a:gridCol w="7532777">
                  <a:extLst>
                    <a:ext uri="{9D8B030D-6E8A-4147-A177-3AD203B41FA5}">
                      <a16:colId xmlns:a16="http://schemas.microsoft.com/office/drawing/2014/main" val="1224718283"/>
                    </a:ext>
                  </a:extLst>
                </a:gridCol>
              </a:tblGrid>
              <a:tr h="3771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Name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83128992"/>
                  </a:ext>
                </a:extLst>
              </a:tr>
              <a:tr h="37714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Related Sensor Data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{"time_stamp": "0:05", "name": "castle", "Distance": 2.5}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4601202"/>
                  </a:ext>
                </a:extLst>
              </a:tr>
              <a:tr h="456541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Retrieved Sample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</a:t>
                      </a:r>
                      <a:r>
                        <a:rPr lang="en-GB" sz="1100" u="none" strike="noStrike" baseline="-25000">
                          <a:effectLst/>
                        </a:rPr>
                        <a:t>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{"time_stamp": "0:01", "name": "gravestone 1", "Distance": 3.0}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2111487"/>
                  </a:ext>
                </a:extLst>
              </a:tr>
              <a:tr h="71855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Retrieved text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y</a:t>
                      </a:r>
                      <a:r>
                        <a:rPr lang="en-GB" sz="1100" u="none" strike="noStrike" baseline="-25000">
                          <a:effectLst/>
                        </a:rPr>
                        <a:t>r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drone is facing the risk of physical damage. There is a gravestone 1 in the drone's flight path at a distance of 3.0m.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3912357"/>
                  </a:ext>
                </a:extLst>
              </a:tr>
              <a:tr h="106791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Prompted Input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x'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{"</a:t>
                      </a:r>
                      <a:r>
                        <a:rPr lang="en-US" sz="1100" u="none" strike="noStrike" dirty="0" err="1">
                          <a:effectLst/>
                        </a:rPr>
                        <a:t>time_stamp</a:t>
                      </a:r>
                      <a:r>
                        <a:rPr lang="en-US" sz="1100" u="none" strike="noStrike" dirty="0">
                          <a:effectLst/>
                        </a:rPr>
                        <a:t>": "0:01", "name": "gravestone 1", "Distance": 3.0} The drone is facing the risk of physical damage. There is a gravestone 1 in the drone's flight path at a distance of 3.0m.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[Continuous Prompt] </a:t>
                      </a:r>
                      <a:r>
                        <a:rPr lang="en-US" sz="1100" u="none" strike="noStrike" dirty="0">
                          <a:effectLst/>
                        </a:rPr>
                        <a:t>{"</a:t>
                      </a:r>
                      <a:r>
                        <a:rPr lang="en-US" sz="1100" u="none" strike="noStrike" dirty="0" err="1">
                          <a:effectLst/>
                        </a:rPr>
                        <a:t>time_stamp</a:t>
                      </a:r>
                      <a:r>
                        <a:rPr lang="en-US" sz="1100" u="none" strike="noStrike" dirty="0">
                          <a:effectLst/>
                        </a:rPr>
                        <a:t>": "0:05", "name": "castle", "Distance": 2.5}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7589348"/>
                  </a:ext>
                </a:extLst>
              </a:tr>
              <a:tr h="718557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Expected text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</a:rPr>
                        <a:t>The drone is facing the risk of physical damage. There is a castle in the drone's flight path at a distance of 2.5m.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2311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30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Logic-guided retrieval augmented prompt</a:t>
            </a:r>
            <a:br>
              <a:rPr lang="en-US" altLang="zh-CN" dirty="0"/>
            </a:br>
            <a:r>
              <a:rPr lang="en-US" altLang="zh-CN" dirty="0"/>
              <a:t>Summarization problem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C536982-68A0-7279-D559-09CD59611552}"/>
              </a:ext>
            </a:extLst>
          </p:cNvPr>
          <p:cNvSpPr txBox="1"/>
          <p:nvPr/>
        </p:nvSpPr>
        <p:spPr>
          <a:xfrm>
            <a:off x="773315" y="6248400"/>
            <a:ext cx="499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altLang="zh-CN" sz="1200" dirty="0"/>
              <a:t>Nie E, Liang S, Schimid H et al.</a:t>
            </a:r>
          </a:p>
          <a:p>
            <a:r>
              <a:rPr lang="en-US" altLang="zh-CN" sz="1200" dirty="0"/>
              <a:t>Cross-Lingual Retrieval Augmented Prompt for Low-Resource Languages</a:t>
            </a:r>
            <a:endParaRPr lang="zh-CN" altLang="en-US" sz="12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98D4BD3-ACB0-60CF-6AE4-E26A3B904EC4}"/>
              </a:ext>
            </a:extLst>
          </p:cNvPr>
          <p:cNvSpPr txBox="1"/>
          <p:nvPr/>
        </p:nvSpPr>
        <p:spPr>
          <a:xfrm>
            <a:off x="1228638" y="3276600"/>
            <a:ext cx="1035376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(0:03) Risk of physical damage! There's </a:t>
            </a:r>
            <a:r>
              <a:rPr lang="en-US" altLang="zh-CN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a tree 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in the drone's flight path at a distance of 5m. [SEP]</a:t>
            </a:r>
            <a:b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(0:05) Risk of physical damage! Now </a:t>
            </a:r>
            <a:r>
              <a:rPr lang="en-US" altLang="zh-CN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the tree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is in the drone's flight path at a distance of 1m. [SEP]</a:t>
            </a:r>
            <a:b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(0:06) Risk of physical damage! Now </a:t>
            </a:r>
            <a:r>
              <a:rPr lang="en-US" altLang="zh-CN" sz="1800" b="0" i="0" u="none" strike="noStrike" dirty="0"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the tree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is only 2m away. [SEP]</a:t>
            </a:r>
            <a:b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(0:14) Risk of physical damage! There's </a:t>
            </a:r>
            <a:r>
              <a:rPr lang="en-US" altLang="zh-CN" sz="1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another tree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in the drone's flight path at a distance of 7m. [SEP]</a:t>
            </a:r>
            <a:b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(0:16) Risk of physical damage! Now </a:t>
            </a:r>
            <a:r>
              <a:rPr lang="en-US" altLang="zh-CN" sz="1800" b="0" i="0" u="none" strike="noStrike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the tree</a:t>
            </a:r>
            <a:r>
              <a:rPr lang="en-US" altLang="zh-CN" sz="1800" b="0" i="0" u="none" strike="noStrike" dirty="0">
                <a:effectLst/>
                <a:latin typeface="Arial" panose="020B0604020202020204" pitchFamily="34" charset="0"/>
              </a:rPr>
              <a:t> is only 1m away. [SEP]</a:t>
            </a:r>
            <a:r>
              <a:rPr lang="en-US" altLang="zh-CN" dirty="0"/>
              <a:t> </a:t>
            </a:r>
            <a:endParaRPr lang="zh-CN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FF5554-030F-9FC9-D639-FDDCC33C6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087722"/>
              </p:ext>
            </p:extLst>
          </p:nvPr>
        </p:nvGraphicFramePr>
        <p:xfrm>
          <a:off x="1302776" y="1849041"/>
          <a:ext cx="9575800" cy="12763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2560585390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248650031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84552346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8489905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325970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29804355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9339148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270265564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sng" strike="noStrike">
                          <a:effectLst/>
                          <a:hlinkClick r:id="rId2"/>
                        </a:rPr>
                        <a:t>https://drive.google.com/file/d/1_iqwxrNaYtlcvWkYecEPWoGzoEuX77cd/view?usp=sharing</a:t>
                      </a:r>
                      <a:endParaRPr lang="en-GB" sz="1000" b="0" i="0" u="sng" strike="noStrike">
                        <a:solidFill>
                          <a:srgbClr val="1155CC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tree 1</a:t>
                      </a:r>
                      <a:endParaRPr lang="en-GB" sz="10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00:03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6473369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tree 1</a:t>
                      </a:r>
                      <a:endParaRPr lang="en-GB" sz="10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00:05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2975797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tree 1</a:t>
                      </a:r>
                      <a:endParaRPr lang="en-GB" sz="1000" b="0" i="0" u="none" strike="noStrike" dirty="0">
                        <a:solidFill>
                          <a:srgbClr val="FFC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00:06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3583839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 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2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10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00:08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197318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 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3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8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00:11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0460743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solidFill>
                            <a:srgbClr val="92D050"/>
                          </a:solidFill>
                          <a:effectLst/>
                        </a:rPr>
                        <a:t>tree 4</a:t>
                      </a:r>
                      <a:endParaRPr lang="en-GB" sz="1000" b="0" i="0" u="none" strike="noStrike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TRUE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7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00:14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918954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endParaRPr lang="zh-CN" altLang="en-US" sz="10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 dirty="0">
                          <a:solidFill>
                            <a:srgbClr val="92D050"/>
                          </a:solidFill>
                          <a:effectLst/>
                        </a:rPr>
                        <a:t>tree 4</a:t>
                      </a:r>
                      <a:endParaRPr lang="en-GB" sz="1000" b="0" i="0" u="none" strike="noStrike" dirty="0">
                        <a:solidFill>
                          <a:srgbClr val="92D05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4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Tree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000" u="none" strike="noStrike">
                          <a:effectLst/>
                        </a:rPr>
                        <a:t>FALSE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>
                          <a:effectLst/>
                        </a:rPr>
                        <a:t>1</a:t>
                      </a:r>
                      <a:endParaRPr lang="en-US" altLang="zh-CN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000" u="none" strike="noStrike" dirty="0">
                          <a:effectLst/>
                        </a:rPr>
                        <a:t>00:16</a:t>
                      </a:r>
                      <a:endParaRPr lang="en-US" altLang="zh-CN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196735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7799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4643D-A63D-A3A3-04AC-7128D998B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35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Logic-guided retrieval augmented prompt</a:t>
            </a:r>
            <a:br>
              <a:rPr lang="en-US" altLang="zh-CN" dirty="0"/>
            </a:br>
            <a:r>
              <a:rPr lang="en-US" altLang="zh-CN" dirty="0"/>
              <a:t>Aggregation solution: another prompt</a:t>
            </a:r>
            <a:endParaRPr lang="zh-CN" altLang="en-US" dirty="0"/>
          </a:p>
        </p:txBody>
      </p:sp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A82AD238-5FDB-3065-C08D-E324ED826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24161"/>
              </p:ext>
            </p:extLst>
          </p:nvPr>
        </p:nvGraphicFramePr>
        <p:xfrm>
          <a:off x="1644650" y="2643188"/>
          <a:ext cx="8902700" cy="15735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70324335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3987806983"/>
                    </a:ext>
                  </a:extLst>
                </a:gridCol>
                <a:gridCol w="6184900">
                  <a:extLst>
                    <a:ext uri="{9D8B030D-6E8A-4147-A177-3AD203B41FA5}">
                      <a16:colId xmlns:a16="http://schemas.microsoft.com/office/drawing/2014/main" val="3719614153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Name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Notation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Example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102260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Sentence 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</a:t>
                      </a:r>
                      <a:r>
                        <a:rPr lang="en-GB" sz="1100" u="none" strike="noStrike" baseline="-25000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(0:01) The drone is facing the risk of physical damage. There is a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gravestone 1</a:t>
                      </a:r>
                      <a:r>
                        <a:rPr lang="en-US" sz="1100" u="none" strike="noStrike" dirty="0">
                          <a:effectLst/>
                        </a:rPr>
                        <a:t> in the drone's flight path at a distance of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3.0</a:t>
                      </a:r>
                      <a:r>
                        <a:rPr lang="en-US" sz="1100" u="none" strike="noStrike" dirty="0">
                          <a:effectLst/>
                        </a:rPr>
                        <a:t>m.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40904945"/>
                  </a:ext>
                </a:extLst>
              </a:tr>
              <a:tr h="219075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Sentence 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</a:t>
                      </a:r>
                      <a:r>
                        <a:rPr lang="en-GB" sz="1100" u="none" strike="noStrike" baseline="-25000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(0:01) The drone is facing the risk of physical damage. There is a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gravestone 2</a:t>
                      </a:r>
                      <a:r>
                        <a:rPr lang="en-US" sz="1100" u="none" strike="noStrike" dirty="0">
                          <a:effectLst/>
                        </a:rPr>
                        <a:t> in the drone's flight path at a distance of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3.0m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99811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Prompted Input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x'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(0:01) The drone is facing the risk of physical damage. There is a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gravestone 1</a:t>
                      </a:r>
                      <a:r>
                        <a:rPr lang="en-US" sz="1100" u="none" strike="noStrike" dirty="0">
                          <a:effectLst/>
                        </a:rPr>
                        <a:t> in the drone's flight path at a distance of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3.0m</a:t>
                      </a:r>
                      <a:r>
                        <a:rPr lang="en-US" sz="1100" u="none" strike="noStrike" dirty="0">
                          <a:effectLst/>
                        </a:rPr>
                        <a:t>. </a:t>
                      </a:r>
                      <a:r>
                        <a:rPr lang="en-US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[Continuous Prompt] </a:t>
                      </a:r>
                      <a:r>
                        <a:rPr lang="en-US" sz="1100" u="none" strike="noStrike" dirty="0">
                          <a:effectLst/>
                        </a:rPr>
                        <a:t>(0:01) The drone is facing the risk of physical damage. There is a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gravestone 2</a:t>
                      </a:r>
                      <a:r>
                        <a:rPr lang="en-US" sz="1100" u="none" strike="noStrike" dirty="0">
                          <a:effectLst/>
                        </a:rPr>
                        <a:t> in the drone's flight path at a distance of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3.0m</a:t>
                      </a:r>
                      <a:r>
                        <a:rPr lang="en-US" sz="1100" u="none" strike="noStrike" dirty="0">
                          <a:effectLst/>
                        </a:rPr>
                        <a:t>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927301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label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u="none" strike="noStrike">
                          <a:effectLst/>
                        </a:rPr>
                        <a:t>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100" u="none" strike="noStrike" dirty="0">
                          <a:effectLst/>
                        </a:rPr>
                        <a:t>(0:01) Risk of physical damage! There are </a:t>
                      </a:r>
                      <a:r>
                        <a:rPr lang="en-US" sz="1100" u="none" strike="noStrike" dirty="0">
                          <a:solidFill>
                            <a:srgbClr val="FFC000"/>
                          </a:solidFill>
                          <a:effectLst/>
                        </a:rPr>
                        <a:t>two gravestones 3m </a:t>
                      </a:r>
                      <a:r>
                        <a:rPr lang="en-US" sz="1100" u="none" strike="noStrike" dirty="0">
                          <a:effectLst/>
                        </a:rPr>
                        <a:t>away and in the drone's path.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49471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0087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7E71B455-E008-2FF0-28EC-2B6D16110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LoRA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EE677AC-F5D5-4113-3231-27AE1001E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89" y="2128837"/>
            <a:ext cx="2895600" cy="260032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D649C1-E8E4-AB59-A2A5-9D527BAE2F31}"/>
              </a:ext>
            </a:extLst>
          </p:cNvPr>
          <p:cNvSpPr txBox="1"/>
          <p:nvPr/>
        </p:nvSpPr>
        <p:spPr>
          <a:xfrm>
            <a:off x="4102625" y="1965958"/>
            <a:ext cx="77845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Motivation:</a:t>
            </a:r>
          </a:p>
          <a:p>
            <a:endParaRPr lang="en-US" altLang="zh-CN" dirty="0"/>
          </a:p>
          <a:p>
            <a:r>
              <a:rPr lang="en-US" altLang="zh-CN" dirty="0"/>
              <a:t>We take inspiration from Li et al. (2018a); </a:t>
            </a:r>
            <a:r>
              <a:rPr lang="en-US" altLang="zh-CN" dirty="0" err="1"/>
              <a:t>Aghajanyan</a:t>
            </a:r>
            <a:r>
              <a:rPr lang="en-US" altLang="zh-CN" dirty="0"/>
              <a:t> et al. (2020) which show that the learned </a:t>
            </a:r>
            <a:r>
              <a:rPr lang="en-US" altLang="zh-CN" dirty="0">
                <a:solidFill>
                  <a:srgbClr val="FF0000"/>
                </a:solidFill>
              </a:rPr>
              <a:t>over-parametrized models in fact reside on a low intrinsic dimension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We hypothesize that the change in weights during model adaptation also has a low “intrinsic rank”, leading to our proposed Low-Rank Adaptation (</a:t>
            </a:r>
            <a:r>
              <a:rPr lang="en-US" altLang="zh-CN" dirty="0" err="1"/>
              <a:t>LoRA</a:t>
            </a:r>
            <a:r>
              <a:rPr lang="en-US" altLang="zh-CN" dirty="0"/>
              <a:t>) approach.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E277EE-D6AD-6C85-0852-6E133A73C4F4}"/>
              </a:ext>
            </a:extLst>
          </p:cNvPr>
          <p:cNvSpPr txBox="1"/>
          <p:nvPr/>
        </p:nvSpPr>
        <p:spPr>
          <a:xfrm>
            <a:off x="4102625" y="4660189"/>
            <a:ext cx="77845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Advantages:</a:t>
            </a:r>
          </a:p>
          <a:p>
            <a:endParaRPr lang="en-US" altLang="zh-CN" dirty="0"/>
          </a:p>
          <a:p>
            <a:r>
              <a:rPr lang="en-US" altLang="zh-CN" dirty="0"/>
              <a:t>1. </a:t>
            </a:r>
            <a:r>
              <a:rPr lang="en-US" altLang="zh-CN" dirty="0" err="1"/>
              <a:t>LoRA</a:t>
            </a:r>
            <a:r>
              <a:rPr lang="en-US" altLang="zh-CN" dirty="0"/>
              <a:t> only optimize the injected, much smaller low-rank matrices</a:t>
            </a:r>
          </a:p>
          <a:p>
            <a:r>
              <a:rPr lang="en-US" altLang="zh-CN" dirty="0"/>
              <a:t>2. </a:t>
            </a:r>
            <a:r>
              <a:rPr lang="en-US" altLang="zh-CN" dirty="0" err="1"/>
              <a:t>LoRA</a:t>
            </a:r>
            <a:r>
              <a:rPr lang="en-US" altLang="zh-CN" dirty="0"/>
              <a:t> is orthogonal to many prior methods and can be combined with many of them, </a:t>
            </a:r>
            <a:r>
              <a:rPr lang="en-US" altLang="zh-CN" dirty="0" err="1"/>
              <a:t>suchas</a:t>
            </a:r>
            <a:r>
              <a:rPr lang="en-US" altLang="zh-CN" dirty="0"/>
              <a:t> prefix-tuning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64950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B8D7A-4CC2-79F9-3C67-0D3560D0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Extension: Modular Multi-modalities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85E77D7-8F66-3BD8-EFBE-4054063F6A78}"/>
              </a:ext>
            </a:extLst>
          </p:cNvPr>
          <p:cNvSpPr txBox="1"/>
          <p:nvPr/>
        </p:nvSpPr>
        <p:spPr>
          <a:xfrm>
            <a:off x="221056" y="6026104"/>
            <a:ext cx="7887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Zhang Z, Guo W, Meng X et al.</a:t>
            </a:r>
          </a:p>
          <a:p>
            <a:r>
              <a:rPr lang="en-US" altLang="zh-CN" sz="1200" dirty="0" err="1"/>
              <a:t>HyperPELT</a:t>
            </a:r>
            <a:r>
              <a:rPr lang="en-US" altLang="zh-CN" sz="1200" dirty="0"/>
              <a:t>: Unified Parameter-Efficient Language Model Tuning for Both Language and Vision-and-Language Tasks</a:t>
            </a:r>
            <a:endParaRPr lang="zh-CN" altLang="en-US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D754D7-053F-FCAF-0F04-CB59B2A45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38" y="1580050"/>
            <a:ext cx="83724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766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ED4214-41F0-C5AD-4E42-872C7D80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1" y="1879535"/>
            <a:ext cx="8053137" cy="343760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9CA12B3-5347-D072-B44E-9F4D37C8157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Previous work: </a:t>
            </a:r>
            <a:r>
              <a:rPr lang="en-US" altLang="zh-CN" sz="5400" b="0" i="0" u="none" strike="noStrike" baseline="0" dirty="0">
                <a:latin typeface="NimbusRomNo9L-Medi"/>
              </a:rPr>
              <a:t>Logic-Guided Message Generation from Raw Real Time Sensor Data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704B9D6E-AF56-925A-E5F9-E77C28E3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3" y="2197768"/>
            <a:ext cx="3481136" cy="2334098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zh-CN" sz="1800" dirty="0"/>
              <a:t>Novelty:</a:t>
            </a:r>
            <a:br>
              <a:rPr lang="en-US" altLang="zh-CN" sz="1800" dirty="0"/>
            </a:br>
            <a:r>
              <a:rPr lang="en-US" altLang="zh-CN" sz="1800" dirty="0"/>
              <a:t>1. Collects the Drone Sensor Data dataset.</a:t>
            </a:r>
            <a:br>
              <a:rPr lang="en-US" altLang="zh-CN" sz="1800" dirty="0"/>
            </a:br>
            <a:r>
              <a:rPr lang="en-US" altLang="zh-CN" sz="1800" dirty="0"/>
              <a:t>2. Uses Description logic (DL) as content selection module.</a:t>
            </a:r>
            <a:br>
              <a:rPr lang="en-US" altLang="zh-CN" sz="1800" dirty="0"/>
            </a:br>
            <a:r>
              <a:rPr lang="en-US" altLang="zh-CN" sz="1800" dirty="0"/>
              <a:t>3. Trains a T5 model to rewrite the template into a human-readable sentence. </a:t>
            </a:r>
            <a:endParaRPr lang="zh-CN" altLang="en-US" sz="1800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2A89C6C1-3B0C-3A69-BB0B-EA8732C6CAAA}"/>
              </a:ext>
            </a:extLst>
          </p:cNvPr>
          <p:cNvSpPr txBox="1">
            <a:spLocks/>
          </p:cNvSpPr>
          <p:nvPr/>
        </p:nvSpPr>
        <p:spPr>
          <a:xfrm>
            <a:off x="8285748" y="2983045"/>
            <a:ext cx="3481136" cy="23340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225123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B888F0A-9984-EBF5-0D07-E21919BD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4DB8D7A-4CC2-79F9-3C67-0D3560D04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Thank you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1054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DF8D3-9885-F86B-46F6-DD18A15CD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Deadline</a:t>
            </a:r>
            <a:endParaRPr lang="zh-CN" altLang="en-US" dirty="0"/>
          </a:p>
        </p:txBody>
      </p:sp>
      <p:graphicFrame>
        <p:nvGraphicFramePr>
          <p:cNvPr id="10" name="表格 10">
            <a:extLst>
              <a:ext uri="{FF2B5EF4-FFF2-40B4-BE49-F238E27FC236}">
                <a16:creationId xmlns:a16="http://schemas.microsoft.com/office/drawing/2014/main" id="{DBE04C71-908C-CE4B-C179-E3FAC18671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9685378"/>
              </p:ext>
            </p:extLst>
          </p:nvPr>
        </p:nvGraphicFramePr>
        <p:xfrm>
          <a:off x="1002632" y="2582195"/>
          <a:ext cx="9649326" cy="273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442">
                  <a:extLst>
                    <a:ext uri="{9D8B030D-6E8A-4147-A177-3AD203B41FA5}">
                      <a16:colId xmlns:a16="http://schemas.microsoft.com/office/drawing/2014/main" val="3880343760"/>
                    </a:ext>
                  </a:extLst>
                </a:gridCol>
                <a:gridCol w="3216442">
                  <a:extLst>
                    <a:ext uri="{9D8B030D-6E8A-4147-A177-3AD203B41FA5}">
                      <a16:colId xmlns:a16="http://schemas.microsoft.com/office/drawing/2014/main" val="825378563"/>
                    </a:ext>
                  </a:extLst>
                </a:gridCol>
                <a:gridCol w="3216442">
                  <a:extLst>
                    <a:ext uri="{9D8B030D-6E8A-4147-A177-3AD203B41FA5}">
                      <a16:colId xmlns:a16="http://schemas.microsoft.com/office/drawing/2014/main" val="1115109673"/>
                    </a:ext>
                  </a:extLst>
                </a:gridCol>
              </a:tblGrid>
              <a:tr h="634605">
                <a:tc>
                  <a:txBody>
                    <a:bodyPr/>
                    <a:lstStyle/>
                    <a:p>
                      <a:r>
                        <a:rPr lang="en-GB" altLang="zh-CN" b="1" dirty="0"/>
                        <a:t>Conference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Submission deadline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Conference date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34414"/>
                  </a:ext>
                </a:extLst>
              </a:tr>
              <a:tr h="634605">
                <a:tc>
                  <a:txBody>
                    <a:bodyPr/>
                    <a:lstStyle/>
                    <a:p>
                      <a:r>
                        <a:rPr lang="en-US" altLang="zh-CN" b="1" dirty="0"/>
                        <a:t>COLING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*May 17, 2022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October 12-17, 2022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7946532"/>
                  </a:ext>
                </a:extLst>
              </a:tr>
              <a:tr h="3676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b="1" dirty="0"/>
                        <a:t>EACL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*20 October 2022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Feb 10, 2023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129837"/>
                  </a:ext>
                </a:extLst>
              </a:tr>
              <a:tr h="3676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EMNLP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*1 December 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zh-CN" dirty="0"/>
                        <a:t>TBD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017053"/>
                  </a:ext>
                </a:extLst>
              </a:tr>
              <a:tr h="3676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TACL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374380"/>
                  </a:ext>
                </a:extLst>
              </a:tr>
              <a:tr h="367668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ACL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altLang="zh-CN" dirty="0"/>
                        <a:t>July 9-14, 2023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383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10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3D2DF741-9D77-AB69-5FF5-E0E21320CF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44903" y="2754625"/>
            <a:ext cx="3481136" cy="2529716"/>
          </a:xfrm>
        </p:spPr>
        <p:txBody>
          <a:bodyPr anchor="t" anchorCtr="0">
            <a:noAutofit/>
          </a:bodyPr>
          <a:lstStyle/>
          <a:p>
            <a:pPr algn="l"/>
            <a:r>
              <a:rPr lang="en-US" altLang="zh-CN" sz="1800" dirty="0"/>
              <a:t>1. The sensor data is structured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	-&gt; data2text generation</a:t>
            </a:r>
            <a:br>
              <a:rPr lang="en-US" altLang="zh-CN" sz="1800" dirty="0"/>
            </a:br>
            <a:r>
              <a:rPr lang="en-US" altLang="zh-CN" sz="1800" dirty="0"/>
              <a:t>2. The sensor data is redundant</a:t>
            </a:r>
            <a:br>
              <a:rPr lang="en-US" altLang="zh-CN" sz="1800" dirty="0"/>
            </a:br>
            <a:br>
              <a:rPr lang="en-US" altLang="zh-CN" sz="1800" dirty="0"/>
            </a:br>
            <a:r>
              <a:rPr lang="en-US" altLang="zh-CN" sz="1800" dirty="0"/>
              <a:t>	-&gt; content selection</a:t>
            </a:r>
            <a:br>
              <a:rPr lang="en-US" altLang="zh-CN" sz="1800" dirty="0"/>
            </a:br>
            <a:r>
              <a:rPr lang="en-US" altLang="zh-CN" sz="1800" dirty="0"/>
              <a:t>3. The handover utterances is diverse</a:t>
            </a:r>
            <a:br>
              <a:rPr lang="en-US" altLang="zh-CN" sz="1800" dirty="0"/>
            </a:br>
            <a:r>
              <a:rPr lang="en-US" altLang="zh-CN" sz="1800" dirty="0"/>
              <a:t>	-&gt; train a neural generation model</a:t>
            </a:r>
            <a:br>
              <a:rPr lang="en-US" altLang="zh-CN" sz="1800" dirty="0"/>
            </a:br>
            <a:endParaRPr lang="zh-CN" altLang="en-US" sz="1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A3C8CAC-5525-9787-5BE9-61ECD052B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32" y="2302940"/>
            <a:ext cx="7883172" cy="2529716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BD01AC74-C32D-E14E-10F0-5BCAF9040E6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dirty="0"/>
              <a:t>Drone Sensor Data dataset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8022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D01AC74-C32D-E14E-10F0-5BCAF9040E6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dirty="0"/>
              <a:t>Description Logic as content selection</a:t>
            </a:r>
            <a:endParaRPr lang="zh-CN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FAF35DB-660F-E97F-A351-88919CAE412F}"/>
              </a:ext>
            </a:extLst>
          </p:cNvPr>
          <p:cNvSpPr/>
          <p:nvPr/>
        </p:nvSpPr>
        <p:spPr>
          <a:xfrm>
            <a:off x="2603862" y="1811383"/>
            <a:ext cx="6984275" cy="970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Sensor Data</a:t>
            </a:r>
          </a:p>
          <a:p>
            <a:pPr algn="ctr"/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700D028-EC47-8FA8-4600-7D11178F5238}"/>
              </a:ext>
            </a:extLst>
          </p:cNvPr>
          <p:cNvSpPr/>
          <p:nvPr/>
        </p:nvSpPr>
        <p:spPr>
          <a:xfrm>
            <a:off x="3247327" y="3316051"/>
            <a:ext cx="5686698" cy="1245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err="1"/>
              <a:t>Descriptoin</a:t>
            </a:r>
            <a:r>
              <a:rPr lang="en-US" altLang="zh-CN" dirty="0"/>
              <a:t> Logic</a:t>
            </a:r>
          </a:p>
          <a:p>
            <a:r>
              <a:rPr lang="fr-FR" altLang="zh-CN" dirty="0"/>
              <a:t>@abc.abstractmethod</a:t>
            </a:r>
          </a:p>
          <a:p>
            <a:r>
              <a:rPr lang="fr-FR" altLang="zh-CN" dirty="0"/>
              <a:t>    def description_logic(data):</a:t>
            </a:r>
          </a:p>
          <a:p>
            <a:r>
              <a:rPr lang="fr-FR" altLang="zh-CN" dirty="0"/>
              <a:t>	pass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76C463-DF5D-D24F-DC68-FDA5E338BF6F}"/>
              </a:ext>
            </a:extLst>
          </p:cNvPr>
          <p:cNvSpPr/>
          <p:nvPr/>
        </p:nvSpPr>
        <p:spPr>
          <a:xfrm>
            <a:off x="1483995" y="5242015"/>
            <a:ext cx="2725783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Relevant sensor records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BE0836-0E73-8F88-8525-07998EA0A6AF}"/>
              </a:ext>
            </a:extLst>
          </p:cNvPr>
          <p:cNvSpPr/>
          <p:nvPr/>
        </p:nvSpPr>
        <p:spPr>
          <a:xfrm>
            <a:off x="7281301" y="5242016"/>
            <a:ext cx="2725783" cy="8708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Linearized message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45E3E17-3099-C861-F33B-78CFD4FB07EF}"/>
              </a:ext>
            </a:extLst>
          </p:cNvPr>
          <p:cNvCxnSpPr>
            <a:cxnSpLocks/>
          </p:cNvCxnSpPr>
          <p:nvPr/>
        </p:nvCxnSpPr>
        <p:spPr>
          <a:xfrm flipH="1">
            <a:off x="6090676" y="2581275"/>
            <a:ext cx="5324" cy="100965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BE60AAD-BBBC-B8E2-C4A6-088A4178D90C}"/>
              </a:ext>
            </a:extLst>
          </p:cNvPr>
          <p:cNvCxnSpPr>
            <a:cxnSpLocks/>
          </p:cNvCxnSpPr>
          <p:nvPr/>
        </p:nvCxnSpPr>
        <p:spPr>
          <a:xfrm flipH="1">
            <a:off x="3247327" y="4371975"/>
            <a:ext cx="2153076" cy="105073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770827D6-40A7-744C-19C1-C0B2A951EE1A}"/>
              </a:ext>
            </a:extLst>
          </p:cNvPr>
          <p:cNvCxnSpPr>
            <a:cxnSpLocks/>
          </p:cNvCxnSpPr>
          <p:nvPr/>
        </p:nvCxnSpPr>
        <p:spPr>
          <a:xfrm>
            <a:off x="6334125" y="4371975"/>
            <a:ext cx="1219200" cy="1050739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830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D01AC74-C32D-E14E-10F0-5BCAF9040E6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dirty="0"/>
              <a:t>Description Logic</a:t>
            </a:r>
            <a:endParaRPr lang="zh-CN" altLang="en-US"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3F6C3672-82C9-386A-6863-590620F8F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342582"/>
              </p:ext>
            </p:extLst>
          </p:nvPr>
        </p:nvGraphicFramePr>
        <p:xfrm>
          <a:off x="1550126" y="1706880"/>
          <a:ext cx="10220006" cy="12103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70490">
                  <a:extLst>
                    <a:ext uri="{9D8B030D-6E8A-4147-A177-3AD203B41FA5}">
                      <a16:colId xmlns:a16="http://schemas.microsoft.com/office/drawing/2014/main" val="477304652"/>
                    </a:ext>
                  </a:extLst>
                </a:gridCol>
                <a:gridCol w="811213">
                  <a:extLst>
                    <a:ext uri="{9D8B030D-6E8A-4147-A177-3AD203B41FA5}">
                      <a16:colId xmlns:a16="http://schemas.microsoft.com/office/drawing/2014/main" val="2108508466"/>
                    </a:ext>
                  </a:extLst>
                </a:gridCol>
                <a:gridCol w="777446">
                  <a:extLst>
                    <a:ext uri="{9D8B030D-6E8A-4147-A177-3AD203B41FA5}">
                      <a16:colId xmlns:a16="http://schemas.microsoft.com/office/drawing/2014/main" val="2828501576"/>
                    </a:ext>
                  </a:extLst>
                </a:gridCol>
                <a:gridCol w="572407">
                  <a:extLst>
                    <a:ext uri="{9D8B030D-6E8A-4147-A177-3AD203B41FA5}">
                      <a16:colId xmlns:a16="http://schemas.microsoft.com/office/drawing/2014/main" val="1279422715"/>
                    </a:ext>
                  </a:extLst>
                </a:gridCol>
                <a:gridCol w="547218">
                  <a:extLst>
                    <a:ext uri="{9D8B030D-6E8A-4147-A177-3AD203B41FA5}">
                      <a16:colId xmlns:a16="http://schemas.microsoft.com/office/drawing/2014/main" val="3979254840"/>
                    </a:ext>
                  </a:extLst>
                </a:gridCol>
                <a:gridCol w="696461">
                  <a:extLst>
                    <a:ext uri="{9D8B030D-6E8A-4147-A177-3AD203B41FA5}">
                      <a16:colId xmlns:a16="http://schemas.microsoft.com/office/drawing/2014/main" val="1202763594"/>
                    </a:ext>
                  </a:extLst>
                </a:gridCol>
                <a:gridCol w="906271">
                  <a:extLst>
                    <a:ext uri="{9D8B030D-6E8A-4147-A177-3AD203B41FA5}">
                      <a16:colId xmlns:a16="http://schemas.microsoft.com/office/drawing/2014/main" val="3890727529"/>
                    </a:ext>
                  </a:extLst>
                </a:gridCol>
                <a:gridCol w="4338500">
                  <a:extLst>
                    <a:ext uri="{9D8B030D-6E8A-4147-A177-3AD203B41FA5}">
                      <a16:colId xmlns:a16="http://schemas.microsoft.com/office/drawing/2014/main" val="2257991691"/>
                    </a:ext>
                  </a:extLst>
                </a:gridCol>
              </a:tblGrid>
              <a:tr h="240361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name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 err="1">
                          <a:effectLst/>
                        </a:rPr>
                        <a:t>ID_obj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Type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Moving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 err="1">
                          <a:effectLst/>
                        </a:rPr>
                        <a:t>InPath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Distance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time_stamp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Link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extLst>
                  <a:ext uri="{0D108BD9-81ED-4DB2-BD59-A6C34878D82A}">
                    <a16:rowId xmlns:a16="http://schemas.microsoft.com/office/drawing/2014/main" val="4045645585"/>
                  </a:ext>
                </a:extLst>
              </a:tr>
              <a:tr h="197613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person with a controller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Human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FALSE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FALSE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8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sng" strike="noStrike" dirty="0">
                          <a:effectLst/>
                          <a:hlinkClick r:id="rId2"/>
                        </a:rPr>
                        <a:t>https://drive.google.com/file/d/1oJ6t-VJN3rAmslsXszkVUzTZl4LJujeM/view?usp=sharing</a:t>
                      </a:r>
                      <a:endParaRPr lang="en-GB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116360461"/>
                  </a:ext>
                </a:extLst>
              </a:tr>
              <a:tr h="21158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gravestone 1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2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Object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FALSE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TRUE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3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sng" strike="noStrike">
                          <a:effectLst/>
                          <a:hlinkClick r:id="rId2"/>
                        </a:rPr>
                        <a:t>https://drive.google.com/file/d/1oJ6t-VJN3rAmslsXszkVUzTZl4LJujeM/view?usp=sharing</a:t>
                      </a:r>
                      <a:endParaRPr lang="en-GB" sz="8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3800469654"/>
                  </a:ext>
                </a:extLst>
              </a:tr>
              <a:tr h="186198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gravestone 2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Object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FALSE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TRUE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3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sng" strike="noStrike" dirty="0">
                          <a:effectLst/>
                          <a:hlinkClick r:id="rId2"/>
                        </a:rPr>
                        <a:t>https://drive.google.com/file/d/1oJ6t-VJN3rAmslsXszkVUzTZl4LJujeM/view?usp=sharing</a:t>
                      </a:r>
                      <a:endParaRPr lang="en-GB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287756697"/>
                  </a:ext>
                </a:extLst>
              </a:tr>
              <a:tr h="18619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castle 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Building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FALSE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FALSE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>
                          <a:effectLst/>
                        </a:rPr>
                        <a:t>0:01</a:t>
                      </a:r>
                      <a:endParaRPr lang="en-US" altLang="zh-CN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sng" strike="noStrike" dirty="0">
                          <a:effectLst/>
                          <a:hlinkClick r:id="rId2"/>
                        </a:rPr>
                        <a:t>https://drive.google.com/file/d/1oJ6t-VJN3rAmslsXszkVUzTZl4LJujeM/view?usp=sharing</a:t>
                      </a:r>
                      <a:endParaRPr lang="en-GB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3430827561"/>
                  </a:ext>
                </a:extLst>
              </a:tr>
              <a:tr h="188427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castle 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4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Building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FALSE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>
                          <a:effectLst/>
                        </a:rPr>
                        <a:t>TRUE</a:t>
                      </a:r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1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0:05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sng" strike="noStrike" dirty="0">
                          <a:effectLst/>
                          <a:hlinkClick r:id="rId2"/>
                        </a:rPr>
                        <a:t>https://drive.google.com/file/d/1oJ6t-VJN3rAmslsXszkVUzTZl4LJujeM/view?usp=sharing</a:t>
                      </a:r>
                      <a:endParaRPr lang="en-GB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3604839176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C83D0B4-2437-0A77-E16B-DD18BB1CE78C}"/>
              </a:ext>
            </a:extLst>
          </p:cNvPr>
          <p:cNvSpPr txBox="1"/>
          <p:nvPr/>
        </p:nvSpPr>
        <p:spPr>
          <a:xfrm>
            <a:off x="2037348" y="3245305"/>
            <a:ext cx="10353347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very_close_human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en-US" altLang="zh-CN" dirty="0"/>
              <a:t>[ </a:t>
            </a:r>
            <a:r>
              <a:rPr lang="en-US" altLang="zh-CN" dirty="0" err="1"/>
              <a:t>rdf:type</a:t>
            </a:r>
            <a:r>
              <a:rPr lang="en-US" altLang="zh-CN" dirty="0"/>
              <a:t> </a:t>
            </a:r>
            <a:r>
              <a:rPr lang="en-US" altLang="zh-CN" dirty="0" err="1"/>
              <a:t>owl:Restriction</a:t>
            </a:r>
            <a:r>
              <a:rPr lang="en-US" altLang="zh-CN" dirty="0"/>
              <a:t>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owl:onProperty</a:t>
            </a:r>
            <a:r>
              <a:rPr lang="en-US" altLang="zh-CN" dirty="0"/>
              <a:t> &lt;http://www.semanticweb.org/alisa/ontologies/2021/3/veryClose&gt;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owl:someValuesFrom</a:t>
            </a:r>
            <a:r>
              <a:rPr lang="en-US" altLang="zh-CN" dirty="0"/>
              <a:t> &lt;http://www.semanticweb.org/alisa/ontologies/2021/3/Human&gt; ;</a:t>
            </a:r>
          </a:p>
          <a:p>
            <a:r>
              <a:rPr lang="en-US" altLang="zh-CN" dirty="0"/>
              <a:t>	</a:t>
            </a:r>
            <a:r>
              <a:rPr lang="en-US" altLang="zh-CN" dirty="0" err="1"/>
              <a:t>rdfs:subClassOf</a:t>
            </a:r>
            <a:r>
              <a:rPr lang="en-US" altLang="zh-CN" dirty="0"/>
              <a:t> &lt;http://www.semanticweb.org/alisa/ontologies/2021/3/RiskOfHumanDamage&gt;</a:t>
            </a:r>
          </a:p>
          <a:p>
            <a:r>
              <a:rPr lang="en-US" altLang="zh-CN" dirty="0"/>
              <a:t>]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BF8099-C644-F29D-69E7-00FD6D34AED9}"/>
              </a:ext>
            </a:extLst>
          </p:cNvPr>
          <p:cNvSpPr txBox="1"/>
          <p:nvPr/>
        </p:nvSpPr>
        <p:spPr>
          <a:xfrm>
            <a:off x="4607928" y="5463547"/>
            <a:ext cx="7025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"(0:00) The drone is flying very close to a human at a distance of 8m, and might cause human injury."</a:t>
            </a:r>
            <a:endParaRPr lang="zh-CN" altLang="en-US" dirty="0"/>
          </a:p>
        </p:txBody>
      </p:sp>
      <p:graphicFrame>
        <p:nvGraphicFramePr>
          <p:cNvPr id="31" name="表格 30">
            <a:extLst>
              <a:ext uri="{FF2B5EF4-FFF2-40B4-BE49-F238E27FC236}">
                <a16:creationId xmlns:a16="http://schemas.microsoft.com/office/drawing/2014/main" id="{ACAF08ED-25DF-47B2-5DD5-D3B443FE2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7195375"/>
              </p:ext>
            </p:extLst>
          </p:nvPr>
        </p:nvGraphicFramePr>
        <p:xfrm>
          <a:off x="558814" y="5565261"/>
          <a:ext cx="3246508" cy="4429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27806">
                  <a:extLst>
                    <a:ext uri="{9D8B030D-6E8A-4147-A177-3AD203B41FA5}">
                      <a16:colId xmlns:a16="http://schemas.microsoft.com/office/drawing/2014/main" val="530619881"/>
                    </a:ext>
                  </a:extLst>
                </a:gridCol>
                <a:gridCol w="785051">
                  <a:extLst>
                    <a:ext uri="{9D8B030D-6E8A-4147-A177-3AD203B41FA5}">
                      <a16:colId xmlns:a16="http://schemas.microsoft.com/office/drawing/2014/main" val="2377789120"/>
                    </a:ext>
                  </a:extLst>
                </a:gridCol>
                <a:gridCol w="1233651">
                  <a:extLst>
                    <a:ext uri="{9D8B030D-6E8A-4147-A177-3AD203B41FA5}">
                      <a16:colId xmlns:a16="http://schemas.microsoft.com/office/drawing/2014/main" val="1454117152"/>
                    </a:ext>
                  </a:extLst>
                </a:gridCol>
              </a:tblGrid>
              <a:tr h="243065"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name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 dirty="0">
                          <a:effectLst/>
                        </a:rPr>
                        <a:t>Distance</a:t>
                      </a:r>
                      <a:endParaRPr lang="en-GB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GB" sz="1100" b="1" u="none" strike="noStrike">
                          <a:effectLst/>
                        </a:rPr>
                        <a:t>time_stamp</a:t>
                      </a:r>
                      <a:endParaRPr lang="en-GB" sz="1100" b="1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ctr"/>
                </a:tc>
                <a:extLst>
                  <a:ext uri="{0D108BD9-81ED-4DB2-BD59-A6C34878D82A}">
                    <a16:rowId xmlns:a16="http://schemas.microsoft.com/office/drawing/2014/main" val="1443570490"/>
                  </a:ext>
                </a:extLst>
              </a:tr>
              <a:tr h="199836">
                <a:tc>
                  <a:txBody>
                    <a:bodyPr/>
                    <a:lstStyle/>
                    <a:p>
                      <a:pPr algn="ctr" fontAlgn="b"/>
                      <a:r>
                        <a:rPr lang="en-GB" sz="800" u="none" strike="noStrike" dirty="0">
                          <a:effectLst/>
                        </a:rPr>
                        <a:t>person with a controller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8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800" u="none" strike="noStrike" dirty="0">
                          <a:effectLst/>
                        </a:rPr>
                        <a:t>0:00</a:t>
                      </a:r>
                      <a:endParaRPr lang="en-US" altLang="zh-CN" sz="8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4977" marR="4977" marT="4977" marB="0" anchor="b"/>
                </a:tc>
                <a:extLst>
                  <a:ext uri="{0D108BD9-81ED-4DB2-BD59-A6C34878D82A}">
                    <a16:rowId xmlns:a16="http://schemas.microsoft.com/office/drawing/2014/main" val="4122627691"/>
                  </a:ext>
                </a:extLst>
              </a:tr>
            </a:tbl>
          </a:graphicData>
        </a:graphic>
      </p:graphicFrame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F10062F-1D3E-C248-3363-D7F85E80389C}"/>
              </a:ext>
            </a:extLst>
          </p:cNvPr>
          <p:cNvCxnSpPr>
            <a:cxnSpLocks/>
          </p:cNvCxnSpPr>
          <p:nvPr/>
        </p:nvCxnSpPr>
        <p:spPr>
          <a:xfrm>
            <a:off x="6096000" y="2676525"/>
            <a:ext cx="0" cy="1057275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9BD450B-1130-13D9-D5EA-E7AA73CE3F23}"/>
              </a:ext>
            </a:extLst>
          </p:cNvPr>
          <p:cNvCxnSpPr>
            <a:cxnSpLocks/>
          </p:cNvCxnSpPr>
          <p:nvPr/>
        </p:nvCxnSpPr>
        <p:spPr>
          <a:xfrm flipH="1">
            <a:off x="2495550" y="4819650"/>
            <a:ext cx="3019425" cy="838200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92A19D90-5C5D-60BA-215A-DA00D8F2A636}"/>
              </a:ext>
            </a:extLst>
          </p:cNvPr>
          <p:cNvCxnSpPr>
            <a:cxnSpLocks/>
          </p:cNvCxnSpPr>
          <p:nvPr/>
        </p:nvCxnSpPr>
        <p:spPr>
          <a:xfrm>
            <a:off x="6591300" y="4819650"/>
            <a:ext cx="1333500" cy="643897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7EA645A-E7B3-A9DB-58F8-753121543766}"/>
              </a:ext>
            </a:extLst>
          </p:cNvPr>
          <p:cNvSpPr txBox="1"/>
          <p:nvPr/>
        </p:nvSpPr>
        <p:spPr>
          <a:xfrm>
            <a:off x="5514975" y="301304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DL Query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A222AFD-FB4C-7ADC-18A3-B6A99DBF6676}"/>
              </a:ext>
            </a:extLst>
          </p:cNvPr>
          <p:cNvSpPr txBox="1"/>
          <p:nvPr/>
        </p:nvSpPr>
        <p:spPr>
          <a:xfrm>
            <a:off x="6591300" y="4932599"/>
            <a:ext cx="1587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DL Linearizer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5AF3FEF-C9A5-5B9D-F211-806C2690E5CC}"/>
              </a:ext>
            </a:extLst>
          </p:cNvPr>
          <p:cNvSpPr txBox="1"/>
          <p:nvPr/>
        </p:nvSpPr>
        <p:spPr>
          <a:xfrm>
            <a:off x="3169656" y="495693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Content Selection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979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BD01AC74-C32D-E14E-10F0-5BCAF9040E6C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sz="5400" dirty="0"/>
              <a:t>T5 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B15FDA2-0E9E-13F7-EC02-ED6275087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53" y="2005263"/>
            <a:ext cx="8191500" cy="2286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1C32B14-5F22-BD19-E610-FBCEE87EE017}"/>
              </a:ext>
            </a:extLst>
          </p:cNvPr>
          <p:cNvSpPr txBox="1"/>
          <p:nvPr/>
        </p:nvSpPr>
        <p:spPr>
          <a:xfrm>
            <a:off x="8429624" y="2193256"/>
            <a:ext cx="3314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DL-to-text rewriter: </a:t>
            </a:r>
          </a:p>
          <a:p>
            <a:pPr algn="l"/>
            <a:r>
              <a:rPr lang="en-GB" altLang="zh-CN" sz="1800" b="0" i="0" u="none" strike="noStrike" baseline="0" dirty="0">
                <a:latin typeface="NimbusRomNo9L-Regu"/>
              </a:rPr>
              <a:t>transforms the linearized</a:t>
            </a:r>
          </a:p>
          <a:p>
            <a:pPr algn="l"/>
            <a:r>
              <a:rPr lang="en-US" altLang="zh-CN" sz="1800" b="0" i="0" u="none" strike="noStrike" baseline="0" dirty="0">
                <a:latin typeface="NimbusRomNo9L-Regu"/>
              </a:rPr>
              <a:t>sequence into a human-readable sentence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163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ED4214-41F0-C5AD-4E42-872C7D809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11" y="1879535"/>
            <a:ext cx="8053137" cy="3437608"/>
          </a:xfrm>
          <a:prstGeom prst="rect">
            <a:avLst/>
          </a:prstGeo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39CA12B3-5347-D072-B44E-9F4D37C81577}"/>
              </a:ext>
            </a:extLst>
          </p:cNvPr>
          <p:cNvSpPr txBox="1">
            <a:spLocks/>
          </p:cNvSpPr>
          <p:nvPr/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rmAutofit fontScale="62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/>
              <a:t>Previous work: </a:t>
            </a:r>
            <a:r>
              <a:rPr lang="en-US" altLang="zh-CN" sz="5400" b="0" i="0" u="none" strike="noStrike" baseline="0" dirty="0">
                <a:latin typeface="NimbusRomNo9L-Medi"/>
              </a:rPr>
              <a:t>Logic-Guided Message Generation from Raw Real Time Sensor Data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9" name="标题 4">
            <a:extLst>
              <a:ext uri="{FF2B5EF4-FFF2-40B4-BE49-F238E27FC236}">
                <a16:creationId xmlns:a16="http://schemas.microsoft.com/office/drawing/2014/main" id="{704B9D6E-AF56-925A-E5F9-E77C28E3B2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5853" y="2197768"/>
            <a:ext cx="3481136" cy="2334098"/>
          </a:xfrm>
        </p:spPr>
        <p:txBody>
          <a:bodyPr>
            <a:noAutofit/>
          </a:bodyPr>
          <a:lstStyle/>
          <a:p>
            <a:pPr algn="l"/>
            <a:r>
              <a:rPr lang="en-US" altLang="zh-CN" sz="1800" dirty="0"/>
              <a:t>Limitations:</a:t>
            </a:r>
            <a:br>
              <a:rPr lang="en-US" altLang="zh-CN" sz="1800" dirty="0"/>
            </a:br>
            <a:r>
              <a:rPr lang="en-US" altLang="zh-CN" sz="1800" dirty="0"/>
              <a:t>1. Manually collected data with only 316 data records.</a:t>
            </a:r>
            <a:br>
              <a:rPr lang="en-US" altLang="zh-CN" sz="1800" dirty="0"/>
            </a:br>
            <a:r>
              <a:rPr lang="en-US" altLang="zh-CN" sz="1800" dirty="0"/>
              <a:t>2. Limited DL queries</a:t>
            </a:r>
            <a:br>
              <a:rPr lang="en-US" altLang="zh-CN" sz="1800" dirty="0"/>
            </a:br>
            <a:r>
              <a:rPr lang="en-US" altLang="zh-CN" sz="1800" dirty="0"/>
              <a:t>3. Lack of extensibility to multi-modal setting (since the dataset contains snapshot videos for each data record)</a:t>
            </a:r>
            <a:endParaRPr lang="zh-CN" altLang="en-US" sz="1800" dirty="0"/>
          </a:p>
        </p:txBody>
      </p:sp>
      <p:sp>
        <p:nvSpPr>
          <p:cNvPr id="10" name="标题 4">
            <a:extLst>
              <a:ext uri="{FF2B5EF4-FFF2-40B4-BE49-F238E27FC236}">
                <a16:creationId xmlns:a16="http://schemas.microsoft.com/office/drawing/2014/main" id="{2A89C6C1-3B0C-3A69-BB0B-EA8732C6CAAA}"/>
              </a:ext>
            </a:extLst>
          </p:cNvPr>
          <p:cNvSpPr txBox="1">
            <a:spLocks/>
          </p:cNvSpPr>
          <p:nvPr/>
        </p:nvSpPr>
        <p:spPr>
          <a:xfrm>
            <a:off x="8285748" y="2983045"/>
            <a:ext cx="3481136" cy="2334098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5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12464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42B9C7-56BB-7D20-1E2F-2418651AC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 augmentation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2893FDC-4B1C-416F-7D7B-038877EAEC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13" y="1552783"/>
            <a:ext cx="6539546" cy="4267914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0C4398B-BF25-5E4B-581E-8A17E21E6685}"/>
              </a:ext>
            </a:extLst>
          </p:cNvPr>
          <p:cNvSpPr txBox="1"/>
          <p:nvPr/>
        </p:nvSpPr>
        <p:spPr>
          <a:xfrm>
            <a:off x="7010399" y="2221831"/>
            <a:ext cx="4478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dirty="0"/>
              <a:t>Sensor data Augmentation</a:t>
            </a:r>
          </a:p>
          <a:p>
            <a:pPr marL="342900" indent="-342900">
              <a:buAutoNum type="arabicPeriod"/>
            </a:pPr>
            <a:r>
              <a:rPr lang="en-US" altLang="zh-CN" dirty="0"/>
              <a:t>Text Augmentation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Back translation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Synonym Replacement</a:t>
            </a:r>
          </a:p>
          <a:p>
            <a:pPr marL="800100" lvl="1" indent="-342900">
              <a:buAutoNum type="arabicPeriod"/>
            </a:pPr>
            <a:r>
              <a:rPr lang="en-US" altLang="zh-CN" dirty="0"/>
              <a:t>Prompt-based learning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15423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0</TotalTime>
  <Words>3901</Words>
  <Application>Microsoft Office PowerPoint</Application>
  <PresentationFormat>Widescreen</PresentationFormat>
  <Paragraphs>345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2" baseType="lpstr">
      <vt:lpstr>Arial Unicode MS</vt:lpstr>
      <vt:lpstr>等线</vt:lpstr>
      <vt:lpstr>NimbusRomNo9L-Medi</vt:lpstr>
      <vt:lpstr>NimbusRomNo9L-Regu</vt:lpstr>
      <vt:lpstr>宋体</vt:lpstr>
      <vt:lpstr>Arial</vt:lpstr>
      <vt:lpstr>Calibri</vt:lpstr>
      <vt:lpstr>Calisto MT</vt:lpstr>
      <vt:lpstr>Times New Roman</vt:lpstr>
      <vt:lpstr>Wingdings 2</vt:lpstr>
      <vt:lpstr>石板</vt:lpstr>
      <vt:lpstr>Current project: Drone Handover message generation</vt:lpstr>
      <vt:lpstr>Handover message is generated to assist human pilots in performing dedicated task.  It should verbalizes messages from sensor data records in order to perform a controlled handover to a human drone pilot </vt:lpstr>
      <vt:lpstr>Novelty: 1. Collects the Drone Sensor Data dataset. 2. Uses Description logic (DL) as content selection module. 3. Trains a T5 model to rewrite the template into a human-readable sentence. </vt:lpstr>
      <vt:lpstr>1. The sensor data is structured   -&gt; data2text generation 2. The sensor data is redundant   -&gt; content selection 3. The handover utterances is diverse  -&gt; train a neural generation model </vt:lpstr>
      <vt:lpstr>PowerPoint Presentation</vt:lpstr>
      <vt:lpstr>PowerPoint Presentation</vt:lpstr>
      <vt:lpstr>PowerPoint Presentation</vt:lpstr>
      <vt:lpstr>Limitations: 1. Manually collected data with only 316 data records. 2. Limited DL queries 3. Lack of extensibility to multi-modal setting (since the dataset contains snapshot videos for each data record)</vt:lpstr>
      <vt:lpstr>Data augmentation</vt:lpstr>
      <vt:lpstr>Sensor data Augmentation</vt:lpstr>
      <vt:lpstr>Text augmentation</vt:lpstr>
      <vt:lpstr>Prompt-based augmentation</vt:lpstr>
      <vt:lpstr>Prompt-based augmentation</vt:lpstr>
      <vt:lpstr>Prompt-based augmentation</vt:lpstr>
      <vt:lpstr>PowerPoint Presentation</vt:lpstr>
      <vt:lpstr>PowerPoint Presentation</vt:lpstr>
      <vt:lpstr>Current Problems</vt:lpstr>
      <vt:lpstr>Current Problems</vt:lpstr>
      <vt:lpstr>Current Problems</vt:lpstr>
      <vt:lpstr>DL+NLG model</vt:lpstr>
      <vt:lpstr>DL+NLG model</vt:lpstr>
      <vt:lpstr>Retrieval-Augmented Generation</vt:lpstr>
      <vt:lpstr>Retrieval augmented prompt by semantically similar sentences</vt:lpstr>
      <vt:lpstr>Logic-guided retrieval augmented prompt Aggregation solution: another prompt</vt:lpstr>
      <vt:lpstr>Logic-guided retrieval augmented prompt DL as a Retriever</vt:lpstr>
      <vt:lpstr>Logic-guided retrieval augmented prompt Summarization problem</vt:lpstr>
      <vt:lpstr>Logic-guided retrieval augmented prompt Aggregation solution: another prompt</vt:lpstr>
      <vt:lpstr>LoRA</vt:lpstr>
      <vt:lpstr>Extension: Modular Multi-modalities</vt:lpstr>
      <vt:lpstr>Thank you</vt:lpstr>
      <vt:lpstr>Deadline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Handover message generation</dc:title>
  <dc:creator>Feng Ruitao</dc:creator>
  <cp:lastModifiedBy>Feng Ruitao</cp:lastModifiedBy>
  <cp:revision>1</cp:revision>
  <dcterms:created xsi:type="dcterms:W3CDTF">2023-01-24T22:39:04Z</dcterms:created>
  <dcterms:modified xsi:type="dcterms:W3CDTF">2023-02-06T08:26:14Z</dcterms:modified>
</cp:coreProperties>
</file>