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유탁" initials="장" lastIdx="2" clrIdx="0">
    <p:extLst>
      <p:ext uri="{19B8F6BF-5375-455C-9EA6-DF929625EA0E}">
        <p15:presenceInfo xmlns:p15="http://schemas.microsoft.com/office/powerpoint/2012/main" userId="bd74ff08e6f918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BABAB"/>
    <a:srgbClr val="ED7D31"/>
    <a:srgbClr val="5B9BD5"/>
    <a:srgbClr val="FF3131"/>
    <a:srgbClr val="8F8E8E"/>
    <a:srgbClr val="FFFFFF"/>
    <a:srgbClr val="76A797"/>
    <a:srgbClr val="BBBBB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511" autoAdjust="0"/>
  </p:normalViewPr>
  <p:slideViewPr>
    <p:cSldViewPr snapToGrid="0" showGuides="1">
      <p:cViewPr>
        <p:scale>
          <a:sx n="125" d="100"/>
          <a:sy n="125" d="100"/>
        </p:scale>
        <p:origin x="-57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9T13:17:47.526" idx="1">
    <p:pos x="586" y="-291"/>
    <p:text>메에모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5565A-A785-44DC-8D16-DDB6C7028967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9DCC-E28D-4764-AEF5-DE5E5237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9DCC-E28D-4764-AEF5-DE5E5237D8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3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7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9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7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1EEB-1AF6-4291-B2BF-5AD1B89561F1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6.png"/><Relationship Id="rId3" Type="http://schemas.openxmlformats.org/officeDocument/2006/relationships/video" Target="../media/media1.mp4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microsoft.com/office/2007/relationships/media" Target="../media/media1.mp4"/><Relationship Id="rId16" Type="http://schemas.openxmlformats.org/officeDocument/2006/relationships/comments" Target="../comments/comment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1.xml"/><Relationship Id="rId11" Type="http://schemas.openxmlformats.org/officeDocument/2006/relationships/image" Target="../media/image4.png"/><Relationship Id="rId5" Type="http://schemas.openxmlformats.org/officeDocument/2006/relationships/audio" Target="../media/media2.wav"/><Relationship Id="rId15" Type="http://schemas.openxmlformats.org/officeDocument/2006/relationships/image" Target="../media/image1.wmf"/><Relationship Id="rId10" Type="http://schemas.openxmlformats.org/officeDocument/2006/relationships/image" Target="../media/image3.png"/><Relationship Id="rId4" Type="http://schemas.microsoft.com/office/2007/relationships/media" Target="../media/media2.wav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275293" y="2511520"/>
            <a:ext cx="3968086" cy="2775462"/>
            <a:chOff x="6970743" y="1081692"/>
            <a:chExt cx="3968086" cy="2775462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직사각형 5"/>
            <p:cNvSpPr/>
            <p:nvPr/>
          </p:nvSpPr>
          <p:spPr>
            <a:xfrm>
              <a:off x="6970743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61867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28855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9979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086967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378091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145079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6203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28855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319979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086967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378091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145079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436203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855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319979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086967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378091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145079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36203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70743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61867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70743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61867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8028855" y="33545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8319979" y="3354528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9086967" y="33545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9378091" y="3354528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0145079" y="33545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0436203" y="3354528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70743" y="33545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261867" y="3354528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4" t="30305" r="48719" b="39614"/>
          <a:stretch/>
        </p:blipFill>
        <p:spPr>
          <a:xfrm>
            <a:off x="6096000" y="-484853"/>
            <a:ext cx="307975" cy="352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98" y="1081692"/>
            <a:ext cx="447737" cy="68589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607722" y="2566662"/>
            <a:ext cx="420016" cy="392342"/>
            <a:chOff x="2749550" y="2066925"/>
            <a:chExt cx="269875" cy="252095"/>
          </a:xfrm>
        </p:grpSpPr>
        <p:sp>
          <p:nvSpPr>
            <p:cNvPr id="13" name="직사각형 12"/>
            <p:cNvSpPr/>
            <p:nvPr/>
          </p:nvSpPr>
          <p:spPr>
            <a:xfrm>
              <a:off x="2749550" y="2066925"/>
              <a:ext cx="269875" cy="2520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749550" y="2169423"/>
              <a:ext cx="269875" cy="149597"/>
            </a:xfrm>
            <a:custGeom>
              <a:avLst/>
              <a:gdLst>
                <a:gd name="connsiteX0" fmla="*/ 69844 w 269875"/>
                <a:gd name="connsiteY0" fmla="*/ 0 h 149597"/>
                <a:gd name="connsiteX1" fmla="*/ 91058 w 269875"/>
                <a:gd name="connsiteY1" fmla="*/ 8787 h 149597"/>
                <a:gd name="connsiteX2" fmla="*/ 152580 w 269875"/>
                <a:gd name="connsiteY2" fmla="*/ 70309 h 149597"/>
                <a:gd name="connsiteX3" fmla="*/ 178127 w 269875"/>
                <a:gd name="connsiteY3" fmla="*/ 44762 h 149597"/>
                <a:gd name="connsiteX4" fmla="*/ 220555 w 269875"/>
                <a:gd name="connsiteY4" fmla="*/ 44762 h 149597"/>
                <a:gd name="connsiteX5" fmla="*/ 269875 w 269875"/>
                <a:gd name="connsiteY5" fmla="*/ 94082 h 149597"/>
                <a:gd name="connsiteX6" fmla="*/ 269875 w 269875"/>
                <a:gd name="connsiteY6" fmla="*/ 149597 h 149597"/>
                <a:gd name="connsiteX7" fmla="*/ 0 w 269875"/>
                <a:gd name="connsiteY7" fmla="*/ 149597 h 149597"/>
                <a:gd name="connsiteX8" fmla="*/ 0 w 269875"/>
                <a:gd name="connsiteY8" fmla="*/ 57417 h 149597"/>
                <a:gd name="connsiteX9" fmla="*/ 48630 w 269875"/>
                <a:gd name="connsiteY9" fmla="*/ 8787 h 149597"/>
                <a:gd name="connsiteX10" fmla="*/ 69844 w 269875"/>
                <a:gd name="connsiteY10" fmla="*/ 0 h 14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875" h="149597">
                  <a:moveTo>
                    <a:pt x="69844" y="0"/>
                  </a:moveTo>
                  <a:cubicBezTo>
                    <a:pt x="77522" y="0"/>
                    <a:pt x="85200" y="2929"/>
                    <a:pt x="91058" y="8787"/>
                  </a:cubicBezTo>
                  <a:lnTo>
                    <a:pt x="152580" y="70309"/>
                  </a:lnTo>
                  <a:lnTo>
                    <a:pt x="178127" y="44762"/>
                  </a:lnTo>
                  <a:cubicBezTo>
                    <a:pt x="189843" y="33046"/>
                    <a:pt x="208839" y="33046"/>
                    <a:pt x="220555" y="44762"/>
                  </a:cubicBezTo>
                  <a:lnTo>
                    <a:pt x="269875" y="94082"/>
                  </a:lnTo>
                  <a:lnTo>
                    <a:pt x="269875" y="149597"/>
                  </a:lnTo>
                  <a:lnTo>
                    <a:pt x="0" y="149597"/>
                  </a:lnTo>
                  <a:lnTo>
                    <a:pt x="0" y="57417"/>
                  </a:lnTo>
                  <a:lnTo>
                    <a:pt x="48630" y="8787"/>
                  </a:lnTo>
                  <a:cubicBezTo>
                    <a:pt x="54488" y="2930"/>
                    <a:pt x="62166" y="0"/>
                    <a:pt x="69844" y="0"/>
                  </a:cubicBezTo>
                  <a:close/>
                </a:path>
              </a:pathLst>
            </a:custGeom>
            <a:solidFill>
              <a:srgbClr val="AFC6DF"/>
            </a:solidFill>
            <a:ln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919412" y="2097423"/>
              <a:ext cx="72000" cy="72000"/>
            </a:xfrm>
            <a:prstGeom prst="ellipse">
              <a:avLst/>
            </a:prstGeom>
            <a:solidFill>
              <a:srgbClr val="EDC8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00542" y="2541035"/>
            <a:ext cx="129502" cy="120970"/>
            <a:chOff x="2749550" y="2066925"/>
            <a:chExt cx="269875" cy="252095"/>
          </a:xfrm>
        </p:grpSpPr>
        <p:sp>
          <p:nvSpPr>
            <p:cNvPr id="18" name="직사각형 17"/>
            <p:cNvSpPr/>
            <p:nvPr/>
          </p:nvSpPr>
          <p:spPr>
            <a:xfrm>
              <a:off x="2749550" y="2066925"/>
              <a:ext cx="269875" cy="2520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749550" y="2169423"/>
              <a:ext cx="269875" cy="149597"/>
            </a:xfrm>
            <a:custGeom>
              <a:avLst/>
              <a:gdLst>
                <a:gd name="connsiteX0" fmla="*/ 69844 w 269875"/>
                <a:gd name="connsiteY0" fmla="*/ 0 h 149597"/>
                <a:gd name="connsiteX1" fmla="*/ 91058 w 269875"/>
                <a:gd name="connsiteY1" fmla="*/ 8787 h 149597"/>
                <a:gd name="connsiteX2" fmla="*/ 152580 w 269875"/>
                <a:gd name="connsiteY2" fmla="*/ 70309 h 149597"/>
                <a:gd name="connsiteX3" fmla="*/ 178127 w 269875"/>
                <a:gd name="connsiteY3" fmla="*/ 44762 h 149597"/>
                <a:gd name="connsiteX4" fmla="*/ 220555 w 269875"/>
                <a:gd name="connsiteY4" fmla="*/ 44762 h 149597"/>
                <a:gd name="connsiteX5" fmla="*/ 269875 w 269875"/>
                <a:gd name="connsiteY5" fmla="*/ 94082 h 149597"/>
                <a:gd name="connsiteX6" fmla="*/ 269875 w 269875"/>
                <a:gd name="connsiteY6" fmla="*/ 149597 h 149597"/>
                <a:gd name="connsiteX7" fmla="*/ 0 w 269875"/>
                <a:gd name="connsiteY7" fmla="*/ 149597 h 149597"/>
                <a:gd name="connsiteX8" fmla="*/ 0 w 269875"/>
                <a:gd name="connsiteY8" fmla="*/ 57417 h 149597"/>
                <a:gd name="connsiteX9" fmla="*/ 48630 w 269875"/>
                <a:gd name="connsiteY9" fmla="*/ 8787 h 149597"/>
                <a:gd name="connsiteX10" fmla="*/ 69844 w 269875"/>
                <a:gd name="connsiteY10" fmla="*/ 0 h 14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875" h="149597">
                  <a:moveTo>
                    <a:pt x="69844" y="0"/>
                  </a:moveTo>
                  <a:cubicBezTo>
                    <a:pt x="77522" y="0"/>
                    <a:pt x="85200" y="2929"/>
                    <a:pt x="91058" y="8787"/>
                  </a:cubicBezTo>
                  <a:lnTo>
                    <a:pt x="152580" y="70309"/>
                  </a:lnTo>
                  <a:lnTo>
                    <a:pt x="178127" y="44762"/>
                  </a:lnTo>
                  <a:cubicBezTo>
                    <a:pt x="189843" y="33046"/>
                    <a:pt x="208839" y="33046"/>
                    <a:pt x="220555" y="44762"/>
                  </a:cubicBezTo>
                  <a:lnTo>
                    <a:pt x="269875" y="94082"/>
                  </a:lnTo>
                  <a:lnTo>
                    <a:pt x="269875" y="149597"/>
                  </a:lnTo>
                  <a:lnTo>
                    <a:pt x="0" y="149597"/>
                  </a:lnTo>
                  <a:lnTo>
                    <a:pt x="0" y="57417"/>
                  </a:lnTo>
                  <a:lnTo>
                    <a:pt x="48630" y="8787"/>
                  </a:lnTo>
                  <a:cubicBezTo>
                    <a:pt x="54488" y="2930"/>
                    <a:pt x="62166" y="0"/>
                    <a:pt x="69844" y="0"/>
                  </a:cubicBezTo>
                  <a:close/>
                </a:path>
              </a:pathLst>
            </a:custGeom>
            <a:solidFill>
              <a:srgbClr val="AFC6DF"/>
            </a:solidFill>
            <a:ln w="952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919412" y="2097423"/>
              <a:ext cx="72000" cy="72000"/>
            </a:xfrm>
            <a:prstGeom prst="ellipse">
              <a:avLst/>
            </a:prstGeom>
            <a:solidFill>
              <a:srgbClr val="EDC87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09532" y="2598338"/>
            <a:ext cx="332618" cy="307048"/>
            <a:chOff x="5010543" y="1298321"/>
            <a:chExt cx="621247" cy="573491"/>
          </a:xfrm>
          <a:solidFill>
            <a:schemeClr val="bg1"/>
          </a:solidFill>
        </p:grpSpPr>
        <p:sp>
          <p:nvSpPr>
            <p:cNvPr id="45" name="타원 44"/>
            <p:cNvSpPr/>
            <p:nvPr/>
          </p:nvSpPr>
          <p:spPr>
            <a:xfrm>
              <a:off x="5235244" y="1298321"/>
              <a:ext cx="396546" cy="396546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10543" y="1413462"/>
              <a:ext cx="360000" cy="360000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700000">
              <a:off x="5233230" y="1583812"/>
              <a:ext cx="288000" cy="28800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60459" y="2537853"/>
            <a:ext cx="131044" cy="120970"/>
            <a:chOff x="5010543" y="1298321"/>
            <a:chExt cx="621247" cy="573491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5235244" y="1298321"/>
              <a:ext cx="396546" cy="39654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10543" y="1413462"/>
              <a:ext cx="360000" cy="3600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2700000">
              <a:off x="5233230" y="1583812"/>
              <a:ext cx="288000" cy="28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31909" y="2549378"/>
            <a:ext cx="99216" cy="106386"/>
            <a:chOff x="7104062" y="23321"/>
            <a:chExt cx="1133426" cy="338237"/>
          </a:xfrm>
        </p:grpSpPr>
        <p:sp>
          <p:nvSpPr>
            <p:cNvPr id="2" name="직사각형 1"/>
            <p:cNvSpPr/>
            <p:nvPr/>
          </p:nvSpPr>
          <p:spPr>
            <a:xfrm>
              <a:off x="7104062" y="1329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104062" y="2088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4062" y="2852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481887" y="132705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481887" y="208599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481887" y="284999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859663" y="1329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59663" y="2088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859663" y="2852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104062" y="567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481887" y="56505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859663" y="567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04062" y="23321"/>
              <a:ext cx="1133426" cy="331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756176" y="2569456"/>
            <a:ext cx="343074" cy="367866"/>
            <a:chOff x="7104062" y="23321"/>
            <a:chExt cx="1133426" cy="338237"/>
          </a:xfrm>
        </p:grpSpPr>
        <p:sp>
          <p:nvSpPr>
            <p:cNvPr id="72" name="직사각형 71"/>
            <p:cNvSpPr/>
            <p:nvPr/>
          </p:nvSpPr>
          <p:spPr>
            <a:xfrm>
              <a:off x="7104062" y="1329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104062" y="2088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04062" y="2852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481887" y="132705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81887" y="208599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481887" y="284999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59663" y="1329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59663" y="2088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859663" y="2852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104062" y="567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81887" y="56505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59663" y="567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04062" y="23321"/>
              <a:ext cx="1133426" cy="331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30107" y="2605518"/>
            <a:ext cx="326226" cy="331530"/>
            <a:chOff x="10532455" y="1175690"/>
            <a:chExt cx="160597" cy="331530"/>
          </a:xfrm>
        </p:grpSpPr>
        <p:sp>
          <p:nvSpPr>
            <p:cNvPr id="10" name="직사각형 9"/>
            <p:cNvSpPr/>
            <p:nvPr/>
          </p:nvSpPr>
          <p:spPr>
            <a:xfrm>
              <a:off x="10532455" y="1258594"/>
              <a:ext cx="45719" cy="248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589894" y="1175690"/>
              <a:ext cx="45719" cy="331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647333" y="1225858"/>
              <a:ext cx="45719" cy="2804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492034" y="2554989"/>
            <a:ext cx="94754" cy="96294"/>
            <a:chOff x="10532455" y="1175690"/>
            <a:chExt cx="160597" cy="331530"/>
          </a:xfrm>
        </p:grpSpPr>
        <p:sp>
          <p:nvSpPr>
            <p:cNvPr id="88" name="직사각형 87"/>
            <p:cNvSpPr/>
            <p:nvPr/>
          </p:nvSpPr>
          <p:spPr>
            <a:xfrm>
              <a:off x="10532455" y="1258594"/>
              <a:ext cx="45719" cy="248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589894" y="1175690"/>
              <a:ext cx="45719" cy="331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647333" y="1225858"/>
              <a:ext cx="45719" cy="2804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/>
          <a:srcRect l="80" t="4674" r="36270" b="86296"/>
          <a:stretch/>
        </p:blipFill>
        <p:spPr>
          <a:xfrm>
            <a:off x="539589" y="464542"/>
            <a:ext cx="11640457" cy="928914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5636029" y="3383814"/>
            <a:ext cx="362050" cy="282038"/>
            <a:chOff x="1346120" y="1369932"/>
            <a:chExt cx="3486554" cy="2716036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1346120" y="1369932"/>
              <a:ext cx="3486554" cy="2716036"/>
            </a:xfrm>
            <a:prstGeom prst="roundRect">
              <a:avLst>
                <a:gd name="adj" fmla="val 6419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730154" y="1767588"/>
              <a:ext cx="2718486" cy="578730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730155" y="2843359"/>
              <a:ext cx="2629638" cy="814242"/>
              <a:chOff x="1730155" y="3063727"/>
              <a:chExt cx="2629638" cy="562941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730155" y="3063727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279703" y="3063727"/>
                <a:ext cx="2080090" cy="217375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30155" y="3409294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279703" y="3409293"/>
                <a:ext cx="2080090" cy="217375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5297694" y="3315778"/>
            <a:ext cx="135198" cy="105320"/>
            <a:chOff x="1346120" y="1369932"/>
            <a:chExt cx="3486554" cy="2716036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1346120" y="1369932"/>
              <a:ext cx="3486554" cy="2716036"/>
            </a:xfrm>
            <a:prstGeom prst="roundRect">
              <a:avLst>
                <a:gd name="adj" fmla="val 6419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730154" y="1767588"/>
              <a:ext cx="2718486" cy="578730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730155" y="2843359"/>
              <a:ext cx="2433439" cy="814242"/>
              <a:chOff x="1730155" y="3063727"/>
              <a:chExt cx="2433439" cy="56294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730155" y="3063727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771009" y="3063727"/>
                <a:ext cx="1392585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730155" y="3409294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771009" y="3409294"/>
                <a:ext cx="1392585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732193" y="1108025"/>
            <a:ext cx="6096000" cy="50013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msoAutoShape = 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msoCallout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msoChart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msoComment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4,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msoFreeform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자유형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쉐이프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포함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msoGroup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6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b="1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msoEmbeddedOLEObject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개체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7,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msoFormControl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msoLine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9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msoLinkedOLEObject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10,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msoLinkedPicture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11,</a:t>
            </a:r>
          </a:p>
          <a:p>
            <a:r>
              <a:rPr lang="en-US" altLang="ko-KR" sz="1100" b="1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msoOLEControlObject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(VBA Control)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msoPicture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b="1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msoPlaceholder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레이아웃 제목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 </a:t>
            </a:r>
            <a:r>
              <a:rPr lang="ko-KR" altLang="en-US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부제 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 </a:t>
            </a:r>
            <a:r>
              <a:rPr lang="ko-KR" altLang="en-US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개채</a:t>
            </a:r>
            <a:r>
              <a:rPr lang="ko-KR" altLang="en-US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틀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14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msoTextEffect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15,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msoMedia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동영상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소리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16,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msoTextBox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 텍스트 박스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17,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msoScriptAnchor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18,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msoTable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19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msoCanvas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20,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msoDiagram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21,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msoInk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22,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msoInkComment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23,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msoSmartArt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24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msoSlicer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25,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msoWebVideo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26,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msoContentApp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27</a:t>
            </a:r>
          </a:p>
          <a:p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</a:t>
            </a:r>
            <a:endParaRPr lang="ko-KR" altLang="en-US" sz="1100" b="1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6687603" y="3370545"/>
            <a:ext cx="376478" cy="329928"/>
            <a:chOff x="6709530" y="3372909"/>
            <a:chExt cx="328237" cy="287652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6737291" y="3399564"/>
              <a:ext cx="188933" cy="2341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709530" y="3372909"/>
              <a:ext cx="55522" cy="55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/>
            <p:nvPr/>
          </p:nvCxnSpPr>
          <p:spPr>
            <a:xfrm flipV="1">
              <a:off x="6926224" y="3516621"/>
              <a:ext cx="83717" cy="116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6982245" y="3489802"/>
              <a:ext cx="55522" cy="55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98882" y="3605040"/>
              <a:ext cx="55522" cy="55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6" name="직선 연결선 125"/>
          <p:cNvCxnSpPr/>
          <p:nvPr/>
        </p:nvCxnSpPr>
        <p:spPr>
          <a:xfrm>
            <a:off x="6359818" y="3299413"/>
            <a:ext cx="114937" cy="101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7715933" y="3342418"/>
            <a:ext cx="441678" cy="347178"/>
            <a:chOff x="4178299" y="-40912"/>
            <a:chExt cx="263526" cy="207142"/>
          </a:xfrm>
        </p:grpSpPr>
        <p:sp>
          <p:nvSpPr>
            <p:cNvPr id="135" name="직사각형 134"/>
            <p:cNvSpPr/>
            <p:nvPr/>
          </p:nvSpPr>
          <p:spPr>
            <a:xfrm>
              <a:off x="4270375" y="39230"/>
              <a:ext cx="171450" cy="127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F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4178299" y="-40912"/>
              <a:ext cx="204254" cy="143256"/>
            </a:xfrm>
            <a:custGeom>
              <a:avLst/>
              <a:gdLst>
                <a:gd name="connsiteX0" fmla="*/ 0 w 204254"/>
                <a:gd name="connsiteY0" fmla="*/ 0 h 143256"/>
                <a:gd name="connsiteX1" fmla="*/ 166497 w 204254"/>
                <a:gd name="connsiteY1" fmla="*/ 0 h 143256"/>
                <a:gd name="connsiteX2" fmla="*/ 204254 w 204254"/>
                <a:gd name="connsiteY2" fmla="*/ 54742 h 143256"/>
                <a:gd name="connsiteX3" fmla="*/ 66675 w 204254"/>
                <a:gd name="connsiteY3" fmla="*/ 54742 h 143256"/>
                <a:gd name="connsiteX4" fmla="*/ 66675 w 204254"/>
                <a:gd name="connsiteY4" fmla="*/ 143256 h 143256"/>
                <a:gd name="connsiteX5" fmla="*/ 0 w 204254"/>
                <a:gd name="connsiteY5" fmla="*/ 143256 h 143256"/>
                <a:gd name="connsiteX6" fmla="*/ 49403 w 204254"/>
                <a:gd name="connsiteY6" fmla="*/ 71628 h 143256"/>
                <a:gd name="connsiteX7" fmla="*/ 0 w 204254"/>
                <a:gd name="connsiteY7" fmla="*/ 0 h 1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4" h="143256">
                  <a:moveTo>
                    <a:pt x="0" y="0"/>
                  </a:moveTo>
                  <a:lnTo>
                    <a:pt x="166497" y="0"/>
                  </a:lnTo>
                  <a:lnTo>
                    <a:pt x="204254" y="54742"/>
                  </a:lnTo>
                  <a:lnTo>
                    <a:pt x="66675" y="54742"/>
                  </a:lnTo>
                  <a:lnTo>
                    <a:pt x="66675" y="143256"/>
                  </a:lnTo>
                  <a:lnTo>
                    <a:pt x="0" y="143256"/>
                  </a:lnTo>
                  <a:lnTo>
                    <a:pt x="49403" y="7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7837" y="57665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87837" y="90410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287837" y="123097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402229" y="3299168"/>
            <a:ext cx="153414" cy="120590"/>
            <a:chOff x="4178299" y="-40912"/>
            <a:chExt cx="263526" cy="207142"/>
          </a:xfrm>
        </p:grpSpPr>
        <p:sp>
          <p:nvSpPr>
            <p:cNvPr id="145" name="직사각형 144"/>
            <p:cNvSpPr/>
            <p:nvPr/>
          </p:nvSpPr>
          <p:spPr>
            <a:xfrm>
              <a:off x="4270375" y="39230"/>
              <a:ext cx="171450" cy="127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F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 145"/>
            <p:cNvSpPr/>
            <p:nvPr/>
          </p:nvSpPr>
          <p:spPr>
            <a:xfrm>
              <a:off x="4178299" y="-40912"/>
              <a:ext cx="204254" cy="143256"/>
            </a:xfrm>
            <a:custGeom>
              <a:avLst/>
              <a:gdLst>
                <a:gd name="connsiteX0" fmla="*/ 0 w 204254"/>
                <a:gd name="connsiteY0" fmla="*/ 0 h 143256"/>
                <a:gd name="connsiteX1" fmla="*/ 166497 w 204254"/>
                <a:gd name="connsiteY1" fmla="*/ 0 h 143256"/>
                <a:gd name="connsiteX2" fmla="*/ 204254 w 204254"/>
                <a:gd name="connsiteY2" fmla="*/ 54742 h 143256"/>
                <a:gd name="connsiteX3" fmla="*/ 66675 w 204254"/>
                <a:gd name="connsiteY3" fmla="*/ 54742 h 143256"/>
                <a:gd name="connsiteX4" fmla="*/ 66675 w 204254"/>
                <a:gd name="connsiteY4" fmla="*/ 143256 h 143256"/>
                <a:gd name="connsiteX5" fmla="*/ 0 w 204254"/>
                <a:gd name="connsiteY5" fmla="*/ 143256 h 143256"/>
                <a:gd name="connsiteX6" fmla="*/ 49403 w 204254"/>
                <a:gd name="connsiteY6" fmla="*/ 71628 h 143256"/>
                <a:gd name="connsiteX7" fmla="*/ 0 w 204254"/>
                <a:gd name="connsiteY7" fmla="*/ 0 h 1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4" h="143256">
                  <a:moveTo>
                    <a:pt x="0" y="0"/>
                  </a:moveTo>
                  <a:lnTo>
                    <a:pt x="166497" y="0"/>
                  </a:lnTo>
                  <a:lnTo>
                    <a:pt x="204254" y="54742"/>
                  </a:lnTo>
                  <a:lnTo>
                    <a:pt x="66675" y="54742"/>
                  </a:lnTo>
                  <a:lnTo>
                    <a:pt x="66675" y="143256"/>
                  </a:lnTo>
                  <a:lnTo>
                    <a:pt x="0" y="143256"/>
                  </a:lnTo>
                  <a:lnTo>
                    <a:pt x="49403" y="7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87837" y="57665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87837" y="90410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287837" y="123097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자유형 149"/>
          <p:cNvSpPr/>
          <p:nvPr/>
        </p:nvSpPr>
        <p:spPr>
          <a:xfrm rot="16200000">
            <a:off x="8826773" y="3351737"/>
            <a:ext cx="330586" cy="327642"/>
          </a:xfrm>
          <a:custGeom>
            <a:avLst/>
            <a:gdLst>
              <a:gd name="connsiteX0" fmla="*/ 870097 w 2162380"/>
              <a:gd name="connsiteY0" fmla="*/ 1230077 h 2143126"/>
              <a:gd name="connsiteX1" fmla="*/ 277431 w 2162380"/>
              <a:gd name="connsiteY1" fmla="*/ 1230077 h 2143126"/>
              <a:gd name="connsiteX2" fmla="*/ 277431 w 2162380"/>
              <a:gd name="connsiteY2" fmla="*/ 1883221 h 2143126"/>
              <a:gd name="connsiteX3" fmla="*/ 870097 w 2162380"/>
              <a:gd name="connsiteY3" fmla="*/ 1883221 h 2143126"/>
              <a:gd name="connsiteX4" fmla="*/ 1675465 w 2162380"/>
              <a:gd name="connsiteY4" fmla="*/ 1230077 h 2143126"/>
              <a:gd name="connsiteX5" fmla="*/ 1117869 w 2162380"/>
              <a:gd name="connsiteY5" fmla="*/ 1230077 h 2143126"/>
              <a:gd name="connsiteX6" fmla="*/ 1117869 w 2162380"/>
              <a:gd name="connsiteY6" fmla="*/ 1883221 h 2143126"/>
              <a:gd name="connsiteX7" fmla="*/ 1675465 w 2162380"/>
              <a:gd name="connsiteY7" fmla="*/ 1883221 h 2143126"/>
              <a:gd name="connsiteX8" fmla="*/ 1675465 w 2162380"/>
              <a:gd name="connsiteY8" fmla="*/ 294460 h 2143126"/>
              <a:gd name="connsiteX9" fmla="*/ 277431 w 2162380"/>
              <a:gd name="connsiteY9" fmla="*/ 294460 h 2143126"/>
              <a:gd name="connsiteX10" fmla="*/ 277431 w 2162380"/>
              <a:gd name="connsiteY10" fmla="*/ 982304 h 2143126"/>
              <a:gd name="connsiteX11" fmla="*/ 1675465 w 2162380"/>
              <a:gd name="connsiteY11" fmla="*/ 982304 h 2143126"/>
              <a:gd name="connsiteX12" fmla="*/ 2162380 w 2162380"/>
              <a:gd name="connsiteY12" fmla="*/ 153019 h 2143126"/>
              <a:gd name="connsiteX13" fmla="*/ 2162380 w 2162380"/>
              <a:gd name="connsiteY13" fmla="*/ 1990107 h 2143126"/>
              <a:gd name="connsiteX14" fmla="*/ 2009361 w 2162380"/>
              <a:gd name="connsiteY14" fmla="*/ 2143126 h 2143126"/>
              <a:gd name="connsiteX15" fmla="*/ 0 w 2162380"/>
              <a:gd name="connsiteY15" fmla="*/ 2143126 h 2143126"/>
              <a:gd name="connsiteX16" fmla="*/ 0 w 2162380"/>
              <a:gd name="connsiteY16" fmla="*/ 0 h 2143126"/>
              <a:gd name="connsiteX17" fmla="*/ 2009361 w 2162380"/>
              <a:gd name="connsiteY17" fmla="*/ 0 h 2143126"/>
              <a:gd name="connsiteX18" fmla="*/ 2162380 w 2162380"/>
              <a:gd name="connsiteY18" fmla="*/ 153019 h 214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62380" h="2143126">
                <a:moveTo>
                  <a:pt x="870097" y="1230077"/>
                </a:moveTo>
                <a:lnTo>
                  <a:pt x="277431" y="1230077"/>
                </a:lnTo>
                <a:lnTo>
                  <a:pt x="277431" y="1883221"/>
                </a:lnTo>
                <a:lnTo>
                  <a:pt x="870097" y="1883221"/>
                </a:lnTo>
                <a:close/>
                <a:moveTo>
                  <a:pt x="1675465" y="1230077"/>
                </a:moveTo>
                <a:lnTo>
                  <a:pt x="1117869" y="1230077"/>
                </a:lnTo>
                <a:lnTo>
                  <a:pt x="1117869" y="1883221"/>
                </a:lnTo>
                <a:lnTo>
                  <a:pt x="1675465" y="1883221"/>
                </a:lnTo>
                <a:close/>
                <a:moveTo>
                  <a:pt x="1675465" y="294460"/>
                </a:moveTo>
                <a:lnTo>
                  <a:pt x="277431" y="294460"/>
                </a:lnTo>
                <a:lnTo>
                  <a:pt x="277431" y="982304"/>
                </a:lnTo>
                <a:lnTo>
                  <a:pt x="1675465" y="982304"/>
                </a:lnTo>
                <a:close/>
                <a:moveTo>
                  <a:pt x="2162380" y="153019"/>
                </a:moveTo>
                <a:lnTo>
                  <a:pt x="2162380" y="1990107"/>
                </a:lnTo>
                <a:cubicBezTo>
                  <a:pt x="2162380" y="2074617"/>
                  <a:pt x="2093871" y="2143126"/>
                  <a:pt x="2009361" y="2143126"/>
                </a:cubicBezTo>
                <a:lnTo>
                  <a:pt x="0" y="2143126"/>
                </a:lnTo>
                <a:lnTo>
                  <a:pt x="0" y="0"/>
                </a:lnTo>
                <a:lnTo>
                  <a:pt x="2009361" y="0"/>
                </a:lnTo>
                <a:cubicBezTo>
                  <a:pt x="2093871" y="0"/>
                  <a:pt x="2162380" y="68509"/>
                  <a:pt x="2162380" y="153019"/>
                </a:cubicBezTo>
                <a:close/>
              </a:path>
            </a:pathLst>
          </a:custGeom>
          <a:solidFill>
            <a:srgbClr val="ABABA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 rot="16200000">
            <a:off x="8469935" y="3295602"/>
            <a:ext cx="133576" cy="132386"/>
          </a:xfrm>
          <a:custGeom>
            <a:avLst/>
            <a:gdLst>
              <a:gd name="connsiteX0" fmla="*/ 870097 w 2162380"/>
              <a:gd name="connsiteY0" fmla="*/ 1230077 h 2143126"/>
              <a:gd name="connsiteX1" fmla="*/ 277431 w 2162380"/>
              <a:gd name="connsiteY1" fmla="*/ 1230077 h 2143126"/>
              <a:gd name="connsiteX2" fmla="*/ 277431 w 2162380"/>
              <a:gd name="connsiteY2" fmla="*/ 1883221 h 2143126"/>
              <a:gd name="connsiteX3" fmla="*/ 870097 w 2162380"/>
              <a:gd name="connsiteY3" fmla="*/ 1883221 h 2143126"/>
              <a:gd name="connsiteX4" fmla="*/ 1675465 w 2162380"/>
              <a:gd name="connsiteY4" fmla="*/ 1230077 h 2143126"/>
              <a:gd name="connsiteX5" fmla="*/ 1117869 w 2162380"/>
              <a:gd name="connsiteY5" fmla="*/ 1230077 h 2143126"/>
              <a:gd name="connsiteX6" fmla="*/ 1117869 w 2162380"/>
              <a:gd name="connsiteY6" fmla="*/ 1883221 h 2143126"/>
              <a:gd name="connsiteX7" fmla="*/ 1675465 w 2162380"/>
              <a:gd name="connsiteY7" fmla="*/ 1883221 h 2143126"/>
              <a:gd name="connsiteX8" fmla="*/ 1675465 w 2162380"/>
              <a:gd name="connsiteY8" fmla="*/ 294460 h 2143126"/>
              <a:gd name="connsiteX9" fmla="*/ 277431 w 2162380"/>
              <a:gd name="connsiteY9" fmla="*/ 294460 h 2143126"/>
              <a:gd name="connsiteX10" fmla="*/ 277431 w 2162380"/>
              <a:gd name="connsiteY10" fmla="*/ 982304 h 2143126"/>
              <a:gd name="connsiteX11" fmla="*/ 1675465 w 2162380"/>
              <a:gd name="connsiteY11" fmla="*/ 982304 h 2143126"/>
              <a:gd name="connsiteX12" fmla="*/ 2162380 w 2162380"/>
              <a:gd name="connsiteY12" fmla="*/ 153019 h 2143126"/>
              <a:gd name="connsiteX13" fmla="*/ 2162380 w 2162380"/>
              <a:gd name="connsiteY13" fmla="*/ 1990107 h 2143126"/>
              <a:gd name="connsiteX14" fmla="*/ 2009361 w 2162380"/>
              <a:gd name="connsiteY14" fmla="*/ 2143126 h 2143126"/>
              <a:gd name="connsiteX15" fmla="*/ 0 w 2162380"/>
              <a:gd name="connsiteY15" fmla="*/ 2143126 h 2143126"/>
              <a:gd name="connsiteX16" fmla="*/ 0 w 2162380"/>
              <a:gd name="connsiteY16" fmla="*/ 0 h 2143126"/>
              <a:gd name="connsiteX17" fmla="*/ 2009361 w 2162380"/>
              <a:gd name="connsiteY17" fmla="*/ 0 h 2143126"/>
              <a:gd name="connsiteX18" fmla="*/ 2162380 w 2162380"/>
              <a:gd name="connsiteY18" fmla="*/ 153019 h 214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62380" h="2143126">
                <a:moveTo>
                  <a:pt x="870097" y="1230077"/>
                </a:moveTo>
                <a:lnTo>
                  <a:pt x="277431" y="1230077"/>
                </a:lnTo>
                <a:lnTo>
                  <a:pt x="277431" y="1883221"/>
                </a:lnTo>
                <a:lnTo>
                  <a:pt x="870097" y="1883221"/>
                </a:lnTo>
                <a:close/>
                <a:moveTo>
                  <a:pt x="1675465" y="1230077"/>
                </a:moveTo>
                <a:lnTo>
                  <a:pt x="1117869" y="1230077"/>
                </a:lnTo>
                <a:lnTo>
                  <a:pt x="1117869" y="1883221"/>
                </a:lnTo>
                <a:lnTo>
                  <a:pt x="1675465" y="1883221"/>
                </a:lnTo>
                <a:close/>
                <a:moveTo>
                  <a:pt x="1675465" y="294460"/>
                </a:moveTo>
                <a:lnTo>
                  <a:pt x="277431" y="294460"/>
                </a:lnTo>
                <a:lnTo>
                  <a:pt x="277431" y="982304"/>
                </a:lnTo>
                <a:lnTo>
                  <a:pt x="1675465" y="982304"/>
                </a:lnTo>
                <a:close/>
                <a:moveTo>
                  <a:pt x="2162380" y="153019"/>
                </a:moveTo>
                <a:lnTo>
                  <a:pt x="2162380" y="1990107"/>
                </a:lnTo>
                <a:cubicBezTo>
                  <a:pt x="2162380" y="2074617"/>
                  <a:pt x="2093871" y="2143126"/>
                  <a:pt x="2009361" y="2143126"/>
                </a:cubicBezTo>
                <a:lnTo>
                  <a:pt x="0" y="2143126"/>
                </a:lnTo>
                <a:lnTo>
                  <a:pt x="0" y="0"/>
                </a:lnTo>
                <a:lnTo>
                  <a:pt x="2009361" y="0"/>
                </a:lnTo>
                <a:cubicBezTo>
                  <a:pt x="2093871" y="0"/>
                  <a:pt x="2162380" y="68509"/>
                  <a:pt x="2162380" y="153019"/>
                </a:cubicBezTo>
                <a:close/>
              </a:path>
            </a:pathLst>
          </a:custGeom>
          <a:solidFill>
            <a:srgbClr val="ABABA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5862161" y="3634771"/>
            <a:ext cx="18671" cy="36235"/>
          </a:xfrm>
          <a:custGeom>
            <a:avLst/>
            <a:gdLst>
              <a:gd name="connsiteX0" fmla="*/ 15439 w 18671"/>
              <a:gd name="connsiteY0" fmla="*/ 0 h 36235"/>
              <a:gd name="connsiteX1" fmla="*/ 18671 w 18671"/>
              <a:gd name="connsiteY1" fmla="*/ 21095 h 36235"/>
              <a:gd name="connsiteX2" fmla="*/ 4314 w 18671"/>
              <a:gd name="connsiteY2" fmla="*/ 35591 h 36235"/>
              <a:gd name="connsiteX3" fmla="*/ 0 w 18671"/>
              <a:gd name="connsiteY3" fmla="*/ 36235 h 36235"/>
              <a:gd name="connsiteX4" fmla="*/ 9789 w 18671"/>
              <a:gd name="connsiteY4" fmla="*/ 18201 h 36235"/>
              <a:gd name="connsiteX5" fmla="*/ 15439 w 18671"/>
              <a:gd name="connsiteY5" fmla="*/ 0 h 3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71" h="36235">
                <a:moveTo>
                  <a:pt x="15439" y="0"/>
                </a:moveTo>
                <a:lnTo>
                  <a:pt x="18671" y="21095"/>
                </a:lnTo>
                <a:cubicBezTo>
                  <a:pt x="16475" y="27684"/>
                  <a:pt x="11250" y="32539"/>
                  <a:pt x="4314" y="35591"/>
                </a:cubicBezTo>
                <a:lnTo>
                  <a:pt x="0" y="36235"/>
                </a:lnTo>
                <a:lnTo>
                  <a:pt x="9789" y="18201"/>
                </a:lnTo>
                <a:lnTo>
                  <a:pt x="15439" y="0"/>
                </a:lnTo>
                <a:close/>
              </a:path>
            </a:pathLst>
          </a:cu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5636029" y="4203272"/>
            <a:ext cx="372162" cy="177712"/>
            <a:chOff x="5636029" y="4203272"/>
            <a:chExt cx="372162" cy="177712"/>
          </a:xfrm>
        </p:grpSpPr>
        <p:sp>
          <p:nvSpPr>
            <p:cNvPr id="156" name="자유형 155"/>
            <p:cNvSpPr/>
            <p:nvPr/>
          </p:nvSpPr>
          <p:spPr>
            <a:xfrm>
              <a:off x="5636029" y="4203272"/>
              <a:ext cx="239039" cy="164356"/>
            </a:xfrm>
            <a:custGeom>
              <a:avLst/>
              <a:gdLst>
                <a:gd name="connsiteX0" fmla="*/ 312827 w 909954"/>
                <a:gd name="connsiteY0" fmla="*/ 0 h 625654"/>
                <a:gd name="connsiteX1" fmla="*/ 597127 w 909954"/>
                <a:gd name="connsiteY1" fmla="*/ 0 h 625654"/>
                <a:gd name="connsiteX2" fmla="*/ 909954 w 909954"/>
                <a:gd name="connsiteY2" fmla="*/ 312827 h 625654"/>
                <a:gd name="connsiteX3" fmla="*/ 909953 w 909954"/>
                <a:gd name="connsiteY3" fmla="*/ 312827 h 625654"/>
                <a:gd name="connsiteX4" fmla="*/ 903597 w 909954"/>
                <a:gd name="connsiteY4" fmla="*/ 375873 h 625654"/>
                <a:gd name="connsiteX5" fmla="*/ 891020 w 909954"/>
                <a:gd name="connsiteY5" fmla="*/ 416393 h 625654"/>
                <a:gd name="connsiteX6" fmla="*/ 890437 w 909954"/>
                <a:gd name="connsiteY6" fmla="*/ 412589 h 625654"/>
                <a:gd name="connsiteX7" fmla="*/ 704006 w 909954"/>
                <a:gd name="connsiteY7" fmla="*/ 208403 h 625654"/>
                <a:gd name="connsiteX8" fmla="*/ 313389 w 909954"/>
                <a:gd name="connsiteY8" fmla="*/ 190647 h 625654"/>
                <a:gd name="connsiteX9" fmla="*/ 197979 w 909954"/>
                <a:gd name="connsiteY9" fmla="*/ 270546 h 625654"/>
                <a:gd name="connsiteX10" fmla="*/ 251245 w 909954"/>
                <a:gd name="connsiteY10" fmla="*/ 377078 h 625654"/>
                <a:gd name="connsiteX11" fmla="*/ 402166 w 909954"/>
                <a:gd name="connsiteY11" fmla="*/ 474733 h 625654"/>
                <a:gd name="connsiteX12" fmla="*/ 506478 w 909954"/>
                <a:gd name="connsiteY12" fmla="*/ 602904 h 625654"/>
                <a:gd name="connsiteX13" fmla="*/ 524585 w 909954"/>
                <a:gd name="connsiteY13" fmla="*/ 625654 h 625654"/>
                <a:gd name="connsiteX14" fmla="*/ 312827 w 909954"/>
                <a:gd name="connsiteY14" fmla="*/ 625653 h 625654"/>
                <a:gd name="connsiteX15" fmla="*/ 6356 w 909954"/>
                <a:gd name="connsiteY15" fmla="*/ 375872 h 625654"/>
                <a:gd name="connsiteX16" fmla="*/ 0 w 909954"/>
                <a:gd name="connsiteY16" fmla="*/ 312827 h 625654"/>
                <a:gd name="connsiteX17" fmla="*/ 6356 w 909954"/>
                <a:gd name="connsiteY17" fmla="*/ 249781 h 625654"/>
                <a:gd name="connsiteX18" fmla="*/ 312827 w 909954"/>
                <a:gd name="connsiteY18" fmla="*/ 0 h 6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9954" h="625654">
                  <a:moveTo>
                    <a:pt x="312827" y="0"/>
                  </a:moveTo>
                  <a:lnTo>
                    <a:pt x="597127" y="0"/>
                  </a:lnTo>
                  <a:cubicBezTo>
                    <a:pt x="769897" y="0"/>
                    <a:pt x="909954" y="140057"/>
                    <a:pt x="909954" y="312827"/>
                  </a:cubicBezTo>
                  <a:lnTo>
                    <a:pt x="909953" y="312827"/>
                  </a:lnTo>
                  <a:cubicBezTo>
                    <a:pt x="909953" y="334423"/>
                    <a:pt x="907765" y="355508"/>
                    <a:pt x="903597" y="375873"/>
                  </a:cubicBezTo>
                  <a:lnTo>
                    <a:pt x="891020" y="416393"/>
                  </a:lnTo>
                  <a:lnTo>
                    <a:pt x="890437" y="412589"/>
                  </a:lnTo>
                  <a:cubicBezTo>
                    <a:pt x="869722" y="372640"/>
                    <a:pt x="800181" y="245393"/>
                    <a:pt x="704006" y="208403"/>
                  </a:cubicBezTo>
                  <a:cubicBezTo>
                    <a:pt x="607831" y="171413"/>
                    <a:pt x="397727" y="180290"/>
                    <a:pt x="313389" y="190647"/>
                  </a:cubicBezTo>
                  <a:cubicBezTo>
                    <a:pt x="229051" y="201004"/>
                    <a:pt x="208336" y="239474"/>
                    <a:pt x="197979" y="270546"/>
                  </a:cubicBezTo>
                  <a:cubicBezTo>
                    <a:pt x="187622" y="301618"/>
                    <a:pt x="217214" y="343047"/>
                    <a:pt x="251245" y="377078"/>
                  </a:cubicBezTo>
                  <a:cubicBezTo>
                    <a:pt x="285276" y="411109"/>
                    <a:pt x="342981" y="418508"/>
                    <a:pt x="402166" y="474733"/>
                  </a:cubicBezTo>
                  <a:cubicBezTo>
                    <a:pt x="431758" y="502846"/>
                    <a:pt x="469488" y="554262"/>
                    <a:pt x="506478" y="602904"/>
                  </a:cubicBezTo>
                  <a:lnTo>
                    <a:pt x="524585" y="625654"/>
                  </a:lnTo>
                  <a:lnTo>
                    <a:pt x="312827" y="625653"/>
                  </a:lnTo>
                  <a:cubicBezTo>
                    <a:pt x="161653" y="625653"/>
                    <a:pt x="35526" y="518422"/>
                    <a:pt x="6356" y="375872"/>
                  </a:cubicBezTo>
                  <a:lnTo>
                    <a:pt x="0" y="312827"/>
                  </a:lnTo>
                  <a:lnTo>
                    <a:pt x="6356" y="249781"/>
                  </a:lnTo>
                  <a:cubicBezTo>
                    <a:pt x="35526" y="107231"/>
                    <a:pt x="161653" y="0"/>
                    <a:pt x="312827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157"/>
            <p:cNvSpPr/>
            <p:nvPr/>
          </p:nvSpPr>
          <p:spPr>
            <a:xfrm flipH="1" flipV="1">
              <a:off x="5769152" y="4216628"/>
              <a:ext cx="239039" cy="164356"/>
            </a:xfrm>
            <a:custGeom>
              <a:avLst/>
              <a:gdLst>
                <a:gd name="connsiteX0" fmla="*/ 312827 w 909954"/>
                <a:gd name="connsiteY0" fmla="*/ 0 h 625654"/>
                <a:gd name="connsiteX1" fmla="*/ 597127 w 909954"/>
                <a:gd name="connsiteY1" fmla="*/ 0 h 625654"/>
                <a:gd name="connsiteX2" fmla="*/ 909954 w 909954"/>
                <a:gd name="connsiteY2" fmla="*/ 312827 h 625654"/>
                <a:gd name="connsiteX3" fmla="*/ 909953 w 909954"/>
                <a:gd name="connsiteY3" fmla="*/ 312827 h 625654"/>
                <a:gd name="connsiteX4" fmla="*/ 903597 w 909954"/>
                <a:gd name="connsiteY4" fmla="*/ 375873 h 625654"/>
                <a:gd name="connsiteX5" fmla="*/ 891020 w 909954"/>
                <a:gd name="connsiteY5" fmla="*/ 416393 h 625654"/>
                <a:gd name="connsiteX6" fmla="*/ 890437 w 909954"/>
                <a:gd name="connsiteY6" fmla="*/ 412589 h 625654"/>
                <a:gd name="connsiteX7" fmla="*/ 704006 w 909954"/>
                <a:gd name="connsiteY7" fmla="*/ 208403 h 625654"/>
                <a:gd name="connsiteX8" fmla="*/ 313389 w 909954"/>
                <a:gd name="connsiteY8" fmla="*/ 190647 h 625654"/>
                <a:gd name="connsiteX9" fmla="*/ 197979 w 909954"/>
                <a:gd name="connsiteY9" fmla="*/ 270546 h 625654"/>
                <a:gd name="connsiteX10" fmla="*/ 251245 w 909954"/>
                <a:gd name="connsiteY10" fmla="*/ 377078 h 625654"/>
                <a:gd name="connsiteX11" fmla="*/ 402166 w 909954"/>
                <a:gd name="connsiteY11" fmla="*/ 474733 h 625654"/>
                <a:gd name="connsiteX12" fmla="*/ 506478 w 909954"/>
                <a:gd name="connsiteY12" fmla="*/ 602904 h 625654"/>
                <a:gd name="connsiteX13" fmla="*/ 524585 w 909954"/>
                <a:gd name="connsiteY13" fmla="*/ 625654 h 625654"/>
                <a:gd name="connsiteX14" fmla="*/ 312827 w 909954"/>
                <a:gd name="connsiteY14" fmla="*/ 625653 h 625654"/>
                <a:gd name="connsiteX15" fmla="*/ 6356 w 909954"/>
                <a:gd name="connsiteY15" fmla="*/ 375872 h 625654"/>
                <a:gd name="connsiteX16" fmla="*/ 0 w 909954"/>
                <a:gd name="connsiteY16" fmla="*/ 312827 h 625654"/>
                <a:gd name="connsiteX17" fmla="*/ 6356 w 909954"/>
                <a:gd name="connsiteY17" fmla="*/ 249781 h 625654"/>
                <a:gd name="connsiteX18" fmla="*/ 312827 w 909954"/>
                <a:gd name="connsiteY18" fmla="*/ 0 h 6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9954" h="625654">
                  <a:moveTo>
                    <a:pt x="312827" y="0"/>
                  </a:moveTo>
                  <a:lnTo>
                    <a:pt x="597127" y="0"/>
                  </a:lnTo>
                  <a:cubicBezTo>
                    <a:pt x="769897" y="0"/>
                    <a:pt x="909954" y="140057"/>
                    <a:pt x="909954" y="312827"/>
                  </a:cubicBezTo>
                  <a:lnTo>
                    <a:pt x="909953" y="312827"/>
                  </a:lnTo>
                  <a:cubicBezTo>
                    <a:pt x="909953" y="334423"/>
                    <a:pt x="907765" y="355508"/>
                    <a:pt x="903597" y="375873"/>
                  </a:cubicBezTo>
                  <a:lnTo>
                    <a:pt x="891020" y="416393"/>
                  </a:lnTo>
                  <a:lnTo>
                    <a:pt x="890437" y="412589"/>
                  </a:lnTo>
                  <a:cubicBezTo>
                    <a:pt x="869722" y="372640"/>
                    <a:pt x="800181" y="245393"/>
                    <a:pt x="704006" y="208403"/>
                  </a:cubicBezTo>
                  <a:cubicBezTo>
                    <a:pt x="607831" y="171413"/>
                    <a:pt x="397727" y="180290"/>
                    <a:pt x="313389" y="190647"/>
                  </a:cubicBezTo>
                  <a:cubicBezTo>
                    <a:pt x="229051" y="201004"/>
                    <a:pt x="208336" y="239474"/>
                    <a:pt x="197979" y="270546"/>
                  </a:cubicBezTo>
                  <a:cubicBezTo>
                    <a:pt x="187622" y="301618"/>
                    <a:pt x="217214" y="343047"/>
                    <a:pt x="251245" y="377078"/>
                  </a:cubicBezTo>
                  <a:cubicBezTo>
                    <a:pt x="285276" y="411109"/>
                    <a:pt x="342981" y="418508"/>
                    <a:pt x="402166" y="474733"/>
                  </a:cubicBezTo>
                  <a:cubicBezTo>
                    <a:pt x="431758" y="502846"/>
                    <a:pt x="469488" y="554262"/>
                    <a:pt x="506478" y="602904"/>
                  </a:cubicBezTo>
                  <a:lnTo>
                    <a:pt x="524585" y="625654"/>
                  </a:lnTo>
                  <a:lnTo>
                    <a:pt x="312827" y="625653"/>
                  </a:lnTo>
                  <a:cubicBezTo>
                    <a:pt x="161653" y="625653"/>
                    <a:pt x="35526" y="518422"/>
                    <a:pt x="6356" y="375872"/>
                  </a:cubicBezTo>
                  <a:lnTo>
                    <a:pt x="0" y="312827"/>
                  </a:lnTo>
                  <a:lnTo>
                    <a:pt x="6356" y="249781"/>
                  </a:lnTo>
                  <a:cubicBezTo>
                    <a:pt x="35526" y="107231"/>
                    <a:pt x="161653" y="0"/>
                    <a:pt x="312827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288288" y="4091901"/>
            <a:ext cx="154010" cy="73584"/>
            <a:chOff x="6830759" y="3732455"/>
            <a:chExt cx="1416716" cy="676892"/>
          </a:xfrm>
        </p:grpSpPr>
        <p:sp>
          <p:nvSpPr>
            <p:cNvPr id="160" name="자유형 159"/>
            <p:cNvSpPr/>
            <p:nvPr/>
          </p:nvSpPr>
          <p:spPr>
            <a:xfrm>
              <a:off x="6830759" y="3732455"/>
              <a:ext cx="909954" cy="625654"/>
            </a:xfrm>
            <a:custGeom>
              <a:avLst/>
              <a:gdLst>
                <a:gd name="connsiteX0" fmla="*/ 312827 w 909954"/>
                <a:gd name="connsiteY0" fmla="*/ 0 h 625654"/>
                <a:gd name="connsiteX1" fmla="*/ 597127 w 909954"/>
                <a:gd name="connsiteY1" fmla="*/ 0 h 625654"/>
                <a:gd name="connsiteX2" fmla="*/ 909954 w 909954"/>
                <a:gd name="connsiteY2" fmla="*/ 312827 h 625654"/>
                <a:gd name="connsiteX3" fmla="*/ 909953 w 909954"/>
                <a:gd name="connsiteY3" fmla="*/ 312827 h 625654"/>
                <a:gd name="connsiteX4" fmla="*/ 903597 w 909954"/>
                <a:gd name="connsiteY4" fmla="*/ 375873 h 625654"/>
                <a:gd name="connsiteX5" fmla="*/ 891020 w 909954"/>
                <a:gd name="connsiteY5" fmla="*/ 416393 h 625654"/>
                <a:gd name="connsiteX6" fmla="*/ 890437 w 909954"/>
                <a:gd name="connsiteY6" fmla="*/ 412589 h 625654"/>
                <a:gd name="connsiteX7" fmla="*/ 704006 w 909954"/>
                <a:gd name="connsiteY7" fmla="*/ 208403 h 625654"/>
                <a:gd name="connsiteX8" fmla="*/ 313389 w 909954"/>
                <a:gd name="connsiteY8" fmla="*/ 190647 h 625654"/>
                <a:gd name="connsiteX9" fmla="*/ 197979 w 909954"/>
                <a:gd name="connsiteY9" fmla="*/ 270546 h 625654"/>
                <a:gd name="connsiteX10" fmla="*/ 251245 w 909954"/>
                <a:gd name="connsiteY10" fmla="*/ 377078 h 625654"/>
                <a:gd name="connsiteX11" fmla="*/ 402166 w 909954"/>
                <a:gd name="connsiteY11" fmla="*/ 474733 h 625654"/>
                <a:gd name="connsiteX12" fmla="*/ 506478 w 909954"/>
                <a:gd name="connsiteY12" fmla="*/ 602904 h 625654"/>
                <a:gd name="connsiteX13" fmla="*/ 524585 w 909954"/>
                <a:gd name="connsiteY13" fmla="*/ 625654 h 625654"/>
                <a:gd name="connsiteX14" fmla="*/ 312827 w 909954"/>
                <a:gd name="connsiteY14" fmla="*/ 625653 h 625654"/>
                <a:gd name="connsiteX15" fmla="*/ 6356 w 909954"/>
                <a:gd name="connsiteY15" fmla="*/ 375872 h 625654"/>
                <a:gd name="connsiteX16" fmla="*/ 0 w 909954"/>
                <a:gd name="connsiteY16" fmla="*/ 312827 h 625654"/>
                <a:gd name="connsiteX17" fmla="*/ 6356 w 909954"/>
                <a:gd name="connsiteY17" fmla="*/ 249781 h 625654"/>
                <a:gd name="connsiteX18" fmla="*/ 312827 w 909954"/>
                <a:gd name="connsiteY18" fmla="*/ 0 h 6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9954" h="625654">
                  <a:moveTo>
                    <a:pt x="312827" y="0"/>
                  </a:moveTo>
                  <a:lnTo>
                    <a:pt x="597127" y="0"/>
                  </a:lnTo>
                  <a:cubicBezTo>
                    <a:pt x="769897" y="0"/>
                    <a:pt x="909954" y="140057"/>
                    <a:pt x="909954" y="312827"/>
                  </a:cubicBezTo>
                  <a:lnTo>
                    <a:pt x="909953" y="312827"/>
                  </a:lnTo>
                  <a:cubicBezTo>
                    <a:pt x="909953" y="334423"/>
                    <a:pt x="907765" y="355508"/>
                    <a:pt x="903597" y="375873"/>
                  </a:cubicBezTo>
                  <a:lnTo>
                    <a:pt x="891020" y="416393"/>
                  </a:lnTo>
                  <a:lnTo>
                    <a:pt x="890437" y="412589"/>
                  </a:lnTo>
                  <a:cubicBezTo>
                    <a:pt x="869722" y="372640"/>
                    <a:pt x="800181" y="245393"/>
                    <a:pt x="704006" y="208403"/>
                  </a:cubicBezTo>
                  <a:cubicBezTo>
                    <a:pt x="607831" y="171413"/>
                    <a:pt x="397727" y="180290"/>
                    <a:pt x="313389" y="190647"/>
                  </a:cubicBezTo>
                  <a:cubicBezTo>
                    <a:pt x="229051" y="201004"/>
                    <a:pt x="208336" y="239474"/>
                    <a:pt x="197979" y="270546"/>
                  </a:cubicBezTo>
                  <a:cubicBezTo>
                    <a:pt x="187622" y="301618"/>
                    <a:pt x="217214" y="343047"/>
                    <a:pt x="251245" y="377078"/>
                  </a:cubicBezTo>
                  <a:cubicBezTo>
                    <a:pt x="285276" y="411109"/>
                    <a:pt x="342981" y="418508"/>
                    <a:pt x="402166" y="474733"/>
                  </a:cubicBezTo>
                  <a:cubicBezTo>
                    <a:pt x="431758" y="502846"/>
                    <a:pt x="469488" y="554262"/>
                    <a:pt x="506478" y="602904"/>
                  </a:cubicBezTo>
                  <a:lnTo>
                    <a:pt x="524585" y="625654"/>
                  </a:lnTo>
                  <a:lnTo>
                    <a:pt x="312827" y="625653"/>
                  </a:lnTo>
                  <a:cubicBezTo>
                    <a:pt x="161653" y="625653"/>
                    <a:pt x="35526" y="518422"/>
                    <a:pt x="6356" y="375872"/>
                  </a:cubicBezTo>
                  <a:lnTo>
                    <a:pt x="0" y="312827"/>
                  </a:lnTo>
                  <a:lnTo>
                    <a:pt x="6356" y="249781"/>
                  </a:lnTo>
                  <a:cubicBezTo>
                    <a:pt x="35526" y="107231"/>
                    <a:pt x="161653" y="0"/>
                    <a:pt x="312827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자유형 160"/>
            <p:cNvSpPr/>
            <p:nvPr/>
          </p:nvSpPr>
          <p:spPr>
            <a:xfrm flipH="1" flipV="1">
              <a:off x="7337524" y="3783693"/>
              <a:ext cx="909951" cy="625654"/>
            </a:xfrm>
            <a:custGeom>
              <a:avLst/>
              <a:gdLst>
                <a:gd name="connsiteX0" fmla="*/ 312827 w 909954"/>
                <a:gd name="connsiteY0" fmla="*/ 0 h 625654"/>
                <a:gd name="connsiteX1" fmla="*/ 597127 w 909954"/>
                <a:gd name="connsiteY1" fmla="*/ 0 h 625654"/>
                <a:gd name="connsiteX2" fmla="*/ 909954 w 909954"/>
                <a:gd name="connsiteY2" fmla="*/ 312827 h 625654"/>
                <a:gd name="connsiteX3" fmla="*/ 909953 w 909954"/>
                <a:gd name="connsiteY3" fmla="*/ 312827 h 625654"/>
                <a:gd name="connsiteX4" fmla="*/ 903597 w 909954"/>
                <a:gd name="connsiteY4" fmla="*/ 375873 h 625654"/>
                <a:gd name="connsiteX5" fmla="*/ 891020 w 909954"/>
                <a:gd name="connsiteY5" fmla="*/ 416393 h 625654"/>
                <a:gd name="connsiteX6" fmla="*/ 890437 w 909954"/>
                <a:gd name="connsiteY6" fmla="*/ 412589 h 625654"/>
                <a:gd name="connsiteX7" fmla="*/ 704006 w 909954"/>
                <a:gd name="connsiteY7" fmla="*/ 208403 h 625654"/>
                <a:gd name="connsiteX8" fmla="*/ 313389 w 909954"/>
                <a:gd name="connsiteY8" fmla="*/ 190647 h 625654"/>
                <a:gd name="connsiteX9" fmla="*/ 197979 w 909954"/>
                <a:gd name="connsiteY9" fmla="*/ 270546 h 625654"/>
                <a:gd name="connsiteX10" fmla="*/ 251245 w 909954"/>
                <a:gd name="connsiteY10" fmla="*/ 377078 h 625654"/>
                <a:gd name="connsiteX11" fmla="*/ 402166 w 909954"/>
                <a:gd name="connsiteY11" fmla="*/ 474733 h 625654"/>
                <a:gd name="connsiteX12" fmla="*/ 506478 w 909954"/>
                <a:gd name="connsiteY12" fmla="*/ 602904 h 625654"/>
                <a:gd name="connsiteX13" fmla="*/ 524585 w 909954"/>
                <a:gd name="connsiteY13" fmla="*/ 625654 h 625654"/>
                <a:gd name="connsiteX14" fmla="*/ 312827 w 909954"/>
                <a:gd name="connsiteY14" fmla="*/ 625653 h 625654"/>
                <a:gd name="connsiteX15" fmla="*/ 6356 w 909954"/>
                <a:gd name="connsiteY15" fmla="*/ 375872 h 625654"/>
                <a:gd name="connsiteX16" fmla="*/ 0 w 909954"/>
                <a:gd name="connsiteY16" fmla="*/ 312827 h 625654"/>
                <a:gd name="connsiteX17" fmla="*/ 6356 w 909954"/>
                <a:gd name="connsiteY17" fmla="*/ 249781 h 625654"/>
                <a:gd name="connsiteX18" fmla="*/ 312827 w 909954"/>
                <a:gd name="connsiteY18" fmla="*/ 0 h 6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9954" h="625654">
                  <a:moveTo>
                    <a:pt x="312827" y="0"/>
                  </a:moveTo>
                  <a:lnTo>
                    <a:pt x="597127" y="0"/>
                  </a:lnTo>
                  <a:cubicBezTo>
                    <a:pt x="769897" y="0"/>
                    <a:pt x="909954" y="140057"/>
                    <a:pt x="909954" y="312827"/>
                  </a:cubicBezTo>
                  <a:lnTo>
                    <a:pt x="909953" y="312827"/>
                  </a:lnTo>
                  <a:cubicBezTo>
                    <a:pt x="909953" y="334423"/>
                    <a:pt x="907765" y="355508"/>
                    <a:pt x="903597" y="375873"/>
                  </a:cubicBezTo>
                  <a:lnTo>
                    <a:pt x="891020" y="416393"/>
                  </a:lnTo>
                  <a:lnTo>
                    <a:pt x="890437" y="412589"/>
                  </a:lnTo>
                  <a:cubicBezTo>
                    <a:pt x="869722" y="372640"/>
                    <a:pt x="800181" y="245393"/>
                    <a:pt x="704006" y="208403"/>
                  </a:cubicBezTo>
                  <a:cubicBezTo>
                    <a:pt x="607831" y="171413"/>
                    <a:pt x="397727" y="180290"/>
                    <a:pt x="313389" y="190647"/>
                  </a:cubicBezTo>
                  <a:cubicBezTo>
                    <a:pt x="229051" y="201004"/>
                    <a:pt x="208336" y="239474"/>
                    <a:pt x="197979" y="270546"/>
                  </a:cubicBezTo>
                  <a:cubicBezTo>
                    <a:pt x="187622" y="301618"/>
                    <a:pt x="217214" y="343047"/>
                    <a:pt x="251245" y="377078"/>
                  </a:cubicBezTo>
                  <a:cubicBezTo>
                    <a:pt x="285276" y="411109"/>
                    <a:pt x="342981" y="418508"/>
                    <a:pt x="402166" y="474733"/>
                  </a:cubicBezTo>
                  <a:cubicBezTo>
                    <a:pt x="431758" y="502846"/>
                    <a:pt x="469488" y="554262"/>
                    <a:pt x="506478" y="602904"/>
                  </a:cubicBezTo>
                  <a:lnTo>
                    <a:pt x="524585" y="625654"/>
                  </a:lnTo>
                  <a:lnTo>
                    <a:pt x="312827" y="625653"/>
                  </a:lnTo>
                  <a:cubicBezTo>
                    <a:pt x="161653" y="625653"/>
                    <a:pt x="35526" y="518422"/>
                    <a:pt x="6356" y="375872"/>
                  </a:cubicBezTo>
                  <a:lnTo>
                    <a:pt x="0" y="312827"/>
                  </a:lnTo>
                  <a:lnTo>
                    <a:pt x="6356" y="249781"/>
                  </a:lnTo>
                  <a:cubicBezTo>
                    <a:pt x="35526" y="107231"/>
                    <a:pt x="161653" y="0"/>
                    <a:pt x="312827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모서리가 둥근 사각형 설명선 116"/>
          <p:cNvSpPr/>
          <p:nvPr/>
        </p:nvSpPr>
        <p:spPr>
          <a:xfrm>
            <a:off x="732193" y="54398"/>
            <a:ext cx="648177" cy="2999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녹화_2017_01_29_13_18_34_538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919854" y="5579918"/>
            <a:ext cx="2272146" cy="1278082"/>
          </a:xfrm>
          <a:prstGeom prst="rect">
            <a:avLst/>
          </a:prstGeom>
        </p:spPr>
      </p:pic>
      <p:pic>
        <p:nvPicPr>
          <p:cNvPr id="57" name="나루호도 류이치 - 이의 있소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751127" y="4859482"/>
            <a:ext cx="609600" cy="609600"/>
          </a:xfrm>
          <a:prstGeom prst="rect">
            <a:avLst/>
          </a:prstGeom>
        </p:spPr>
      </p:pic>
      <p:sp>
        <p:nvSpPr>
          <p:cNvPr id="61" name="날짜 개체 틀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7723-C5FF-4525-8E7D-F825FAE0663E}" type="datetime1">
              <a:rPr lang="ko-KR" altLang="en-US" smtClean="0"/>
              <a:t>2017-01-29</a:t>
            </a:fld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78180" y="4538146"/>
            <a:ext cx="1097783" cy="1041773"/>
          </a:xfrm>
          <a:prstGeom prst="rect">
            <a:avLst/>
          </a:prstGeom>
        </p:spPr>
      </p:pic>
      <p:sp>
        <p:nvSpPr>
          <p:cNvPr id="152" name="자유형 151"/>
          <p:cNvSpPr/>
          <p:nvPr/>
        </p:nvSpPr>
        <p:spPr>
          <a:xfrm>
            <a:off x="6690619" y="4225090"/>
            <a:ext cx="212255" cy="225238"/>
          </a:xfrm>
          <a:custGeom>
            <a:avLst/>
            <a:gdLst>
              <a:gd name="connsiteX0" fmla="*/ 71478 w 564359"/>
              <a:gd name="connsiteY0" fmla="*/ 210040 h 598876"/>
              <a:gd name="connsiteX1" fmla="*/ 73859 w 564359"/>
              <a:gd name="connsiteY1" fmla="*/ 424353 h 598876"/>
              <a:gd name="connsiteX2" fmla="*/ 254834 w 564359"/>
              <a:gd name="connsiteY2" fmla="*/ 514840 h 598876"/>
              <a:gd name="connsiteX3" fmla="*/ 252453 w 564359"/>
              <a:gd name="connsiteY3" fmla="*/ 295765 h 598876"/>
              <a:gd name="connsiteX4" fmla="*/ 286981 w 564359"/>
              <a:gd name="connsiteY4" fmla="*/ 73975 h 598876"/>
              <a:gd name="connsiteX5" fmla="*/ 116721 w 564359"/>
              <a:gd name="connsiteY5" fmla="*/ 158510 h 598876"/>
              <a:gd name="connsiteX6" fmla="*/ 286981 w 564359"/>
              <a:gd name="connsiteY6" fmla="*/ 243044 h 598876"/>
              <a:gd name="connsiteX7" fmla="*/ 457240 w 564359"/>
              <a:gd name="connsiteY7" fmla="*/ 158510 h 598876"/>
              <a:gd name="connsiteX8" fmla="*/ 291853 w 564359"/>
              <a:gd name="connsiteY8" fmla="*/ 40 h 598876"/>
              <a:gd name="connsiteX9" fmla="*/ 340520 w 564359"/>
              <a:gd name="connsiteY9" fmla="*/ 16114 h 598876"/>
              <a:gd name="connsiteX10" fmla="*/ 533401 w 564359"/>
              <a:gd name="connsiteY10" fmla="*/ 120888 h 598876"/>
              <a:gd name="connsiteX11" fmla="*/ 564357 w 564359"/>
              <a:gd name="connsiteY11" fmla="*/ 208996 h 598876"/>
              <a:gd name="connsiteX12" fmla="*/ 564359 w 564359"/>
              <a:gd name="connsiteY12" fmla="*/ 430453 h 598876"/>
              <a:gd name="connsiteX13" fmla="*/ 521494 w 564359"/>
              <a:gd name="connsiteY13" fmla="*/ 482838 h 598876"/>
              <a:gd name="connsiteX14" fmla="*/ 321469 w 564359"/>
              <a:gd name="connsiteY14" fmla="*/ 587614 h 598876"/>
              <a:gd name="connsiteX15" fmla="*/ 245269 w 564359"/>
              <a:gd name="connsiteY15" fmla="*/ 585233 h 598876"/>
              <a:gd name="connsiteX16" fmla="*/ 57150 w 564359"/>
              <a:gd name="connsiteY16" fmla="*/ 492364 h 598876"/>
              <a:gd name="connsiteX17" fmla="*/ 0 w 564359"/>
              <a:gd name="connsiteY17" fmla="*/ 425689 h 598876"/>
              <a:gd name="connsiteX18" fmla="*/ 0 w 564359"/>
              <a:gd name="connsiteY18" fmla="*/ 163752 h 598876"/>
              <a:gd name="connsiteX19" fmla="*/ 54769 w 564359"/>
              <a:gd name="connsiteY19" fmla="*/ 108982 h 598876"/>
              <a:gd name="connsiteX20" fmla="*/ 247651 w 564359"/>
              <a:gd name="connsiteY20" fmla="*/ 11350 h 598876"/>
              <a:gd name="connsiteX21" fmla="*/ 291853 w 564359"/>
              <a:gd name="connsiteY21" fmla="*/ 40 h 59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4359" h="598876">
                <a:moveTo>
                  <a:pt x="71478" y="210040"/>
                </a:moveTo>
                <a:cubicBezTo>
                  <a:pt x="72272" y="281478"/>
                  <a:pt x="73065" y="352915"/>
                  <a:pt x="73859" y="424353"/>
                </a:cubicBezTo>
                <a:lnTo>
                  <a:pt x="254834" y="514840"/>
                </a:lnTo>
                <a:cubicBezTo>
                  <a:pt x="253247" y="440227"/>
                  <a:pt x="254040" y="370378"/>
                  <a:pt x="252453" y="295765"/>
                </a:cubicBezTo>
                <a:close/>
                <a:moveTo>
                  <a:pt x="286981" y="73975"/>
                </a:moveTo>
                <a:lnTo>
                  <a:pt x="116721" y="158510"/>
                </a:lnTo>
                <a:lnTo>
                  <a:pt x="286981" y="243044"/>
                </a:lnTo>
                <a:lnTo>
                  <a:pt x="457240" y="158510"/>
                </a:lnTo>
                <a:close/>
                <a:moveTo>
                  <a:pt x="291853" y="40"/>
                </a:moveTo>
                <a:cubicBezTo>
                  <a:pt x="302420" y="536"/>
                  <a:pt x="313731" y="5597"/>
                  <a:pt x="340520" y="16114"/>
                </a:cubicBezTo>
                <a:lnTo>
                  <a:pt x="533401" y="120888"/>
                </a:lnTo>
                <a:cubicBezTo>
                  <a:pt x="569120" y="147479"/>
                  <a:pt x="560388" y="159783"/>
                  <a:pt x="564357" y="208996"/>
                </a:cubicBezTo>
                <a:cubicBezTo>
                  <a:pt x="564358" y="280434"/>
                  <a:pt x="564358" y="359015"/>
                  <a:pt x="564359" y="430453"/>
                </a:cubicBezTo>
                <a:cubicBezTo>
                  <a:pt x="558406" y="474903"/>
                  <a:pt x="561976" y="456645"/>
                  <a:pt x="521494" y="482838"/>
                </a:cubicBezTo>
                <a:cubicBezTo>
                  <a:pt x="481012" y="509031"/>
                  <a:pt x="367507" y="570548"/>
                  <a:pt x="321469" y="587614"/>
                </a:cubicBezTo>
                <a:cubicBezTo>
                  <a:pt x="275432" y="604680"/>
                  <a:pt x="289322" y="601108"/>
                  <a:pt x="245269" y="585233"/>
                </a:cubicBezTo>
                <a:lnTo>
                  <a:pt x="57150" y="492364"/>
                </a:lnTo>
                <a:cubicBezTo>
                  <a:pt x="16272" y="465773"/>
                  <a:pt x="9525" y="480458"/>
                  <a:pt x="0" y="425689"/>
                </a:cubicBezTo>
                <a:lnTo>
                  <a:pt x="0" y="163752"/>
                </a:lnTo>
                <a:cubicBezTo>
                  <a:pt x="9128" y="110968"/>
                  <a:pt x="45244" y="125651"/>
                  <a:pt x="54769" y="108982"/>
                </a:cubicBezTo>
                <a:cubicBezTo>
                  <a:pt x="119063" y="76438"/>
                  <a:pt x="200026" y="26828"/>
                  <a:pt x="247651" y="11350"/>
                </a:cubicBezTo>
                <a:cubicBezTo>
                  <a:pt x="271464" y="3611"/>
                  <a:pt x="281286" y="-457"/>
                  <a:pt x="291853" y="4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자유형 166"/>
          <p:cNvSpPr/>
          <p:nvPr/>
        </p:nvSpPr>
        <p:spPr>
          <a:xfrm>
            <a:off x="6752999" y="4132210"/>
            <a:ext cx="184984" cy="127771"/>
          </a:xfrm>
          <a:custGeom>
            <a:avLst/>
            <a:gdLst>
              <a:gd name="connsiteX0" fmla="*/ 249238 w 491848"/>
              <a:gd name="connsiteY0" fmla="*/ 0 h 339725"/>
              <a:gd name="connsiteX1" fmla="*/ 478890 w 491848"/>
              <a:gd name="connsiteY1" fmla="*/ 160242 h 339725"/>
              <a:gd name="connsiteX2" fmla="*/ 491848 w 491848"/>
              <a:gd name="connsiteY2" fmla="*/ 204188 h 339725"/>
              <a:gd name="connsiteX3" fmla="*/ 406401 w 491848"/>
              <a:gd name="connsiteY3" fmla="*/ 339725 h 339725"/>
              <a:gd name="connsiteX4" fmla="*/ 301626 w 491848"/>
              <a:gd name="connsiteY4" fmla="*/ 282575 h 339725"/>
              <a:gd name="connsiteX5" fmla="*/ 323352 w 491848"/>
              <a:gd name="connsiteY5" fmla="*/ 247023 h 339725"/>
              <a:gd name="connsiteX6" fmla="*/ 327622 w 491848"/>
              <a:gd name="connsiteY6" fmla="*/ 234552 h 339725"/>
              <a:gd name="connsiteX7" fmla="*/ 339727 w 491848"/>
              <a:gd name="connsiteY7" fmla="*/ 187324 h 339725"/>
              <a:gd name="connsiteX8" fmla="*/ 323852 w 491848"/>
              <a:gd name="connsiteY8" fmla="*/ 117474 h 339725"/>
              <a:gd name="connsiteX9" fmla="*/ 260352 w 491848"/>
              <a:gd name="connsiteY9" fmla="*/ 95249 h 339725"/>
              <a:gd name="connsiteX10" fmla="*/ 165102 w 491848"/>
              <a:gd name="connsiteY10" fmla="*/ 111124 h 339725"/>
              <a:gd name="connsiteX11" fmla="*/ 93196 w 491848"/>
              <a:gd name="connsiteY11" fmla="*/ 174819 h 339725"/>
              <a:gd name="connsiteX12" fmla="*/ 85635 w 491848"/>
              <a:gd name="connsiteY12" fmla="*/ 183209 h 339725"/>
              <a:gd name="connsiteX13" fmla="*/ 73026 w 491848"/>
              <a:gd name="connsiteY13" fmla="*/ 228600 h 339725"/>
              <a:gd name="connsiteX14" fmla="*/ 69851 w 491848"/>
              <a:gd name="connsiteY14" fmla="*/ 244475 h 339725"/>
              <a:gd name="connsiteX15" fmla="*/ 875 w 491848"/>
              <a:gd name="connsiteY15" fmla="*/ 271506 h 339725"/>
              <a:gd name="connsiteX16" fmla="*/ 0 w 491848"/>
              <a:gd name="connsiteY16" fmla="*/ 262367 h 339725"/>
              <a:gd name="connsiteX17" fmla="*/ 249238 w 491848"/>
              <a:gd name="connsiteY17" fmla="*/ 0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1848" h="339725">
                <a:moveTo>
                  <a:pt x="249238" y="0"/>
                </a:moveTo>
                <a:cubicBezTo>
                  <a:pt x="352476" y="0"/>
                  <a:pt x="441053" y="66075"/>
                  <a:pt x="478890" y="160242"/>
                </a:cubicBezTo>
                <a:lnTo>
                  <a:pt x="491848" y="204188"/>
                </a:lnTo>
                <a:lnTo>
                  <a:pt x="406401" y="339725"/>
                </a:lnTo>
                <a:lnTo>
                  <a:pt x="301626" y="282575"/>
                </a:lnTo>
                <a:lnTo>
                  <a:pt x="323352" y="247023"/>
                </a:lnTo>
                <a:lnTo>
                  <a:pt x="327622" y="234552"/>
                </a:lnTo>
                <a:cubicBezTo>
                  <a:pt x="334568" y="218016"/>
                  <a:pt x="340355" y="206837"/>
                  <a:pt x="339727" y="187324"/>
                </a:cubicBezTo>
                <a:cubicBezTo>
                  <a:pt x="339099" y="167811"/>
                  <a:pt x="337081" y="132820"/>
                  <a:pt x="323852" y="117474"/>
                </a:cubicBezTo>
                <a:cubicBezTo>
                  <a:pt x="310623" y="102128"/>
                  <a:pt x="286810" y="96307"/>
                  <a:pt x="260352" y="95249"/>
                </a:cubicBezTo>
                <a:cubicBezTo>
                  <a:pt x="233894" y="94191"/>
                  <a:pt x="195794" y="94720"/>
                  <a:pt x="165102" y="111124"/>
                </a:cubicBezTo>
                <a:cubicBezTo>
                  <a:pt x="142083" y="123427"/>
                  <a:pt x="113479" y="152692"/>
                  <a:pt x="93196" y="174819"/>
                </a:cubicBezTo>
                <a:lnTo>
                  <a:pt x="85635" y="183209"/>
                </a:lnTo>
                <a:lnTo>
                  <a:pt x="73026" y="228600"/>
                </a:lnTo>
                <a:lnTo>
                  <a:pt x="69851" y="244475"/>
                </a:lnTo>
                <a:lnTo>
                  <a:pt x="875" y="271506"/>
                </a:lnTo>
                <a:lnTo>
                  <a:pt x="0" y="262367"/>
                </a:lnTo>
                <a:cubicBezTo>
                  <a:pt x="0" y="117466"/>
                  <a:pt x="111588" y="0"/>
                  <a:pt x="249238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자유형 173"/>
          <p:cNvSpPr/>
          <p:nvPr/>
        </p:nvSpPr>
        <p:spPr>
          <a:xfrm>
            <a:off x="6910721" y="4201936"/>
            <a:ext cx="150344" cy="208971"/>
          </a:xfrm>
          <a:custGeom>
            <a:avLst/>
            <a:gdLst>
              <a:gd name="connsiteX0" fmla="*/ 124694 w 399745"/>
              <a:gd name="connsiteY0" fmla="*/ 0 h 555625"/>
              <a:gd name="connsiteX1" fmla="*/ 378938 w 399745"/>
              <a:gd name="connsiteY1" fmla="*/ 426983 h 555625"/>
              <a:gd name="connsiteX2" fmla="*/ 394157 w 399745"/>
              <a:gd name="connsiteY2" fmla="*/ 443603 h 555625"/>
              <a:gd name="connsiteX3" fmla="*/ 399469 w 399745"/>
              <a:gd name="connsiteY3" fmla="*/ 461465 h 555625"/>
              <a:gd name="connsiteX4" fmla="*/ 399745 w 399745"/>
              <a:gd name="connsiteY4" fmla="*/ 461928 h 555625"/>
              <a:gd name="connsiteX5" fmla="*/ 399607 w 399745"/>
              <a:gd name="connsiteY5" fmla="*/ 461928 h 555625"/>
              <a:gd name="connsiteX6" fmla="*/ 399745 w 399745"/>
              <a:gd name="connsiteY6" fmla="*/ 462392 h 555625"/>
              <a:gd name="connsiteX7" fmla="*/ 124694 w 399745"/>
              <a:gd name="connsiteY7" fmla="*/ 555625 h 555625"/>
              <a:gd name="connsiteX8" fmla="*/ 26165 w 399745"/>
              <a:gd name="connsiteY8" fmla="*/ 548882 h 555625"/>
              <a:gd name="connsiteX9" fmla="*/ 22778 w 399745"/>
              <a:gd name="connsiteY9" fmla="*/ 494680 h 555625"/>
              <a:gd name="connsiteX10" fmla="*/ 22458 w 399745"/>
              <a:gd name="connsiteY10" fmla="*/ 489696 h 555625"/>
              <a:gd name="connsiteX11" fmla="*/ 65218 w 399745"/>
              <a:gd name="connsiteY11" fmla="*/ 490935 h 555625"/>
              <a:gd name="connsiteX12" fmla="*/ 153523 w 399745"/>
              <a:gd name="connsiteY12" fmla="*/ 479425 h 555625"/>
              <a:gd name="connsiteX13" fmla="*/ 207498 w 399745"/>
              <a:gd name="connsiteY13" fmla="*/ 419100 h 555625"/>
              <a:gd name="connsiteX14" fmla="*/ 128123 w 399745"/>
              <a:gd name="connsiteY14" fmla="*/ 130175 h 555625"/>
              <a:gd name="connsiteX15" fmla="*/ 15943 w 399745"/>
              <a:gd name="connsiteY15" fmla="*/ 324438 h 555625"/>
              <a:gd name="connsiteX16" fmla="*/ 19578 w 399745"/>
              <a:gd name="connsiteY16" fmla="*/ 287338 h 555625"/>
              <a:gd name="connsiteX17" fmla="*/ 16998 w 399745"/>
              <a:gd name="connsiteY17" fmla="*/ 234950 h 555625"/>
              <a:gd name="connsiteX18" fmla="*/ 4174 w 399745"/>
              <a:gd name="connsiteY18" fmla="*/ 213816 h 555625"/>
              <a:gd name="connsiteX19" fmla="*/ 0 w 399745"/>
              <a:gd name="connsiteY19" fmla="*/ 209415 h 555625"/>
              <a:gd name="connsiteX20" fmla="*/ 124694 w 399745"/>
              <a:gd name="connsiteY20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9745" h="555625">
                <a:moveTo>
                  <a:pt x="124694" y="0"/>
                </a:moveTo>
                <a:lnTo>
                  <a:pt x="378938" y="426983"/>
                </a:lnTo>
                <a:lnTo>
                  <a:pt x="394157" y="443603"/>
                </a:lnTo>
                <a:lnTo>
                  <a:pt x="399469" y="461465"/>
                </a:lnTo>
                <a:lnTo>
                  <a:pt x="399745" y="461928"/>
                </a:lnTo>
                <a:lnTo>
                  <a:pt x="399607" y="461928"/>
                </a:lnTo>
                <a:lnTo>
                  <a:pt x="399745" y="462392"/>
                </a:lnTo>
                <a:cubicBezTo>
                  <a:pt x="399745" y="513883"/>
                  <a:pt x="276600" y="555625"/>
                  <a:pt x="124694" y="555625"/>
                </a:cubicBezTo>
                <a:lnTo>
                  <a:pt x="26165" y="548882"/>
                </a:lnTo>
                <a:lnTo>
                  <a:pt x="22778" y="494680"/>
                </a:lnTo>
                <a:lnTo>
                  <a:pt x="22458" y="489696"/>
                </a:lnTo>
                <a:lnTo>
                  <a:pt x="65218" y="490935"/>
                </a:lnTo>
                <a:cubicBezTo>
                  <a:pt x="99416" y="489612"/>
                  <a:pt x="135002" y="484452"/>
                  <a:pt x="153523" y="479425"/>
                </a:cubicBezTo>
                <a:cubicBezTo>
                  <a:pt x="190565" y="469371"/>
                  <a:pt x="211731" y="477308"/>
                  <a:pt x="207498" y="419100"/>
                </a:cubicBezTo>
                <a:cubicBezTo>
                  <a:pt x="203265" y="360892"/>
                  <a:pt x="165694" y="245533"/>
                  <a:pt x="128123" y="130175"/>
                </a:cubicBezTo>
                <a:lnTo>
                  <a:pt x="15943" y="324438"/>
                </a:lnTo>
                <a:lnTo>
                  <a:pt x="19578" y="287338"/>
                </a:lnTo>
                <a:cubicBezTo>
                  <a:pt x="21893" y="266833"/>
                  <a:pt x="22819" y="247386"/>
                  <a:pt x="16998" y="234950"/>
                </a:cubicBezTo>
                <a:cubicBezTo>
                  <a:pt x="14088" y="228732"/>
                  <a:pt x="9623" y="221159"/>
                  <a:pt x="4174" y="213816"/>
                </a:cubicBezTo>
                <a:lnTo>
                  <a:pt x="0" y="209415"/>
                </a:lnTo>
                <a:lnTo>
                  <a:pt x="124694" y="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자유형 177"/>
          <p:cNvSpPr/>
          <p:nvPr/>
        </p:nvSpPr>
        <p:spPr>
          <a:xfrm>
            <a:off x="6354481" y="4099800"/>
            <a:ext cx="81239" cy="86209"/>
          </a:xfrm>
          <a:custGeom>
            <a:avLst/>
            <a:gdLst>
              <a:gd name="connsiteX0" fmla="*/ 71478 w 564359"/>
              <a:gd name="connsiteY0" fmla="*/ 210040 h 598876"/>
              <a:gd name="connsiteX1" fmla="*/ 73859 w 564359"/>
              <a:gd name="connsiteY1" fmla="*/ 424353 h 598876"/>
              <a:gd name="connsiteX2" fmla="*/ 254834 w 564359"/>
              <a:gd name="connsiteY2" fmla="*/ 514840 h 598876"/>
              <a:gd name="connsiteX3" fmla="*/ 252453 w 564359"/>
              <a:gd name="connsiteY3" fmla="*/ 295765 h 598876"/>
              <a:gd name="connsiteX4" fmla="*/ 286981 w 564359"/>
              <a:gd name="connsiteY4" fmla="*/ 73975 h 598876"/>
              <a:gd name="connsiteX5" fmla="*/ 116721 w 564359"/>
              <a:gd name="connsiteY5" fmla="*/ 158510 h 598876"/>
              <a:gd name="connsiteX6" fmla="*/ 286981 w 564359"/>
              <a:gd name="connsiteY6" fmla="*/ 243044 h 598876"/>
              <a:gd name="connsiteX7" fmla="*/ 457240 w 564359"/>
              <a:gd name="connsiteY7" fmla="*/ 158510 h 598876"/>
              <a:gd name="connsiteX8" fmla="*/ 291853 w 564359"/>
              <a:gd name="connsiteY8" fmla="*/ 40 h 598876"/>
              <a:gd name="connsiteX9" fmla="*/ 340520 w 564359"/>
              <a:gd name="connsiteY9" fmla="*/ 16114 h 598876"/>
              <a:gd name="connsiteX10" fmla="*/ 533401 w 564359"/>
              <a:gd name="connsiteY10" fmla="*/ 120888 h 598876"/>
              <a:gd name="connsiteX11" fmla="*/ 564357 w 564359"/>
              <a:gd name="connsiteY11" fmla="*/ 208996 h 598876"/>
              <a:gd name="connsiteX12" fmla="*/ 564359 w 564359"/>
              <a:gd name="connsiteY12" fmla="*/ 430453 h 598876"/>
              <a:gd name="connsiteX13" fmla="*/ 521494 w 564359"/>
              <a:gd name="connsiteY13" fmla="*/ 482838 h 598876"/>
              <a:gd name="connsiteX14" fmla="*/ 321469 w 564359"/>
              <a:gd name="connsiteY14" fmla="*/ 587614 h 598876"/>
              <a:gd name="connsiteX15" fmla="*/ 245269 w 564359"/>
              <a:gd name="connsiteY15" fmla="*/ 585233 h 598876"/>
              <a:gd name="connsiteX16" fmla="*/ 57150 w 564359"/>
              <a:gd name="connsiteY16" fmla="*/ 492364 h 598876"/>
              <a:gd name="connsiteX17" fmla="*/ 0 w 564359"/>
              <a:gd name="connsiteY17" fmla="*/ 425689 h 598876"/>
              <a:gd name="connsiteX18" fmla="*/ 0 w 564359"/>
              <a:gd name="connsiteY18" fmla="*/ 163752 h 598876"/>
              <a:gd name="connsiteX19" fmla="*/ 54769 w 564359"/>
              <a:gd name="connsiteY19" fmla="*/ 108982 h 598876"/>
              <a:gd name="connsiteX20" fmla="*/ 247651 w 564359"/>
              <a:gd name="connsiteY20" fmla="*/ 11350 h 598876"/>
              <a:gd name="connsiteX21" fmla="*/ 291853 w 564359"/>
              <a:gd name="connsiteY21" fmla="*/ 40 h 59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4359" h="598876">
                <a:moveTo>
                  <a:pt x="71478" y="210040"/>
                </a:moveTo>
                <a:cubicBezTo>
                  <a:pt x="72272" y="281478"/>
                  <a:pt x="73065" y="352915"/>
                  <a:pt x="73859" y="424353"/>
                </a:cubicBezTo>
                <a:lnTo>
                  <a:pt x="254834" y="514840"/>
                </a:lnTo>
                <a:cubicBezTo>
                  <a:pt x="253247" y="440227"/>
                  <a:pt x="254040" y="370378"/>
                  <a:pt x="252453" y="295765"/>
                </a:cubicBezTo>
                <a:close/>
                <a:moveTo>
                  <a:pt x="286981" y="73975"/>
                </a:moveTo>
                <a:lnTo>
                  <a:pt x="116721" y="158510"/>
                </a:lnTo>
                <a:lnTo>
                  <a:pt x="286981" y="243044"/>
                </a:lnTo>
                <a:lnTo>
                  <a:pt x="457240" y="158510"/>
                </a:lnTo>
                <a:close/>
                <a:moveTo>
                  <a:pt x="291853" y="40"/>
                </a:moveTo>
                <a:cubicBezTo>
                  <a:pt x="302420" y="536"/>
                  <a:pt x="313731" y="5597"/>
                  <a:pt x="340520" y="16114"/>
                </a:cubicBezTo>
                <a:lnTo>
                  <a:pt x="533401" y="120888"/>
                </a:lnTo>
                <a:cubicBezTo>
                  <a:pt x="569120" y="147479"/>
                  <a:pt x="560388" y="159783"/>
                  <a:pt x="564357" y="208996"/>
                </a:cubicBezTo>
                <a:cubicBezTo>
                  <a:pt x="564358" y="280434"/>
                  <a:pt x="564358" y="359015"/>
                  <a:pt x="564359" y="430453"/>
                </a:cubicBezTo>
                <a:cubicBezTo>
                  <a:pt x="558406" y="474903"/>
                  <a:pt x="561976" y="456645"/>
                  <a:pt x="521494" y="482838"/>
                </a:cubicBezTo>
                <a:cubicBezTo>
                  <a:pt x="481012" y="509031"/>
                  <a:pt x="367507" y="570548"/>
                  <a:pt x="321469" y="587614"/>
                </a:cubicBezTo>
                <a:cubicBezTo>
                  <a:pt x="275432" y="604680"/>
                  <a:pt x="289322" y="601108"/>
                  <a:pt x="245269" y="585233"/>
                </a:cubicBezTo>
                <a:lnTo>
                  <a:pt x="57150" y="492364"/>
                </a:lnTo>
                <a:cubicBezTo>
                  <a:pt x="16272" y="465773"/>
                  <a:pt x="9525" y="480458"/>
                  <a:pt x="0" y="425689"/>
                </a:cubicBezTo>
                <a:lnTo>
                  <a:pt x="0" y="163752"/>
                </a:lnTo>
                <a:cubicBezTo>
                  <a:pt x="9128" y="110968"/>
                  <a:pt x="45244" y="125651"/>
                  <a:pt x="54769" y="108982"/>
                </a:cubicBezTo>
                <a:cubicBezTo>
                  <a:pt x="119063" y="76438"/>
                  <a:pt x="200026" y="26828"/>
                  <a:pt x="247651" y="11350"/>
                </a:cubicBezTo>
                <a:cubicBezTo>
                  <a:pt x="271464" y="3611"/>
                  <a:pt x="281286" y="-457"/>
                  <a:pt x="291853" y="4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자유형 178"/>
          <p:cNvSpPr/>
          <p:nvPr/>
        </p:nvSpPr>
        <p:spPr>
          <a:xfrm>
            <a:off x="6378357" y="4064251"/>
            <a:ext cx="70801" cy="48904"/>
          </a:xfrm>
          <a:custGeom>
            <a:avLst/>
            <a:gdLst>
              <a:gd name="connsiteX0" fmla="*/ 249238 w 491848"/>
              <a:gd name="connsiteY0" fmla="*/ 0 h 339725"/>
              <a:gd name="connsiteX1" fmla="*/ 478890 w 491848"/>
              <a:gd name="connsiteY1" fmla="*/ 160242 h 339725"/>
              <a:gd name="connsiteX2" fmla="*/ 491848 w 491848"/>
              <a:gd name="connsiteY2" fmla="*/ 204188 h 339725"/>
              <a:gd name="connsiteX3" fmla="*/ 406401 w 491848"/>
              <a:gd name="connsiteY3" fmla="*/ 339725 h 339725"/>
              <a:gd name="connsiteX4" fmla="*/ 301626 w 491848"/>
              <a:gd name="connsiteY4" fmla="*/ 282575 h 339725"/>
              <a:gd name="connsiteX5" fmla="*/ 323352 w 491848"/>
              <a:gd name="connsiteY5" fmla="*/ 247023 h 339725"/>
              <a:gd name="connsiteX6" fmla="*/ 327622 w 491848"/>
              <a:gd name="connsiteY6" fmla="*/ 234552 h 339725"/>
              <a:gd name="connsiteX7" fmla="*/ 339727 w 491848"/>
              <a:gd name="connsiteY7" fmla="*/ 187324 h 339725"/>
              <a:gd name="connsiteX8" fmla="*/ 323852 w 491848"/>
              <a:gd name="connsiteY8" fmla="*/ 117474 h 339725"/>
              <a:gd name="connsiteX9" fmla="*/ 260352 w 491848"/>
              <a:gd name="connsiteY9" fmla="*/ 95249 h 339725"/>
              <a:gd name="connsiteX10" fmla="*/ 165102 w 491848"/>
              <a:gd name="connsiteY10" fmla="*/ 111124 h 339725"/>
              <a:gd name="connsiteX11" fmla="*/ 93196 w 491848"/>
              <a:gd name="connsiteY11" fmla="*/ 174819 h 339725"/>
              <a:gd name="connsiteX12" fmla="*/ 85635 w 491848"/>
              <a:gd name="connsiteY12" fmla="*/ 183209 h 339725"/>
              <a:gd name="connsiteX13" fmla="*/ 73026 w 491848"/>
              <a:gd name="connsiteY13" fmla="*/ 228600 h 339725"/>
              <a:gd name="connsiteX14" fmla="*/ 69851 w 491848"/>
              <a:gd name="connsiteY14" fmla="*/ 244475 h 339725"/>
              <a:gd name="connsiteX15" fmla="*/ 875 w 491848"/>
              <a:gd name="connsiteY15" fmla="*/ 271506 h 339725"/>
              <a:gd name="connsiteX16" fmla="*/ 0 w 491848"/>
              <a:gd name="connsiteY16" fmla="*/ 262367 h 339725"/>
              <a:gd name="connsiteX17" fmla="*/ 249238 w 491848"/>
              <a:gd name="connsiteY17" fmla="*/ 0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1848" h="339725">
                <a:moveTo>
                  <a:pt x="249238" y="0"/>
                </a:moveTo>
                <a:cubicBezTo>
                  <a:pt x="352476" y="0"/>
                  <a:pt x="441053" y="66075"/>
                  <a:pt x="478890" y="160242"/>
                </a:cubicBezTo>
                <a:lnTo>
                  <a:pt x="491848" y="204188"/>
                </a:lnTo>
                <a:lnTo>
                  <a:pt x="406401" y="339725"/>
                </a:lnTo>
                <a:lnTo>
                  <a:pt x="301626" y="282575"/>
                </a:lnTo>
                <a:lnTo>
                  <a:pt x="323352" y="247023"/>
                </a:lnTo>
                <a:lnTo>
                  <a:pt x="327622" y="234552"/>
                </a:lnTo>
                <a:cubicBezTo>
                  <a:pt x="334568" y="218016"/>
                  <a:pt x="340355" y="206837"/>
                  <a:pt x="339727" y="187324"/>
                </a:cubicBezTo>
                <a:cubicBezTo>
                  <a:pt x="339099" y="167811"/>
                  <a:pt x="337081" y="132820"/>
                  <a:pt x="323852" y="117474"/>
                </a:cubicBezTo>
                <a:cubicBezTo>
                  <a:pt x="310623" y="102128"/>
                  <a:pt x="286810" y="96307"/>
                  <a:pt x="260352" y="95249"/>
                </a:cubicBezTo>
                <a:cubicBezTo>
                  <a:pt x="233894" y="94191"/>
                  <a:pt x="195794" y="94720"/>
                  <a:pt x="165102" y="111124"/>
                </a:cubicBezTo>
                <a:cubicBezTo>
                  <a:pt x="142083" y="123427"/>
                  <a:pt x="113479" y="152692"/>
                  <a:pt x="93196" y="174819"/>
                </a:cubicBezTo>
                <a:lnTo>
                  <a:pt x="85635" y="183209"/>
                </a:lnTo>
                <a:lnTo>
                  <a:pt x="73026" y="228600"/>
                </a:lnTo>
                <a:lnTo>
                  <a:pt x="69851" y="244475"/>
                </a:lnTo>
                <a:lnTo>
                  <a:pt x="875" y="271506"/>
                </a:lnTo>
                <a:lnTo>
                  <a:pt x="0" y="262367"/>
                </a:lnTo>
                <a:cubicBezTo>
                  <a:pt x="0" y="117466"/>
                  <a:pt x="111588" y="0"/>
                  <a:pt x="249238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자유형 179"/>
          <p:cNvSpPr/>
          <p:nvPr/>
        </p:nvSpPr>
        <p:spPr>
          <a:xfrm>
            <a:off x="6438724" y="4090938"/>
            <a:ext cx="57543" cy="79983"/>
          </a:xfrm>
          <a:custGeom>
            <a:avLst/>
            <a:gdLst>
              <a:gd name="connsiteX0" fmla="*/ 124694 w 399745"/>
              <a:gd name="connsiteY0" fmla="*/ 0 h 555625"/>
              <a:gd name="connsiteX1" fmla="*/ 378938 w 399745"/>
              <a:gd name="connsiteY1" fmla="*/ 426983 h 555625"/>
              <a:gd name="connsiteX2" fmla="*/ 394157 w 399745"/>
              <a:gd name="connsiteY2" fmla="*/ 443603 h 555625"/>
              <a:gd name="connsiteX3" fmla="*/ 399469 w 399745"/>
              <a:gd name="connsiteY3" fmla="*/ 461465 h 555625"/>
              <a:gd name="connsiteX4" fmla="*/ 399745 w 399745"/>
              <a:gd name="connsiteY4" fmla="*/ 461928 h 555625"/>
              <a:gd name="connsiteX5" fmla="*/ 399607 w 399745"/>
              <a:gd name="connsiteY5" fmla="*/ 461928 h 555625"/>
              <a:gd name="connsiteX6" fmla="*/ 399745 w 399745"/>
              <a:gd name="connsiteY6" fmla="*/ 462392 h 555625"/>
              <a:gd name="connsiteX7" fmla="*/ 124694 w 399745"/>
              <a:gd name="connsiteY7" fmla="*/ 555625 h 555625"/>
              <a:gd name="connsiteX8" fmla="*/ 26165 w 399745"/>
              <a:gd name="connsiteY8" fmla="*/ 548882 h 555625"/>
              <a:gd name="connsiteX9" fmla="*/ 22778 w 399745"/>
              <a:gd name="connsiteY9" fmla="*/ 494680 h 555625"/>
              <a:gd name="connsiteX10" fmla="*/ 22458 w 399745"/>
              <a:gd name="connsiteY10" fmla="*/ 489696 h 555625"/>
              <a:gd name="connsiteX11" fmla="*/ 65218 w 399745"/>
              <a:gd name="connsiteY11" fmla="*/ 490935 h 555625"/>
              <a:gd name="connsiteX12" fmla="*/ 153523 w 399745"/>
              <a:gd name="connsiteY12" fmla="*/ 479425 h 555625"/>
              <a:gd name="connsiteX13" fmla="*/ 207498 w 399745"/>
              <a:gd name="connsiteY13" fmla="*/ 419100 h 555625"/>
              <a:gd name="connsiteX14" fmla="*/ 128123 w 399745"/>
              <a:gd name="connsiteY14" fmla="*/ 130175 h 555625"/>
              <a:gd name="connsiteX15" fmla="*/ 15943 w 399745"/>
              <a:gd name="connsiteY15" fmla="*/ 324438 h 555625"/>
              <a:gd name="connsiteX16" fmla="*/ 19578 w 399745"/>
              <a:gd name="connsiteY16" fmla="*/ 287338 h 555625"/>
              <a:gd name="connsiteX17" fmla="*/ 16998 w 399745"/>
              <a:gd name="connsiteY17" fmla="*/ 234950 h 555625"/>
              <a:gd name="connsiteX18" fmla="*/ 4174 w 399745"/>
              <a:gd name="connsiteY18" fmla="*/ 213816 h 555625"/>
              <a:gd name="connsiteX19" fmla="*/ 0 w 399745"/>
              <a:gd name="connsiteY19" fmla="*/ 209415 h 555625"/>
              <a:gd name="connsiteX20" fmla="*/ 124694 w 399745"/>
              <a:gd name="connsiteY20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9745" h="555625">
                <a:moveTo>
                  <a:pt x="124694" y="0"/>
                </a:moveTo>
                <a:lnTo>
                  <a:pt x="378938" y="426983"/>
                </a:lnTo>
                <a:lnTo>
                  <a:pt x="394157" y="443603"/>
                </a:lnTo>
                <a:lnTo>
                  <a:pt x="399469" y="461465"/>
                </a:lnTo>
                <a:lnTo>
                  <a:pt x="399745" y="461928"/>
                </a:lnTo>
                <a:lnTo>
                  <a:pt x="399607" y="461928"/>
                </a:lnTo>
                <a:lnTo>
                  <a:pt x="399745" y="462392"/>
                </a:lnTo>
                <a:cubicBezTo>
                  <a:pt x="399745" y="513883"/>
                  <a:pt x="276600" y="555625"/>
                  <a:pt x="124694" y="555625"/>
                </a:cubicBezTo>
                <a:lnTo>
                  <a:pt x="26165" y="548882"/>
                </a:lnTo>
                <a:lnTo>
                  <a:pt x="22778" y="494680"/>
                </a:lnTo>
                <a:lnTo>
                  <a:pt x="22458" y="489696"/>
                </a:lnTo>
                <a:lnTo>
                  <a:pt x="65218" y="490935"/>
                </a:lnTo>
                <a:cubicBezTo>
                  <a:pt x="99416" y="489612"/>
                  <a:pt x="135002" y="484452"/>
                  <a:pt x="153523" y="479425"/>
                </a:cubicBezTo>
                <a:cubicBezTo>
                  <a:pt x="190565" y="469371"/>
                  <a:pt x="211731" y="477308"/>
                  <a:pt x="207498" y="419100"/>
                </a:cubicBezTo>
                <a:cubicBezTo>
                  <a:pt x="203265" y="360892"/>
                  <a:pt x="165694" y="245533"/>
                  <a:pt x="128123" y="130175"/>
                </a:cubicBezTo>
                <a:lnTo>
                  <a:pt x="15943" y="324438"/>
                </a:lnTo>
                <a:lnTo>
                  <a:pt x="19578" y="287338"/>
                </a:lnTo>
                <a:cubicBezTo>
                  <a:pt x="21893" y="266833"/>
                  <a:pt x="22819" y="247386"/>
                  <a:pt x="16998" y="234950"/>
                </a:cubicBezTo>
                <a:cubicBezTo>
                  <a:pt x="14088" y="228732"/>
                  <a:pt x="9623" y="221159"/>
                  <a:pt x="4174" y="213816"/>
                </a:cubicBezTo>
                <a:lnTo>
                  <a:pt x="0" y="209415"/>
                </a:lnTo>
                <a:lnTo>
                  <a:pt x="124694" y="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7715933" y="4108893"/>
            <a:ext cx="423560" cy="364772"/>
            <a:chOff x="6805904" y="4714890"/>
            <a:chExt cx="1178983" cy="1015349"/>
          </a:xfrm>
        </p:grpSpPr>
        <p:sp>
          <p:nvSpPr>
            <p:cNvPr id="131" name="이등변 삼각형 130"/>
            <p:cNvSpPr/>
            <p:nvPr/>
          </p:nvSpPr>
          <p:spPr>
            <a:xfrm>
              <a:off x="6805904" y="4714890"/>
              <a:ext cx="761405" cy="638615"/>
            </a:xfrm>
            <a:prstGeom prst="triangle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자유형 184"/>
            <p:cNvSpPr/>
            <p:nvPr/>
          </p:nvSpPr>
          <p:spPr>
            <a:xfrm>
              <a:off x="7235170" y="4983479"/>
              <a:ext cx="749717" cy="746760"/>
            </a:xfrm>
            <a:custGeom>
              <a:avLst/>
              <a:gdLst>
                <a:gd name="connsiteX0" fmla="*/ 370370 w 749717"/>
                <a:gd name="connsiteY0" fmla="*/ 0 h 746760"/>
                <a:gd name="connsiteX1" fmla="*/ 749717 w 749717"/>
                <a:gd name="connsiteY1" fmla="*/ 373380 h 746760"/>
                <a:gd name="connsiteX2" fmla="*/ 370370 w 749717"/>
                <a:gd name="connsiteY2" fmla="*/ 746760 h 746760"/>
                <a:gd name="connsiteX3" fmla="*/ 20834 w 749717"/>
                <a:gd name="connsiteY3" fmla="*/ 518716 h 746760"/>
                <a:gd name="connsiteX4" fmla="*/ 0 w 749717"/>
                <a:gd name="connsiteY4" fmla="*/ 452655 h 746760"/>
                <a:gd name="connsiteX5" fmla="*/ 465701 w 749717"/>
                <a:gd name="connsiteY5" fmla="*/ 452655 h 746760"/>
                <a:gd name="connsiteX6" fmla="*/ 215610 w 749717"/>
                <a:gd name="connsiteY6" fmla="*/ 33136 h 746760"/>
                <a:gd name="connsiteX7" fmla="*/ 222711 w 749717"/>
                <a:gd name="connsiteY7" fmla="*/ 29342 h 746760"/>
                <a:gd name="connsiteX8" fmla="*/ 370370 w 749717"/>
                <a:gd name="connsiteY8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717" h="746760">
                  <a:moveTo>
                    <a:pt x="370370" y="0"/>
                  </a:moveTo>
                  <a:cubicBezTo>
                    <a:pt x="579878" y="0"/>
                    <a:pt x="749717" y="167168"/>
                    <a:pt x="749717" y="373380"/>
                  </a:cubicBezTo>
                  <a:cubicBezTo>
                    <a:pt x="749717" y="579592"/>
                    <a:pt x="579878" y="746760"/>
                    <a:pt x="370370" y="746760"/>
                  </a:cubicBezTo>
                  <a:cubicBezTo>
                    <a:pt x="213239" y="746760"/>
                    <a:pt x="78422" y="652728"/>
                    <a:pt x="20834" y="518716"/>
                  </a:cubicBezTo>
                  <a:lnTo>
                    <a:pt x="0" y="452655"/>
                  </a:lnTo>
                  <a:lnTo>
                    <a:pt x="465701" y="452655"/>
                  </a:lnTo>
                  <a:lnTo>
                    <a:pt x="215610" y="33136"/>
                  </a:lnTo>
                  <a:lnTo>
                    <a:pt x="222711" y="29342"/>
                  </a:lnTo>
                  <a:cubicBezTo>
                    <a:pt x="268096" y="10448"/>
                    <a:pt x="317993" y="0"/>
                    <a:pt x="370370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이등변 삼각형 188"/>
          <p:cNvSpPr/>
          <p:nvPr/>
        </p:nvSpPr>
        <p:spPr>
          <a:xfrm>
            <a:off x="7413254" y="4069469"/>
            <a:ext cx="85991" cy="72123"/>
          </a:xfrm>
          <a:prstGeom prst="triangl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자유형 189"/>
          <p:cNvSpPr/>
          <p:nvPr/>
        </p:nvSpPr>
        <p:spPr>
          <a:xfrm>
            <a:off x="7461734" y="4099803"/>
            <a:ext cx="84671" cy="84336"/>
          </a:xfrm>
          <a:custGeom>
            <a:avLst/>
            <a:gdLst>
              <a:gd name="connsiteX0" fmla="*/ 370370 w 749717"/>
              <a:gd name="connsiteY0" fmla="*/ 0 h 746760"/>
              <a:gd name="connsiteX1" fmla="*/ 749717 w 749717"/>
              <a:gd name="connsiteY1" fmla="*/ 373380 h 746760"/>
              <a:gd name="connsiteX2" fmla="*/ 370370 w 749717"/>
              <a:gd name="connsiteY2" fmla="*/ 746760 h 746760"/>
              <a:gd name="connsiteX3" fmla="*/ 20834 w 749717"/>
              <a:gd name="connsiteY3" fmla="*/ 518716 h 746760"/>
              <a:gd name="connsiteX4" fmla="*/ 0 w 749717"/>
              <a:gd name="connsiteY4" fmla="*/ 452655 h 746760"/>
              <a:gd name="connsiteX5" fmla="*/ 465701 w 749717"/>
              <a:gd name="connsiteY5" fmla="*/ 452655 h 746760"/>
              <a:gd name="connsiteX6" fmla="*/ 215610 w 749717"/>
              <a:gd name="connsiteY6" fmla="*/ 33136 h 746760"/>
              <a:gd name="connsiteX7" fmla="*/ 222711 w 749717"/>
              <a:gd name="connsiteY7" fmla="*/ 29342 h 746760"/>
              <a:gd name="connsiteX8" fmla="*/ 370370 w 749717"/>
              <a:gd name="connsiteY8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717" h="746760">
                <a:moveTo>
                  <a:pt x="370370" y="0"/>
                </a:moveTo>
                <a:cubicBezTo>
                  <a:pt x="579878" y="0"/>
                  <a:pt x="749717" y="167168"/>
                  <a:pt x="749717" y="373380"/>
                </a:cubicBezTo>
                <a:cubicBezTo>
                  <a:pt x="749717" y="579592"/>
                  <a:pt x="579878" y="746760"/>
                  <a:pt x="370370" y="746760"/>
                </a:cubicBezTo>
                <a:cubicBezTo>
                  <a:pt x="213239" y="746760"/>
                  <a:pt x="78422" y="652728"/>
                  <a:pt x="20834" y="518716"/>
                </a:cubicBezTo>
                <a:lnTo>
                  <a:pt x="0" y="452655"/>
                </a:lnTo>
                <a:lnTo>
                  <a:pt x="465701" y="452655"/>
                </a:lnTo>
                <a:lnTo>
                  <a:pt x="215610" y="33136"/>
                </a:lnTo>
                <a:lnTo>
                  <a:pt x="222711" y="29342"/>
                </a:lnTo>
                <a:cubicBezTo>
                  <a:pt x="268096" y="10448"/>
                  <a:pt x="317993" y="0"/>
                  <a:pt x="370370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자유형 192"/>
          <p:cNvSpPr/>
          <p:nvPr/>
        </p:nvSpPr>
        <p:spPr>
          <a:xfrm>
            <a:off x="8786929" y="4174946"/>
            <a:ext cx="398186" cy="217240"/>
          </a:xfrm>
          <a:custGeom>
            <a:avLst/>
            <a:gdLst>
              <a:gd name="connsiteX0" fmla="*/ 21430 w 490538"/>
              <a:gd name="connsiteY0" fmla="*/ 18729 h 267623"/>
              <a:gd name="connsiteX1" fmla="*/ 21430 w 490538"/>
              <a:gd name="connsiteY1" fmla="*/ 206035 h 267623"/>
              <a:gd name="connsiteX2" fmla="*/ 431005 w 490538"/>
              <a:gd name="connsiteY2" fmla="*/ 206035 h 267623"/>
              <a:gd name="connsiteX3" fmla="*/ 431005 w 490538"/>
              <a:gd name="connsiteY3" fmla="*/ 18729 h 267623"/>
              <a:gd name="connsiteX4" fmla="*/ 0 w 490538"/>
              <a:gd name="connsiteY4" fmla="*/ 0 h 267623"/>
              <a:gd name="connsiteX5" fmla="*/ 490538 w 490538"/>
              <a:gd name="connsiteY5" fmla="*/ 0 h 267623"/>
              <a:gd name="connsiteX6" fmla="*/ 490538 w 490538"/>
              <a:gd name="connsiteY6" fmla="*/ 267623 h 267623"/>
              <a:gd name="connsiteX7" fmla="*/ 0 w 490538"/>
              <a:gd name="connsiteY7" fmla="*/ 267623 h 26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538" h="267623">
                <a:moveTo>
                  <a:pt x="21430" y="18729"/>
                </a:moveTo>
                <a:lnTo>
                  <a:pt x="21430" y="206035"/>
                </a:lnTo>
                <a:lnTo>
                  <a:pt x="431005" y="206035"/>
                </a:lnTo>
                <a:lnTo>
                  <a:pt x="431005" y="18729"/>
                </a:lnTo>
                <a:close/>
                <a:moveTo>
                  <a:pt x="0" y="0"/>
                </a:moveTo>
                <a:lnTo>
                  <a:pt x="490538" y="0"/>
                </a:lnTo>
                <a:lnTo>
                  <a:pt x="490538" y="267623"/>
                </a:lnTo>
                <a:lnTo>
                  <a:pt x="0" y="267623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 193"/>
          <p:cNvSpPr/>
          <p:nvPr/>
        </p:nvSpPr>
        <p:spPr>
          <a:xfrm>
            <a:off x="8467355" y="4086058"/>
            <a:ext cx="143234" cy="78144"/>
          </a:xfrm>
          <a:custGeom>
            <a:avLst/>
            <a:gdLst>
              <a:gd name="connsiteX0" fmla="*/ 21430 w 490538"/>
              <a:gd name="connsiteY0" fmla="*/ 18729 h 267623"/>
              <a:gd name="connsiteX1" fmla="*/ 21430 w 490538"/>
              <a:gd name="connsiteY1" fmla="*/ 206035 h 267623"/>
              <a:gd name="connsiteX2" fmla="*/ 431005 w 490538"/>
              <a:gd name="connsiteY2" fmla="*/ 206035 h 267623"/>
              <a:gd name="connsiteX3" fmla="*/ 431005 w 490538"/>
              <a:gd name="connsiteY3" fmla="*/ 18729 h 267623"/>
              <a:gd name="connsiteX4" fmla="*/ 0 w 490538"/>
              <a:gd name="connsiteY4" fmla="*/ 0 h 267623"/>
              <a:gd name="connsiteX5" fmla="*/ 490538 w 490538"/>
              <a:gd name="connsiteY5" fmla="*/ 0 h 267623"/>
              <a:gd name="connsiteX6" fmla="*/ 490538 w 490538"/>
              <a:gd name="connsiteY6" fmla="*/ 267623 h 267623"/>
              <a:gd name="connsiteX7" fmla="*/ 0 w 490538"/>
              <a:gd name="connsiteY7" fmla="*/ 267623 h 26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538" h="267623">
                <a:moveTo>
                  <a:pt x="21430" y="18729"/>
                </a:moveTo>
                <a:lnTo>
                  <a:pt x="21430" y="206035"/>
                </a:lnTo>
                <a:lnTo>
                  <a:pt x="431005" y="206035"/>
                </a:lnTo>
                <a:lnTo>
                  <a:pt x="431005" y="18729"/>
                </a:lnTo>
                <a:close/>
                <a:moveTo>
                  <a:pt x="0" y="0"/>
                </a:moveTo>
                <a:lnTo>
                  <a:pt x="490538" y="0"/>
                </a:lnTo>
                <a:lnTo>
                  <a:pt x="490538" y="267623"/>
                </a:lnTo>
                <a:lnTo>
                  <a:pt x="0" y="267623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자유형 210"/>
          <p:cNvSpPr/>
          <p:nvPr/>
        </p:nvSpPr>
        <p:spPr>
          <a:xfrm>
            <a:off x="5655517" y="4874581"/>
            <a:ext cx="332618" cy="338983"/>
          </a:xfrm>
          <a:custGeom>
            <a:avLst/>
            <a:gdLst>
              <a:gd name="connsiteX0" fmla="*/ 226462 w 332618"/>
              <a:gd name="connsiteY0" fmla="*/ 0 h 338983"/>
              <a:gd name="connsiteX1" fmla="*/ 332618 w 332618"/>
              <a:gd name="connsiteY1" fmla="*/ 106156 h 338983"/>
              <a:gd name="connsiteX2" fmla="*/ 301526 w 332618"/>
              <a:gd name="connsiteY2" fmla="*/ 181220 h 338983"/>
              <a:gd name="connsiteX3" fmla="*/ 274709 w 332618"/>
              <a:gd name="connsiteY3" fmla="*/ 199300 h 338983"/>
              <a:gd name="connsiteX4" fmla="*/ 305359 w 332618"/>
              <a:gd name="connsiteY4" fmla="*/ 229950 h 338983"/>
              <a:gd name="connsiteX5" fmla="*/ 196326 w 332618"/>
              <a:gd name="connsiteY5" fmla="*/ 338983 h 338983"/>
              <a:gd name="connsiteX6" fmla="*/ 111735 w 332618"/>
              <a:gd name="connsiteY6" fmla="*/ 254392 h 338983"/>
              <a:gd name="connsiteX7" fmla="*/ 0 w 332618"/>
              <a:gd name="connsiteY7" fmla="*/ 254392 h 338983"/>
              <a:gd name="connsiteX8" fmla="*/ 0 w 332618"/>
              <a:gd name="connsiteY8" fmla="*/ 61647 h 338983"/>
              <a:gd name="connsiteX9" fmla="*/ 130798 w 332618"/>
              <a:gd name="connsiteY9" fmla="*/ 61647 h 338983"/>
              <a:gd name="connsiteX10" fmla="*/ 151399 w 332618"/>
              <a:gd name="connsiteY10" fmla="*/ 31093 h 338983"/>
              <a:gd name="connsiteX11" fmla="*/ 226462 w 332618"/>
              <a:gd name="connsiteY11" fmla="*/ 0 h 3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18" h="338983">
                <a:moveTo>
                  <a:pt x="226462" y="0"/>
                </a:moveTo>
                <a:cubicBezTo>
                  <a:pt x="285090" y="0"/>
                  <a:pt x="332618" y="47528"/>
                  <a:pt x="332618" y="106156"/>
                </a:cubicBezTo>
                <a:cubicBezTo>
                  <a:pt x="332618" y="135470"/>
                  <a:pt x="320736" y="162009"/>
                  <a:pt x="301526" y="181220"/>
                </a:cubicBezTo>
                <a:lnTo>
                  <a:pt x="274709" y="199300"/>
                </a:lnTo>
                <a:lnTo>
                  <a:pt x="305359" y="229950"/>
                </a:lnTo>
                <a:lnTo>
                  <a:pt x="196326" y="338983"/>
                </a:lnTo>
                <a:lnTo>
                  <a:pt x="111735" y="254392"/>
                </a:lnTo>
                <a:lnTo>
                  <a:pt x="0" y="254392"/>
                </a:lnTo>
                <a:lnTo>
                  <a:pt x="0" y="61647"/>
                </a:lnTo>
                <a:lnTo>
                  <a:pt x="130798" y="61647"/>
                </a:lnTo>
                <a:lnTo>
                  <a:pt x="151399" y="31093"/>
                </a:lnTo>
                <a:cubicBezTo>
                  <a:pt x="170609" y="11882"/>
                  <a:pt x="197148" y="0"/>
                  <a:pt x="226462" y="0"/>
                </a:cubicBezTo>
                <a:close/>
              </a:path>
            </a:pathLst>
          </a:cu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자유형 211"/>
          <p:cNvSpPr/>
          <p:nvPr/>
        </p:nvSpPr>
        <p:spPr>
          <a:xfrm>
            <a:off x="5306444" y="4814096"/>
            <a:ext cx="131044" cy="133552"/>
          </a:xfrm>
          <a:custGeom>
            <a:avLst/>
            <a:gdLst>
              <a:gd name="connsiteX0" fmla="*/ 89221 w 131044"/>
              <a:gd name="connsiteY0" fmla="*/ 0 h 133552"/>
              <a:gd name="connsiteX1" fmla="*/ 131044 w 131044"/>
              <a:gd name="connsiteY1" fmla="*/ 41823 h 133552"/>
              <a:gd name="connsiteX2" fmla="*/ 118795 w 131044"/>
              <a:gd name="connsiteY2" fmla="*/ 71396 h 133552"/>
              <a:gd name="connsiteX3" fmla="*/ 106287 w 131044"/>
              <a:gd name="connsiteY3" fmla="*/ 76577 h 133552"/>
              <a:gd name="connsiteX4" fmla="*/ 120305 w 131044"/>
              <a:gd name="connsiteY4" fmla="*/ 90595 h 133552"/>
              <a:gd name="connsiteX5" fmla="*/ 77348 w 131044"/>
              <a:gd name="connsiteY5" fmla="*/ 133552 h 133552"/>
              <a:gd name="connsiteX6" fmla="*/ 44020 w 131044"/>
              <a:gd name="connsiteY6" fmla="*/ 100224 h 133552"/>
              <a:gd name="connsiteX7" fmla="*/ 0 w 131044"/>
              <a:gd name="connsiteY7" fmla="*/ 100224 h 133552"/>
              <a:gd name="connsiteX8" fmla="*/ 0 w 131044"/>
              <a:gd name="connsiteY8" fmla="*/ 24287 h 133552"/>
              <a:gd name="connsiteX9" fmla="*/ 54662 w 131044"/>
              <a:gd name="connsiteY9" fmla="*/ 24287 h 133552"/>
              <a:gd name="connsiteX10" fmla="*/ 59648 w 131044"/>
              <a:gd name="connsiteY10" fmla="*/ 12250 h 133552"/>
              <a:gd name="connsiteX11" fmla="*/ 89221 w 131044"/>
              <a:gd name="connsiteY11" fmla="*/ 0 h 1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044" h="133552">
                <a:moveTo>
                  <a:pt x="89221" y="0"/>
                </a:moveTo>
                <a:cubicBezTo>
                  <a:pt x="112319" y="0"/>
                  <a:pt x="131044" y="18725"/>
                  <a:pt x="131044" y="41823"/>
                </a:cubicBezTo>
                <a:cubicBezTo>
                  <a:pt x="131044" y="53372"/>
                  <a:pt x="126363" y="63828"/>
                  <a:pt x="118795" y="71396"/>
                </a:cubicBezTo>
                <a:lnTo>
                  <a:pt x="106287" y="76577"/>
                </a:lnTo>
                <a:lnTo>
                  <a:pt x="120305" y="90595"/>
                </a:lnTo>
                <a:lnTo>
                  <a:pt x="77348" y="133552"/>
                </a:lnTo>
                <a:lnTo>
                  <a:pt x="44020" y="100224"/>
                </a:lnTo>
                <a:lnTo>
                  <a:pt x="0" y="100224"/>
                </a:lnTo>
                <a:lnTo>
                  <a:pt x="0" y="24287"/>
                </a:lnTo>
                <a:lnTo>
                  <a:pt x="54662" y="24287"/>
                </a:lnTo>
                <a:lnTo>
                  <a:pt x="59648" y="12250"/>
                </a:lnTo>
                <a:cubicBezTo>
                  <a:pt x="67216" y="4682"/>
                  <a:pt x="77672" y="0"/>
                  <a:pt x="89221" y="0"/>
                </a:cubicBezTo>
                <a:close/>
              </a:path>
            </a:pathLst>
          </a:custGeom>
          <a:solidFill>
            <a:srgbClr val="70AD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4496847" y="296733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워드 아트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82" name="TextBox1" r:id="rId6" imgW="685800" imgH="104760"/>
        </mc:Choice>
        <mc:Fallback>
          <p:control name="TextBox1" r:id="rId6" imgW="685800" imgH="104760">
            <p:pic>
              <p:nvPicPr>
                <p:cNvPr id="113" name="Tex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51" y="3031092"/>
                  <a:ext cx="683942" cy="1016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37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45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147</Words>
  <Application>Microsoft Office PowerPoint</Application>
  <PresentationFormat>와이드스크린</PresentationFormat>
  <Paragraphs>32</Paragraphs>
  <Slides>1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돋움체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장유탁</dc:creator>
  <cp:lastModifiedBy>장유탁</cp:lastModifiedBy>
  <cp:revision>28</cp:revision>
  <dcterms:created xsi:type="dcterms:W3CDTF">2017-01-28T09:14:00Z</dcterms:created>
  <dcterms:modified xsi:type="dcterms:W3CDTF">2017-01-29T09:19:48Z</dcterms:modified>
</cp:coreProperties>
</file>