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E8E"/>
    <a:srgbClr val="FFFFFF"/>
    <a:srgbClr val="76A797"/>
    <a:srgbClr val="BBBBBB"/>
    <a:srgbClr val="D1D1D1"/>
    <a:srgbClr val="ABABAB"/>
    <a:srgbClr val="AFC6DF"/>
    <a:srgbClr val="C1D3E6"/>
    <a:srgbClr val="EDC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34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7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7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1EEB-1AF6-4291-B2BF-5AD1B89561F1}" type="datetimeFigureOut">
              <a:rPr lang="ko-KR" altLang="en-US" smtClean="0"/>
              <a:t>2017-01-28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583D-6CA5-4E1B-A3C0-1B83F546C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275293" y="2511520"/>
            <a:ext cx="3968086" cy="2026626"/>
            <a:chOff x="6970743" y="1081692"/>
            <a:chExt cx="3968086" cy="2026626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직사각형 5"/>
            <p:cNvSpPr/>
            <p:nvPr/>
          </p:nvSpPr>
          <p:spPr>
            <a:xfrm>
              <a:off x="6970743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61867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28855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9979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086967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378091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145079" y="1081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6203" y="1081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28855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319979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086967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378091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45079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436203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855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319979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086967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378091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145079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36203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70743" y="1843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61867" y="1843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70743" y="260569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61867" y="2605692"/>
              <a:ext cx="502626" cy="50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t="30305" r="48719" b="39614"/>
          <a:stretch/>
        </p:blipFill>
        <p:spPr>
          <a:xfrm>
            <a:off x="6096000" y="-484853"/>
            <a:ext cx="307975" cy="352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98" y="1081692"/>
            <a:ext cx="447737" cy="6858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607722" y="2566662"/>
            <a:ext cx="420016" cy="392342"/>
            <a:chOff x="2749550" y="2066925"/>
            <a:chExt cx="269875" cy="252095"/>
          </a:xfrm>
        </p:grpSpPr>
        <p:sp>
          <p:nvSpPr>
            <p:cNvPr id="13" name="직사각형 12"/>
            <p:cNvSpPr/>
            <p:nvPr/>
          </p:nvSpPr>
          <p:spPr>
            <a:xfrm>
              <a:off x="2749550" y="2066925"/>
              <a:ext cx="269875" cy="2520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749550" y="2169423"/>
              <a:ext cx="269875" cy="149597"/>
            </a:xfrm>
            <a:custGeom>
              <a:avLst/>
              <a:gdLst>
                <a:gd name="connsiteX0" fmla="*/ 69844 w 269875"/>
                <a:gd name="connsiteY0" fmla="*/ 0 h 149597"/>
                <a:gd name="connsiteX1" fmla="*/ 91058 w 269875"/>
                <a:gd name="connsiteY1" fmla="*/ 8787 h 149597"/>
                <a:gd name="connsiteX2" fmla="*/ 152580 w 269875"/>
                <a:gd name="connsiteY2" fmla="*/ 70309 h 149597"/>
                <a:gd name="connsiteX3" fmla="*/ 178127 w 269875"/>
                <a:gd name="connsiteY3" fmla="*/ 44762 h 149597"/>
                <a:gd name="connsiteX4" fmla="*/ 220555 w 269875"/>
                <a:gd name="connsiteY4" fmla="*/ 44762 h 149597"/>
                <a:gd name="connsiteX5" fmla="*/ 269875 w 269875"/>
                <a:gd name="connsiteY5" fmla="*/ 94082 h 149597"/>
                <a:gd name="connsiteX6" fmla="*/ 269875 w 269875"/>
                <a:gd name="connsiteY6" fmla="*/ 149597 h 149597"/>
                <a:gd name="connsiteX7" fmla="*/ 0 w 269875"/>
                <a:gd name="connsiteY7" fmla="*/ 149597 h 149597"/>
                <a:gd name="connsiteX8" fmla="*/ 0 w 269875"/>
                <a:gd name="connsiteY8" fmla="*/ 57417 h 149597"/>
                <a:gd name="connsiteX9" fmla="*/ 48630 w 269875"/>
                <a:gd name="connsiteY9" fmla="*/ 8787 h 149597"/>
                <a:gd name="connsiteX10" fmla="*/ 69844 w 269875"/>
                <a:gd name="connsiteY10" fmla="*/ 0 h 14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875" h="149597">
                  <a:moveTo>
                    <a:pt x="69844" y="0"/>
                  </a:moveTo>
                  <a:cubicBezTo>
                    <a:pt x="77522" y="0"/>
                    <a:pt x="85200" y="2929"/>
                    <a:pt x="91058" y="8787"/>
                  </a:cubicBezTo>
                  <a:lnTo>
                    <a:pt x="152580" y="70309"/>
                  </a:lnTo>
                  <a:lnTo>
                    <a:pt x="178127" y="44762"/>
                  </a:lnTo>
                  <a:cubicBezTo>
                    <a:pt x="189843" y="33046"/>
                    <a:pt x="208839" y="33046"/>
                    <a:pt x="220555" y="44762"/>
                  </a:cubicBezTo>
                  <a:lnTo>
                    <a:pt x="269875" y="94082"/>
                  </a:lnTo>
                  <a:lnTo>
                    <a:pt x="269875" y="149597"/>
                  </a:lnTo>
                  <a:lnTo>
                    <a:pt x="0" y="149597"/>
                  </a:lnTo>
                  <a:lnTo>
                    <a:pt x="0" y="57417"/>
                  </a:lnTo>
                  <a:lnTo>
                    <a:pt x="48630" y="8787"/>
                  </a:lnTo>
                  <a:cubicBezTo>
                    <a:pt x="54488" y="2930"/>
                    <a:pt x="62166" y="0"/>
                    <a:pt x="69844" y="0"/>
                  </a:cubicBezTo>
                  <a:close/>
                </a:path>
              </a:pathLst>
            </a:custGeom>
            <a:solidFill>
              <a:srgbClr val="AFC6DF"/>
            </a:solidFill>
            <a:ln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919412" y="2097423"/>
              <a:ext cx="72000" cy="72000"/>
            </a:xfrm>
            <a:prstGeom prst="ellipse">
              <a:avLst/>
            </a:prstGeom>
            <a:solidFill>
              <a:srgbClr val="EDC8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00542" y="2541035"/>
            <a:ext cx="129502" cy="120970"/>
            <a:chOff x="2749550" y="2066925"/>
            <a:chExt cx="269875" cy="252095"/>
          </a:xfrm>
        </p:grpSpPr>
        <p:sp>
          <p:nvSpPr>
            <p:cNvPr id="18" name="직사각형 17"/>
            <p:cNvSpPr/>
            <p:nvPr/>
          </p:nvSpPr>
          <p:spPr>
            <a:xfrm>
              <a:off x="2749550" y="2066925"/>
              <a:ext cx="269875" cy="2520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749550" y="2169423"/>
              <a:ext cx="269875" cy="149597"/>
            </a:xfrm>
            <a:custGeom>
              <a:avLst/>
              <a:gdLst>
                <a:gd name="connsiteX0" fmla="*/ 69844 w 269875"/>
                <a:gd name="connsiteY0" fmla="*/ 0 h 149597"/>
                <a:gd name="connsiteX1" fmla="*/ 91058 w 269875"/>
                <a:gd name="connsiteY1" fmla="*/ 8787 h 149597"/>
                <a:gd name="connsiteX2" fmla="*/ 152580 w 269875"/>
                <a:gd name="connsiteY2" fmla="*/ 70309 h 149597"/>
                <a:gd name="connsiteX3" fmla="*/ 178127 w 269875"/>
                <a:gd name="connsiteY3" fmla="*/ 44762 h 149597"/>
                <a:gd name="connsiteX4" fmla="*/ 220555 w 269875"/>
                <a:gd name="connsiteY4" fmla="*/ 44762 h 149597"/>
                <a:gd name="connsiteX5" fmla="*/ 269875 w 269875"/>
                <a:gd name="connsiteY5" fmla="*/ 94082 h 149597"/>
                <a:gd name="connsiteX6" fmla="*/ 269875 w 269875"/>
                <a:gd name="connsiteY6" fmla="*/ 149597 h 149597"/>
                <a:gd name="connsiteX7" fmla="*/ 0 w 269875"/>
                <a:gd name="connsiteY7" fmla="*/ 149597 h 149597"/>
                <a:gd name="connsiteX8" fmla="*/ 0 w 269875"/>
                <a:gd name="connsiteY8" fmla="*/ 57417 h 149597"/>
                <a:gd name="connsiteX9" fmla="*/ 48630 w 269875"/>
                <a:gd name="connsiteY9" fmla="*/ 8787 h 149597"/>
                <a:gd name="connsiteX10" fmla="*/ 69844 w 269875"/>
                <a:gd name="connsiteY10" fmla="*/ 0 h 14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875" h="149597">
                  <a:moveTo>
                    <a:pt x="69844" y="0"/>
                  </a:moveTo>
                  <a:cubicBezTo>
                    <a:pt x="77522" y="0"/>
                    <a:pt x="85200" y="2929"/>
                    <a:pt x="91058" y="8787"/>
                  </a:cubicBezTo>
                  <a:lnTo>
                    <a:pt x="152580" y="70309"/>
                  </a:lnTo>
                  <a:lnTo>
                    <a:pt x="178127" y="44762"/>
                  </a:lnTo>
                  <a:cubicBezTo>
                    <a:pt x="189843" y="33046"/>
                    <a:pt x="208839" y="33046"/>
                    <a:pt x="220555" y="44762"/>
                  </a:cubicBezTo>
                  <a:lnTo>
                    <a:pt x="269875" y="94082"/>
                  </a:lnTo>
                  <a:lnTo>
                    <a:pt x="269875" y="149597"/>
                  </a:lnTo>
                  <a:lnTo>
                    <a:pt x="0" y="149597"/>
                  </a:lnTo>
                  <a:lnTo>
                    <a:pt x="0" y="57417"/>
                  </a:lnTo>
                  <a:lnTo>
                    <a:pt x="48630" y="8787"/>
                  </a:lnTo>
                  <a:cubicBezTo>
                    <a:pt x="54488" y="2930"/>
                    <a:pt x="62166" y="0"/>
                    <a:pt x="69844" y="0"/>
                  </a:cubicBezTo>
                  <a:close/>
                </a:path>
              </a:pathLst>
            </a:custGeom>
            <a:solidFill>
              <a:srgbClr val="AFC6DF"/>
            </a:solidFill>
            <a:ln w="952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919412" y="2097423"/>
              <a:ext cx="72000" cy="72000"/>
            </a:xfrm>
            <a:prstGeom prst="ellipse">
              <a:avLst/>
            </a:prstGeom>
            <a:solidFill>
              <a:srgbClr val="EDC87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09532" y="2598338"/>
            <a:ext cx="332618" cy="307048"/>
            <a:chOff x="5010543" y="1298321"/>
            <a:chExt cx="621247" cy="573491"/>
          </a:xfrm>
          <a:solidFill>
            <a:schemeClr val="bg1"/>
          </a:solidFill>
        </p:grpSpPr>
        <p:sp>
          <p:nvSpPr>
            <p:cNvPr id="45" name="타원 44"/>
            <p:cNvSpPr/>
            <p:nvPr/>
          </p:nvSpPr>
          <p:spPr>
            <a:xfrm>
              <a:off x="5235244" y="1298321"/>
              <a:ext cx="396546" cy="396546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10543" y="1413462"/>
              <a:ext cx="360000" cy="360000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700000">
              <a:off x="5233230" y="1583812"/>
              <a:ext cx="288000" cy="28800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60459" y="2537853"/>
            <a:ext cx="131044" cy="120970"/>
            <a:chOff x="5010543" y="1298321"/>
            <a:chExt cx="621247" cy="573491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5235244" y="1298321"/>
              <a:ext cx="396546" cy="39654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10543" y="1413462"/>
              <a:ext cx="360000" cy="36000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2700000">
              <a:off x="5233230" y="1583812"/>
              <a:ext cx="288000" cy="28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31909" y="2549378"/>
            <a:ext cx="99216" cy="106386"/>
            <a:chOff x="7104062" y="23321"/>
            <a:chExt cx="1133426" cy="338237"/>
          </a:xfrm>
        </p:grpSpPr>
        <p:sp>
          <p:nvSpPr>
            <p:cNvPr id="2" name="직사각형 1"/>
            <p:cNvSpPr/>
            <p:nvPr/>
          </p:nvSpPr>
          <p:spPr>
            <a:xfrm>
              <a:off x="7104062" y="1329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104062" y="2088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4062" y="2852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481887" y="132705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481887" y="208599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81887" y="284999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59663" y="1329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59663" y="2088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859663" y="285252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104062" y="567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81887" y="56505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859663" y="56758"/>
              <a:ext cx="377825" cy="76306"/>
            </a:xfrm>
            <a:prstGeom prst="rect">
              <a:avLst/>
            </a:prstGeom>
            <a:noFill/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04062" y="23321"/>
              <a:ext cx="1133426" cy="331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756176" y="2569456"/>
            <a:ext cx="343074" cy="367866"/>
            <a:chOff x="7104062" y="23321"/>
            <a:chExt cx="1133426" cy="338237"/>
          </a:xfrm>
        </p:grpSpPr>
        <p:sp>
          <p:nvSpPr>
            <p:cNvPr id="72" name="직사각형 71"/>
            <p:cNvSpPr/>
            <p:nvPr/>
          </p:nvSpPr>
          <p:spPr>
            <a:xfrm>
              <a:off x="7104062" y="1329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104062" y="2088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04062" y="2852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481887" y="132705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81887" y="208599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481887" y="284999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59663" y="1329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59663" y="2088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859663" y="285252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104062" y="567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81887" y="56505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59663" y="56758"/>
              <a:ext cx="377825" cy="76306"/>
            </a:xfrm>
            <a:prstGeom prst="rect">
              <a:avLst/>
            </a:prstGeom>
            <a:noFill/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04062" y="23321"/>
              <a:ext cx="1133426" cy="331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AB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107" y="2605518"/>
            <a:ext cx="326226" cy="331530"/>
            <a:chOff x="10532455" y="1175690"/>
            <a:chExt cx="160597" cy="331530"/>
          </a:xfrm>
        </p:grpSpPr>
        <p:sp>
          <p:nvSpPr>
            <p:cNvPr id="10" name="직사각형 9"/>
            <p:cNvSpPr/>
            <p:nvPr/>
          </p:nvSpPr>
          <p:spPr>
            <a:xfrm>
              <a:off x="10532455" y="1258594"/>
              <a:ext cx="45719" cy="248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589894" y="1175690"/>
              <a:ext cx="45719" cy="331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647333" y="1225858"/>
              <a:ext cx="45719" cy="2804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492034" y="2554989"/>
            <a:ext cx="94754" cy="96294"/>
            <a:chOff x="10532455" y="1175690"/>
            <a:chExt cx="160597" cy="331530"/>
          </a:xfrm>
        </p:grpSpPr>
        <p:sp>
          <p:nvSpPr>
            <p:cNvPr id="88" name="직사각형 87"/>
            <p:cNvSpPr/>
            <p:nvPr/>
          </p:nvSpPr>
          <p:spPr>
            <a:xfrm>
              <a:off x="10532455" y="1258594"/>
              <a:ext cx="45719" cy="248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589894" y="1175690"/>
              <a:ext cx="45719" cy="331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647333" y="1225858"/>
              <a:ext cx="45719" cy="2804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80" t="4674" r="36270" b="86296"/>
          <a:stretch/>
        </p:blipFill>
        <p:spPr>
          <a:xfrm>
            <a:off x="539589" y="464542"/>
            <a:ext cx="11640457" cy="928914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5636029" y="3383814"/>
            <a:ext cx="362050" cy="282038"/>
            <a:chOff x="1346120" y="1369932"/>
            <a:chExt cx="3486554" cy="2716036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346120" y="1369932"/>
              <a:ext cx="3486554" cy="2716036"/>
            </a:xfrm>
            <a:prstGeom prst="roundRect">
              <a:avLst>
                <a:gd name="adj" fmla="val 641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730154" y="1767588"/>
              <a:ext cx="2718486" cy="578730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730155" y="2843359"/>
              <a:ext cx="2629638" cy="814242"/>
              <a:chOff x="1730155" y="3063727"/>
              <a:chExt cx="2629638" cy="562941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30155" y="3063727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279703" y="3063727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30155" y="3409294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2279703" y="3409293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5297694" y="3315778"/>
            <a:ext cx="135198" cy="105320"/>
            <a:chOff x="1346120" y="1369932"/>
            <a:chExt cx="3486554" cy="2716036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1346120" y="1369932"/>
              <a:ext cx="3486554" cy="2716036"/>
            </a:xfrm>
            <a:prstGeom prst="roundRect">
              <a:avLst>
                <a:gd name="adj" fmla="val 6419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730154" y="1767588"/>
              <a:ext cx="2718486" cy="578730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730155" y="2843359"/>
              <a:ext cx="2629638" cy="814242"/>
              <a:chOff x="1730155" y="3063727"/>
              <a:chExt cx="2629638" cy="562941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730155" y="3063727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279703" y="3063727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30155" y="3409294"/>
                <a:ext cx="304592" cy="217374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279703" y="3409293"/>
                <a:ext cx="2080090" cy="217375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2614342" y="1108025"/>
            <a:ext cx="6096000" cy="50013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msoAutoShape = 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msoCallout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msoChart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msoComment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4,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msoFreeform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msoGroup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6,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msoEmbeddedOLEObject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7,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msoFormControl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8,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msoLinkedOLEObject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10,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msoLinkedPicture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11,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msoOLEControlObject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(VBA Control)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12,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msoPicture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msoPlaceholder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14,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msoTextEffect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msoMedia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16,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msoTextBox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텍스트 박스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17,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msoScriptAnchor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18,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msoTable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msoCanvas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20,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msoDiagram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21,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msoInk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22,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msoInkComment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23,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msoSmartArt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24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msoSlicer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25,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msoWebVideo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26,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msoContentApp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27</a:t>
            </a:r>
          </a:p>
          <a:p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</a:t>
            </a:r>
            <a:endParaRPr lang="ko-KR" altLang="en-US" sz="1100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687603" y="3370545"/>
            <a:ext cx="376478" cy="329928"/>
            <a:chOff x="6709530" y="3372909"/>
            <a:chExt cx="328237" cy="287652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6737291" y="3399564"/>
              <a:ext cx="188933" cy="2341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709530" y="3372909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/>
            <p:nvPr/>
          </p:nvCxnSpPr>
          <p:spPr>
            <a:xfrm flipV="1">
              <a:off x="6926224" y="3516621"/>
              <a:ext cx="83717" cy="116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6982245" y="3489802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98882" y="3605040"/>
              <a:ext cx="55522" cy="555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6359818" y="3299413"/>
            <a:ext cx="114937" cy="101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7715933" y="3342418"/>
            <a:ext cx="441678" cy="347178"/>
            <a:chOff x="4178299" y="-40912"/>
            <a:chExt cx="263526" cy="207142"/>
          </a:xfrm>
        </p:grpSpPr>
        <p:sp>
          <p:nvSpPr>
            <p:cNvPr id="135" name="직사각형 134"/>
            <p:cNvSpPr/>
            <p:nvPr/>
          </p:nvSpPr>
          <p:spPr>
            <a:xfrm>
              <a:off x="4270375" y="39230"/>
              <a:ext cx="171450" cy="127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F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4178299" y="-40912"/>
              <a:ext cx="204254" cy="143256"/>
            </a:xfrm>
            <a:custGeom>
              <a:avLst/>
              <a:gdLst>
                <a:gd name="connsiteX0" fmla="*/ 0 w 204254"/>
                <a:gd name="connsiteY0" fmla="*/ 0 h 143256"/>
                <a:gd name="connsiteX1" fmla="*/ 166497 w 204254"/>
                <a:gd name="connsiteY1" fmla="*/ 0 h 143256"/>
                <a:gd name="connsiteX2" fmla="*/ 204254 w 204254"/>
                <a:gd name="connsiteY2" fmla="*/ 54742 h 143256"/>
                <a:gd name="connsiteX3" fmla="*/ 66675 w 204254"/>
                <a:gd name="connsiteY3" fmla="*/ 54742 h 143256"/>
                <a:gd name="connsiteX4" fmla="*/ 66675 w 204254"/>
                <a:gd name="connsiteY4" fmla="*/ 143256 h 143256"/>
                <a:gd name="connsiteX5" fmla="*/ 0 w 204254"/>
                <a:gd name="connsiteY5" fmla="*/ 143256 h 143256"/>
                <a:gd name="connsiteX6" fmla="*/ 49403 w 204254"/>
                <a:gd name="connsiteY6" fmla="*/ 71628 h 143256"/>
                <a:gd name="connsiteX7" fmla="*/ 0 w 204254"/>
                <a:gd name="connsiteY7" fmla="*/ 0 h 1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4" h="143256">
                  <a:moveTo>
                    <a:pt x="0" y="0"/>
                  </a:moveTo>
                  <a:lnTo>
                    <a:pt x="166497" y="0"/>
                  </a:lnTo>
                  <a:lnTo>
                    <a:pt x="204254" y="54742"/>
                  </a:lnTo>
                  <a:lnTo>
                    <a:pt x="66675" y="54742"/>
                  </a:lnTo>
                  <a:lnTo>
                    <a:pt x="66675" y="143256"/>
                  </a:lnTo>
                  <a:lnTo>
                    <a:pt x="0" y="143256"/>
                  </a:lnTo>
                  <a:lnTo>
                    <a:pt x="49403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7837" y="57665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87837" y="90410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287837" y="123097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402229" y="3299168"/>
            <a:ext cx="153414" cy="120590"/>
            <a:chOff x="4178299" y="-40912"/>
            <a:chExt cx="263526" cy="207142"/>
          </a:xfrm>
        </p:grpSpPr>
        <p:sp>
          <p:nvSpPr>
            <p:cNvPr id="145" name="직사각형 144"/>
            <p:cNvSpPr/>
            <p:nvPr/>
          </p:nvSpPr>
          <p:spPr>
            <a:xfrm>
              <a:off x="4270375" y="39230"/>
              <a:ext cx="171450" cy="127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F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 145"/>
            <p:cNvSpPr/>
            <p:nvPr/>
          </p:nvSpPr>
          <p:spPr>
            <a:xfrm>
              <a:off x="4178299" y="-40912"/>
              <a:ext cx="204254" cy="143256"/>
            </a:xfrm>
            <a:custGeom>
              <a:avLst/>
              <a:gdLst>
                <a:gd name="connsiteX0" fmla="*/ 0 w 204254"/>
                <a:gd name="connsiteY0" fmla="*/ 0 h 143256"/>
                <a:gd name="connsiteX1" fmla="*/ 166497 w 204254"/>
                <a:gd name="connsiteY1" fmla="*/ 0 h 143256"/>
                <a:gd name="connsiteX2" fmla="*/ 204254 w 204254"/>
                <a:gd name="connsiteY2" fmla="*/ 54742 h 143256"/>
                <a:gd name="connsiteX3" fmla="*/ 66675 w 204254"/>
                <a:gd name="connsiteY3" fmla="*/ 54742 h 143256"/>
                <a:gd name="connsiteX4" fmla="*/ 66675 w 204254"/>
                <a:gd name="connsiteY4" fmla="*/ 143256 h 143256"/>
                <a:gd name="connsiteX5" fmla="*/ 0 w 204254"/>
                <a:gd name="connsiteY5" fmla="*/ 143256 h 143256"/>
                <a:gd name="connsiteX6" fmla="*/ 49403 w 204254"/>
                <a:gd name="connsiteY6" fmla="*/ 71628 h 143256"/>
                <a:gd name="connsiteX7" fmla="*/ 0 w 204254"/>
                <a:gd name="connsiteY7" fmla="*/ 0 h 1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4" h="143256">
                  <a:moveTo>
                    <a:pt x="0" y="0"/>
                  </a:moveTo>
                  <a:lnTo>
                    <a:pt x="166497" y="0"/>
                  </a:lnTo>
                  <a:lnTo>
                    <a:pt x="204254" y="54742"/>
                  </a:lnTo>
                  <a:lnTo>
                    <a:pt x="66675" y="54742"/>
                  </a:lnTo>
                  <a:lnTo>
                    <a:pt x="66675" y="143256"/>
                  </a:lnTo>
                  <a:lnTo>
                    <a:pt x="0" y="143256"/>
                  </a:lnTo>
                  <a:lnTo>
                    <a:pt x="49403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87837" y="57665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87837" y="90410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287837" y="123097"/>
              <a:ext cx="136525" cy="1800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63" name="TextBox1" r:id="rId2" imgW="685800" imgH="104760"/>
        </mc:Choice>
        <mc:Fallback>
          <p:control name="TextBox1" r:id="rId2" imgW="685800" imgH="104760">
            <p:pic>
              <p:nvPicPr>
                <p:cNvPr id="113" name="Tex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0400" y="3031092"/>
                  <a:ext cx="683942" cy="1016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37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장유탁</dc:creator>
  <cp:lastModifiedBy>장유탁</cp:lastModifiedBy>
  <cp:revision>15</cp:revision>
  <dcterms:created xsi:type="dcterms:W3CDTF">2017-01-28T09:14:00Z</dcterms:created>
  <dcterms:modified xsi:type="dcterms:W3CDTF">2017-01-28T13:15:09Z</dcterms:modified>
</cp:coreProperties>
</file>