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3"/>
  </p:normalViewPr>
  <p:slideViewPr>
    <p:cSldViewPr snapToGrid="0" showGuides="1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7" name="Picture Placeholder 20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9" name="Picture Placeholder 11" descr="Bright, colorful geometric pattern "/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7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commondata" val="eyJoZGlkIjoiYmIwMThiNWRjMDdmMzgxYmMwYTE1MTE3YTY1ZmY3ZmQifQ=="/>
</p:tagLst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3" baseType="lpstr">
      <vt:lpstr>Arial</vt:lpstr>
      <vt:lpstr>宋体</vt:lpstr>
      <vt:lpstr>Wingdings</vt:lpstr>
      <vt:lpstr>Segoe UI</vt:lpstr>
      <vt:lpstr>苹方-简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东升</cp:lastModifiedBy>
  <cp:revision>2</cp:revision>
  <dcterms:created xsi:type="dcterms:W3CDTF">2024-10-22T13:10:11Z</dcterms:created>
  <dcterms:modified xsi:type="dcterms:W3CDTF">2024-10-22T13:10:11Z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543CE7F3F479D30633A41767320097BA_42</vt:lpwstr>
  </property>
  <property fmtid="{D5CDD505-2E9C-101B-9397-08002B2CF9AE}" pid="4" name="KSOProductBuildVer">
    <vt:lpwstr>2052-6.11.0.8885</vt:lpwstr>
  </property>
</Properties>
</file>