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2D0"/>
    <a:srgbClr val="F2C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F5E10-AA46-9FD2-27D0-09D632EE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3BAFA-8C9E-7515-79D5-9DE3A2A72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05D189-F16B-6C81-15B5-CAA3FFA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6DF06-BA6A-1A07-D1DA-D04DE7E2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FE4BE9-C731-D98D-CE8D-DF7F90F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2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F66C1-8047-CC96-9F42-764F47A7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91E222-1C5F-2F52-EC10-46CDEF6C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77669-D92F-177E-77CD-FB5FC425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67F63-462C-966C-51DB-3CB983D3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69AB11-2463-0814-BD5F-1AFECD6C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818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02AAD3-6511-C4E6-C70B-213E8298E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50088F-6158-3517-47D4-DF12239A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A8BDD-1BA5-3E2C-80D8-4E763032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971D8-4801-5561-A67A-53549976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215375-5B6A-0FA4-CF23-396B5B4E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587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55AB1-A2B0-9E99-5D83-CFE037F2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96CF7-DEE5-2A3E-E547-73EE2B5BF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D1634-6CDE-A788-9A8A-ECD08DBA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FB0E-3658-42CB-AA51-19EE2E2A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FED2B4-AAF6-D9B4-FFE4-C4412D6F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81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92AC0-C721-DA80-2814-BF4C1D09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6519B-6C17-8CCD-1EB5-70F072AE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A2A6F-6F83-64EA-1ACF-5CDD2A3B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94B34-B291-B91F-8CE0-2B690E81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822E6-1E8A-1E8D-5D27-AFBCFD91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821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10030-C3D6-8FEA-438E-7201F3D6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8AA34-9B6E-7D8D-942C-387BD0DA0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92BFE-5367-8728-06FF-9F2E9652C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15A0C-5258-D73B-2887-1F271757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0FFF2-4EF1-7753-86C3-75DC7952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7ADCBC-0848-E2BB-1C50-592F3559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10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1645F-F40A-0706-2D06-44F944CC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5F6F5A-FB71-717D-05A5-6A3FF9145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695EC6-9910-F9E0-AF08-08FD3F8E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7E8C45-56EE-95B0-E4B7-7029540EF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F3EE75-6FC3-C59F-9985-AAA9FD9E3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8D0111-CFC0-4499-0AA8-0B2F576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0C543C-A940-4130-3C46-E70C9BAA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76A859-C6D6-A9ED-ADF9-8587310C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818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90321-BFBA-9092-876F-299634A6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34B104-34EF-3B6B-F8AE-1E3AE889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3DBE0D-C3F0-D074-8781-D91FD442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6C05FF-3072-B36C-22D3-E137A428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68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7D3211-9DF5-3D57-8EC0-27DADF6E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1679F0-34E6-DE3A-EE47-AE29F3E5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73D2B-B44E-26BA-6928-E337258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26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43E75-73C4-B5A5-A46B-17CF9F6C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1E9E5-CC31-A182-4D63-88F5DA7A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9C5C1-0EEB-9059-6EB0-964F2437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A51FDD-AE09-D2F0-45FC-280EEA6A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A769E3-EFAA-FE97-DBCD-C6E0F3E8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4953BE-CF11-435A-C5B5-A79704FC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3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A3662-BC56-9F10-6CA1-D2543DA3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D478C7-B71A-B76C-4643-DA6166996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286E4C-2CD7-BE78-CCCD-50CF532C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7AF1E6-5E9A-46BE-C811-25FF27ED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FC418-48ED-39A6-EAEB-FA28BF37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BD3E6-7581-AA05-7362-5EAC36B1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98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21BADD-0CE8-F360-64E5-2E47E99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9AA582-1887-D636-45EF-8D81D7CB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D139F-F654-61B6-0263-EB3D57130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C528A-29DA-4F37-99BE-440E20074FB7}" type="datetimeFigureOut">
              <a:rPr lang="fr-CH" smtClean="0"/>
              <a:t>31.03.2025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D44AA-B8D7-C513-6B0A-DD0BD399E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FDA838-F7CF-090C-E4F3-61EF338EA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06EA1-C2EA-417F-B3AA-6CB48C93F2E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39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10A974A-4CC2-CFEC-53E6-B3307615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28715"/>
              </p:ext>
            </p:extLst>
          </p:nvPr>
        </p:nvGraphicFramePr>
        <p:xfrm>
          <a:off x="6095999" y="1506845"/>
          <a:ext cx="211769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93">
                  <a:extLst>
                    <a:ext uri="{9D8B030D-6E8A-4147-A177-3AD203B41FA5}">
                      <a16:colId xmlns:a16="http://schemas.microsoft.com/office/drawing/2014/main" val="2803817338"/>
                    </a:ext>
                  </a:extLst>
                </a:gridCol>
                <a:gridCol w="1057105">
                  <a:extLst>
                    <a:ext uri="{9D8B030D-6E8A-4147-A177-3AD203B41FA5}">
                      <a16:colId xmlns:a16="http://schemas.microsoft.com/office/drawing/2014/main" val="42595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Adresse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0x200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nom : 0x900</a:t>
                      </a:r>
                    </a:p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note : 5.8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0125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5C138CC-8C73-A89C-3417-6934975E6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24428"/>
              </p:ext>
            </p:extLst>
          </p:nvPr>
        </p:nvGraphicFramePr>
        <p:xfrm>
          <a:off x="6095999" y="3014980"/>
          <a:ext cx="211769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94">
                  <a:extLst>
                    <a:ext uri="{9D8B030D-6E8A-4147-A177-3AD203B41FA5}">
                      <a16:colId xmlns:a16="http://schemas.microsoft.com/office/drawing/2014/main" val="2803817338"/>
                    </a:ext>
                  </a:extLst>
                </a:gridCol>
                <a:gridCol w="1057104">
                  <a:extLst>
                    <a:ext uri="{9D8B030D-6E8A-4147-A177-3AD203B41FA5}">
                      <a16:colId xmlns:a16="http://schemas.microsoft.com/office/drawing/2014/main" val="42595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Adresse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0x312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nom : 0x100</a:t>
                      </a:r>
                    </a:p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note : 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01259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B37904C-6C70-367A-E59C-3612383F6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1369"/>
              </p:ext>
            </p:extLst>
          </p:nvPr>
        </p:nvGraphicFramePr>
        <p:xfrm>
          <a:off x="6095999" y="4523115"/>
          <a:ext cx="211769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594">
                  <a:extLst>
                    <a:ext uri="{9D8B030D-6E8A-4147-A177-3AD203B41FA5}">
                      <a16:colId xmlns:a16="http://schemas.microsoft.com/office/drawing/2014/main" val="2803817338"/>
                    </a:ext>
                  </a:extLst>
                </a:gridCol>
                <a:gridCol w="1057104">
                  <a:extLst>
                    <a:ext uri="{9D8B030D-6E8A-4147-A177-3AD203B41FA5}">
                      <a16:colId xmlns:a16="http://schemas.microsoft.com/office/drawing/2014/main" val="42595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Adresse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0x7F3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nom : 0xA23</a:t>
                      </a:r>
                    </a:p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note : 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0125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1D7BBA1-6FA2-8732-BE18-2E7403C00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33672"/>
              </p:ext>
            </p:extLst>
          </p:nvPr>
        </p:nvGraphicFramePr>
        <p:xfrm>
          <a:off x="9190381" y="1506845"/>
          <a:ext cx="160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33">
                  <a:extLst>
                    <a:ext uri="{9D8B030D-6E8A-4147-A177-3AD203B41FA5}">
                      <a16:colId xmlns:a16="http://schemas.microsoft.com/office/drawing/2014/main" val="2803817338"/>
                    </a:ext>
                  </a:extLst>
                </a:gridCol>
                <a:gridCol w="803082">
                  <a:extLst>
                    <a:ext uri="{9D8B030D-6E8A-4147-A177-3AD203B41FA5}">
                      <a16:colId xmlns:a16="http://schemas.microsoft.com/office/drawing/2014/main" val="42595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Adresse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0x900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01259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0ABEA460-4FB6-77D4-8730-871B06726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56833"/>
              </p:ext>
            </p:extLst>
          </p:nvPr>
        </p:nvGraphicFramePr>
        <p:xfrm>
          <a:off x="9190381" y="3014980"/>
          <a:ext cx="160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33">
                  <a:extLst>
                    <a:ext uri="{9D8B030D-6E8A-4147-A177-3AD203B41FA5}">
                      <a16:colId xmlns:a16="http://schemas.microsoft.com/office/drawing/2014/main" val="2803817338"/>
                    </a:ext>
                  </a:extLst>
                </a:gridCol>
                <a:gridCol w="803082">
                  <a:extLst>
                    <a:ext uri="{9D8B030D-6E8A-4147-A177-3AD203B41FA5}">
                      <a16:colId xmlns:a16="http://schemas.microsoft.com/office/drawing/2014/main" val="42595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Adresse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01259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BACC9BA-18CD-5D43-7A94-87FB2C30E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31518"/>
              </p:ext>
            </p:extLst>
          </p:nvPr>
        </p:nvGraphicFramePr>
        <p:xfrm>
          <a:off x="9190380" y="4523115"/>
          <a:ext cx="160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733">
                  <a:extLst>
                    <a:ext uri="{9D8B030D-6E8A-4147-A177-3AD203B41FA5}">
                      <a16:colId xmlns:a16="http://schemas.microsoft.com/office/drawing/2014/main" val="2803817338"/>
                    </a:ext>
                  </a:extLst>
                </a:gridCol>
                <a:gridCol w="803082">
                  <a:extLst>
                    <a:ext uri="{9D8B030D-6E8A-4147-A177-3AD203B41FA5}">
                      <a16:colId xmlns:a16="http://schemas.microsoft.com/office/drawing/2014/main" val="42595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Adresse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0xA23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sz="12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01259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9D3B808-B067-30B5-20D9-B22A6B66879E}"/>
              </a:ext>
            </a:extLst>
          </p:cNvPr>
          <p:cNvCxnSpPr>
            <a:cxnSpLocks/>
          </p:cNvCxnSpPr>
          <p:nvPr/>
        </p:nvCxnSpPr>
        <p:spPr>
          <a:xfrm>
            <a:off x="8261406" y="2028760"/>
            <a:ext cx="921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6C6BE28-381C-CDFD-6B8F-647D817A6903}"/>
              </a:ext>
            </a:extLst>
          </p:cNvPr>
          <p:cNvCxnSpPr>
            <a:cxnSpLocks/>
          </p:cNvCxnSpPr>
          <p:nvPr/>
        </p:nvCxnSpPr>
        <p:spPr>
          <a:xfrm>
            <a:off x="8253455" y="3531557"/>
            <a:ext cx="928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448930-0628-E75D-6961-5AE0657D71C5}"/>
              </a:ext>
            </a:extLst>
          </p:cNvPr>
          <p:cNvCxnSpPr>
            <a:cxnSpLocks/>
          </p:cNvCxnSpPr>
          <p:nvPr/>
        </p:nvCxnSpPr>
        <p:spPr>
          <a:xfrm>
            <a:off x="8245504" y="5034352"/>
            <a:ext cx="940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A101B27B-13B6-BEC1-0BE3-2CE28CAC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41214"/>
              </p:ext>
            </p:extLst>
          </p:nvPr>
        </p:nvGraphicFramePr>
        <p:xfrm>
          <a:off x="2556784" y="2149209"/>
          <a:ext cx="125984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44939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>
                          <a:solidFill>
                            <a:schemeClr val="tx1"/>
                          </a:solidFill>
                        </a:rPr>
                        <a:t>0x200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>
                          <a:solidFill>
                            <a:schemeClr val="tx1"/>
                          </a:solidFill>
                        </a:rPr>
                        <a:t>0x312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23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>
                          <a:solidFill>
                            <a:schemeClr val="tx1"/>
                          </a:solidFill>
                        </a:rPr>
                        <a:t>0x7F3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2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72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1400" b="1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416315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8744906C-93F5-7ECC-CC24-0A335FEAB817}"/>
              </a:ext>
            </a:extLst>
          </p:cNvPr>
          <p:cNvSpPr txBox="1"/>
          <p:nvPr/>
        </p:nvSpPr>
        <p:spPr>
          <a:xfrm>
            <a:off x="2829875" y="175510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class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5324BB-CC68-D725-BF18-16AB623AAB91}"/>
              </a:ext>
            </a:extLst>
          </p:cNvPr>
          <p:cNvSpPr txBox="1"/>
          <p:nvPr/>
        </p:nvSpPr>
        <p:spPr>
          <a:xfrm>
            <a:off x="1950424" y="215822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0x12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D3AFB67-B2D5-E403-4310-7F0CC364B710}"/>
              </a:ext>
            </a:extLst>
          </p:cNvPr>
          <p:cNvCxnSpPr>
            <a:cxnSpLocks/>
          </p:cNvCxnSpPr>
          <p:nvPr/>
        </p:nvCxnSpPr>
        <p:spPr>
          <a:xfrm flipV="1">
            <a:off x="3888188" y="1940118"/>
            <a:ext cx="2075290" cy="380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7E7DD17-34BE-067C-59D3-D7BE0CFB1256}"/>
              </a:ext>
            </a:extLst>
          </p:cNvPr>
          <p:cNvCxnSpPr>
            <a:cxnSpLocks/>
          </p:cNvCxnSpPr>
          <p:nvPr/>
        </p:nvCxnSpPr>
        <p:spPr>
          <a:xfrm>
            <a:off x="3888188" y="2714927"/>
            <a:ext cx="2075290" cy="714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387D503-84B6-40AA-2C07-14B69261BC72}"/>
              </a:ext>
            </a:extLst>
          </p:cNvPr>
          <p:cNvCxnSpPr>
            <a:cxnSpLocks/>
          </p:cNvCxnSpPr>
          <p:nvPr/>
        </p:nvCxnSpPr>
        <p:spPr>
          <a:xfrm>
            <a:off x="3880236" y="3087276"/>
            <a:ext cx="2115048" cy="180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F8C1693-EFB4-2A29-6771-3A62EFA02188}"/>
              </a:ext>
            </a:extLst>
          </p:cNvPr>
          <p:cNvSpPr/>
          <p:nvPr/>
        </p:nvSpPr>
        <p:spPr>
          <a:xfrm>
            <a:off x="1886665" y="396534"/>
            <a:ext cx="2600076" cy="5247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Programme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0C6C244-2D43-BCAF-416A-B888DAD4853A}"/>
              </a:ext>
            </a:extLst>
          </p:cNvPr>
          <p:cNvSpPr/>
          <p:nvPr/>
        </p:nvSpPr>
        <p:spPr>
          <a:xfrm>
            <a:off x="5707710" y="396534"/>
            <a:ext cx="2894275" cy="524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Allocation dynamique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ACBBEDD-F178-FDD0-69BE-0FA64B03B212}"/>
              </a:ext>
            </a:extLst>
          </p:cNvPr>
          <p:cNvSpPr/>
          <p:nvPr/>
        </p:nvSpPr>
        <p:spPr>
          <a:xfrm>
            <a:off x="8965093" y="396534"/>
            <a:ext cx="2059388" cy="52478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Programme ou constantes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1964440-9819-B6C8-B4FB-E368253B92E7}"/>
              </a:ext>
            </a:extLst>
          </p:cNvPr>
          <p:cNvSpPr txBox="1"/>
          <p:nvPr/>
        </p:nvSpPr>
        <p:spPr>
          <a:xfrm>
            <a:off x="1378635" y="4849686"/>
            <a:ext cx="11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>
                    <a:lumMod val="75000"/>
                  </a:schemeClr>
                </a:solidFill>
              </a:rPr>
              <a:t>class[1]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F47981E-7D40-8582-8E25-E93A57AC7FCD}"/>
              </a:ext>
            </a:extLst>
          </p:cNvPr>
          <p:cNvSpPr/>
          <p:nvPr/>
        </p:nvSpPr>
        <p:spPr>
          <a:xfrm>
            <a:off x="2964342" y="4937135"/>
            <a:ext cx="469127" cy="2232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43A539-5A15-4860-57E3-959ABD795735}"/>
              </a:ext>
            </a:extLst>
          </p:cNvPr>
          <p:cNvSpPr/>
          <p:nvPr/>
        </p:nvSpPr>
        <p:spPr>
          <a:xfrm>
            <a:off x="2593515" y="2564833"/>
            <a:ext cx="1169772" cy="277427"/>
          </a:xfrm>
          <a:prstGeom prst="roundRect">
            <a:avLst>
              <a:gd name="adj" fmla="val 6790"/>
            </a:avLst>
          </a:prstGeom>
          <a:solidFill>
            <a:srgbClr val="F2CFEE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68A5C50-C421-A63B-DA47-903BD47F1B19}"/>
              </a:ext>
            </a:extLst>
          </p:cNvPr>
          <p:cNvSpPr txBox="1"/>
          <p:nvPr/>
        </p:nvSpPr>
        <p:spPr>
          <a:xfrm>
            <a:off x="1378635" y="5839829"/>
            <a:ext cx="180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>
                    <a:lumMod val="75000"/>
                  </a:schemeClr>
                </a:solidFill>
              </a:rPr>
              <a:t>class[2]-&gt;note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7C4E8F-4902-BE1A-2D78-434B55BC3879}"/>
              </a:ext>
            </a:extLst>
          </p:cNvPr>
          <p:cNvCxnSpPr>
            <a:cxnSpLocks/>
          </p:cNvCxnSpPr>
          <p:nvPr/>
        </p:nvCxnSpPr>
        <p:spPr>
          <a:xfrm>
            <a:off x="2999461" y="6024495"/>
            <a:ext cx="37586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ED764B6-027E-BD09-1056-C4FD7819FC7A}"/>
              </a:ext>
            </a:extLst>
          </p:cNvPr>
          <p:cNvCxnSpPr>
            <a:cxnSpLocks/>
          </p:cNvCxnSpPr>
          <p:nvPr/>
        </p:nvCxnSpPr>
        <p:spPr>
          <a:xfrm flipH="1" flipV="1">
            <a:off x="7854731" y="5264795"/>
            <a:ext cx="303307" cy="24091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BA5B1158-F79F-0011-14DD-12CC030D5AFD}"/>
              </a:ext>
            </a:extLst>
          </p:cNvPr>
          <p:cNvSpPr txBox="1"/>
          <p:nvPr/>
        </p:nvSpPr>
        <p:spPr>
          <a:xfrm>
            <a:off x="1378635" y="5337366"/>
            <a:ext cx="125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>
                    <a:lumMod val="75000"/>
                  </a:schemeClr>
                </a:solidFill>
              </a:rPr>
              <a:t>*(class[1])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78C961D-5A93-CC1A-1A05-CD9AE9797AB4}"/>
              </a:ext>
            </a:extLst>
          </p:cNvPr>
          <p:cNvSpPr/>
          <p:nvPr/>
        </p:nvSpPr>
        <p:spPr>
          <a:xfrm>
            <a:off x="2964342" y="5424815"/>
            <a:ext cx="469127" cy="2232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C98EAFB-AF30-E3DC-60DC-8AA401AA412F}"/>
              </a:ext>
            </a:extLst>
          </p:cNvPr>
          <p:cNvSpPr/>
          <p:nvPr/>
        </p:nvSpPr>
        <p:spPr>
          <a:xfrm>
            <a:off x="7181850" y="3043238"/>
            <a:ext cx="1002506" cy="773906"/>
          </a:xfrm>
          <a:prstGeom prst="roundRect">
            <a:avLst>
              <a:gd name="adj" fmla="val 6513"/>
            </a:avLst>
          </a:prstGeom>
          <a:solidFill>
            <a:srgbClr val="D9F2D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1059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66</Words>
  <Application>Microsoft Office PowerPoint</Application>
  <PresentationFormat>Grand écran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Maulaz Tony</dc:creator>
  <cp:lastModifiedBy>Maulaz Tony</cp:lastModifiedBy>
  <cp:revision>6</cp:revision>
  <dcterms:created xsi:type="dcterms:W3CDTF">2025-03-31T07:55:38Z</dcterms:created>
  <dcterms:modified xsi:type="dcterms:W3CDTF">2025-03-31T08:16:40Z</dcterms:modified>
</cp:coreProperties>
</file>