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3" r:id="rId3"/>
    <p:sldId id="266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FD00-1666-43C0-8B34-0BE98616C55C}" type="datetimeFigureOut">
              <a:rPr lang="en-IE" smtClean="0"/>
              <a:t>04/05/2023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FB2-F35D-4468-98A0-6DED6A2C17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068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FD00-1666-43C0-8B34-0BE98616C55C}" type="datetimeFigureOut">
              <a:rPr lang="en-IE" smtClean="0"/>
              <a:t>04/05/2023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FB2-F35D-4468-98A0-6DED6A2C17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347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FD00-1666-43C0-8B34-0BE98616C55C}" type="datetimeFigureOut">
              <a:rPr lang="en-IE" smtClean="0"/>
              <a:t>04/05/2023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FB2-F35D-4468-98A0-6DED6A2C17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1231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E7F9-9C66-435C-956F-37AF8D68017E}" type="datetimeFigureOut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04/05/2023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843A-2D2A-4E95-A5EC-D184D1BA2EBB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63022" y="196570"/>
            <a:ext cx="3273836" cy="12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4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231659" cy="1325563"/>
          </a:xfrm>
        </p:spPr>
        <p:txBody>
          <a:bodyPr>
            <a:normAutofit/>
          </a:bodyPr>
          <a:lstStyle>
            <a:lvl1pPr>
              <a:defRPr sz="4800" b="1">
                <a:solidFill>
                  <a:srgbClr val="004D4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>
                <a:solidFill>
                  <a:srgbClr val="56515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600">
                <a:solidFill>
                  <a:srgbClr val="56515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solidFill>
                  <a:srgbClr val="56515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rgbClr val="56515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56515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E7F9-9C66-435C-956F-37AF8D68017E}" type="datetimeFigureOut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04/05/2023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843A-2D2A-4E95-A5EC-D184D1BA2EBB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01800" y="4044950"/>
            <a:ext cx="10490200" cy="2813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118100"/>
            <a:ext cx="65024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851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900" y="1713706"/>
            <a:ext cx="8724900" cy="3010695"/>
          </a:xfrm>
        </p:spPr>
        <p:txBody>
          <a:bodyPr anchor="ctr">
            <a:normAutofit/>
          </a:bodyPr>
          <a:lstStyle>
            <a:lvl1pPr marL="0" indent="0">
              <a:buNone/>
              <a:defRPr sz="9000">
                <a:solidFill>
                  <a:srgbClr val="004D4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600">
                <a:solidFill>
                  <a:srgbClr val="56515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solidFill>
                  <a:srgbClr val="56515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rgbClr val="56515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56515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E7F9-9C66-435C-956F-37AF8D68017E}" type="datetimeFigureOut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04/05/2023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843A-2D2A-4E95-A5EC-D184D1BA2EBB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713707"/>
            <a:ext cx="1371600" cy="3010694"/>
          </a:xfrm>
        </p:spPr>
        <p:txBody>
          <a:bodyPr anchor="ctr">
            <a:normAutofit/>
          </a:bodyPr>
          <a:lstStyle>
            <a:lvl1pPr marL="0" indent="0">
              <a:buNone/>
              <a:defRPr sz="20000">
                <a:solidFill>
                  <a:srgbClr val="A3916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M</a:t>
            </a:r>
            <a:endParaRPr lang="en-IE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01800" y="4044950"/>
            <a:ext cx="10490200" cy="2813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118100"/>
            <a:ext cx="6502400" cy="1739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860" y="160266"/>
            <a:ext cx="3914140" cy="141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59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E7F9-9C66-435C-956F-37AF8D68017E}" type="datetimeFigureOut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04/05/2023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843A-2D2A-4E95-A5EC-D184D1BA2EBB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780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E7F9-9C66-435C-956F-37AF8D68017E}" type="datetimeFigureOut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04/05/2023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843A-2D2A-4E95-A5EC-D184D1BA2EBB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271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E7F9-9C66-435C-956F-37AF8D68017E}" type="datetimeFigureOut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04/05/2023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843A-2D2A-4E95-A5EC-D184D1BA2EBB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968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E7F9-9C66-435C-956F-37AF8D68017E}" type="datetimeFigureOut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04/05/2023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843A-2D2A-4E95-A5EC-D184D1BA2EBB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5102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E7F9-9C66-435C-956F-37AF8D68017E}" type="datetimeFigureOut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04/05/2023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843A-2D2A-4E95-A5EC-D184D1BA2EBB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40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FD00-1666-43C0-8B34-0BE98616C55C}" type="datetimeFigureOut">
              <a:rPr lang="en-IE" smtClean="0"/>
              <a:t>04/05/2023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FB2-F35D-4468-98A0-6DED6A2C17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77508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E7F9-9C66-435C-956F-37AF8D68017E}" type="datetimeFigureOut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04/05/2023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843A-2D2A-4E95-A5EC-D184D1BA2EBB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583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E7F9-9C66-435C-956F-37AF8D68017E}" type="datetimeFigureOut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04/05/2023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843A-2D2A-4E95-A5EC-D184D1BA2EBB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0559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E7F9-9C66-435C-956F-37AF8D68017E}" type="datetimeFigureOut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04/05/2023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843A-2D2A-4E95-A5EC-D184D1BA2EBB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6602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E7F9-9C66-435C-956F-37AF8D68017E}" type="datetimeFigureOut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04/05/2023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843A-2D2A-4E95-A5EC-D184D1BA2EBB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2380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&amp; Subtitle - White">
    <p:bg>
      <p:bgPr>
        <a:gradFill>
          <a:gsLst>
            <a:gs pos="0">
              <a:srgbClr val="004039"/>
            </a:gs>
            <a:gs pos="100000">
              <a:srgbClr val="005A52"/>
            </a:gs>
          </a:gsLst>
          <a:lin ang="17054404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0" y="4044950"/>
            <a:ext cx="10490200" cy="2813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18100"/>
            <a:ext cx="6502400" cy="1739900"/>
          </a:xfrm>
          <a:prstGeom prst="rect">
            <a:avLst/>
          </a:prstGeom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854485" y="1907006"/>
            <a:ext cx="9448515" cy="261957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8000" b="0" i="0" cap="none" spc="-136">
                <a:solidFill>
                  <a:schemeClr val="bg1"/>
                </a:solidFill>
                <a:latin typeface="+mn-lt"/>
                <a:ea typeface="Calibri Light" charset="0"/>
                <a:cs typeface="Calibri Light" charset="0"/>
                <a:sym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54485" y="4741162"/>
            <a:ext cx="9448515" cy="1503400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buClr>
                <a:srgbClr val="A39161"/>
              </a:buClr>
              <a:defRPr sz="1600" b="0" i="0" spc="0">
                <a:solidFill>
                  <a:srgbClr val="A39161"/>
                </a:solidFill>
                <a:latin typeface="+mn-lt"/>
                <a:ea typeface="Calibri Light" charset="0"/>
                <a:cs typeface="Calibri Light" charset="0"/>
              </a:defRPr>
            </a:lvl1pPr>
            <a:lvl2pPr indent="0" algn="l">
              <a:lnSpc>
                <a:spcPct val="120000"/>
              </a:lnSpc>
              <a:buClr>
                <a:srgbClr val="A39161"/>
              </a:buClr>
              <a:defRPr sz="1600" b="0" spc="0">
                <a:solidFill>
                  <a:srgbClr val="A39161"/>
                </a:solidFill>
                <a:latin typeface="+mn-lt"/>
                <a:ea typeface="Calibri" charset="0"/>
                <a:cs typeface="Calibri" charset="0"/>
                <a:sym typeface="Georgia"/>
              </a:defRPr>
            </a:lvl2pPr>
            <a:lvl3pPr algn="l">
              <a:lnSpc>
                <a:spcPct val="120000"/>
              </a:lnSpc>
              <a:buClr>
                <a:srgbClr val="A39161"/>
              </a:buClr>
              <a:defRPr sz="1200" b="0" i="1" spc="0">
                <a:solidFill>
                  <a:srgbClr val="A39161"/>
                </a:solidFill>
                <a:latin typeface="+mn-lt"/>
                <a:ea typeface="Calibri Light" charset="0"/>
                <a:cs typeface="Calibri Light" charset="0"/>
              </a:defRPr>
            </a:lvl3pPr>
            <a:lvl4pPr algn="l">
              <a:lnSpc>
                <a:spcPct val="120000"/>
              </a:lnSpc>
              <a:buClr>
                <a:srgbClr val="A39161"/>
              </a:buClr>
              <a:defRPr sz="1200" spc="0">
                <a:solidFill>
                  <a:srgbClr val="A39161"/>
                </a:solidFill>
                <a:latin typeface="+mn-lt"/>
                <a:ea typeface="Georgia"/>
                <a:cs typeface="Georgia"/>
                <a:sym typeface="Georgia"/>
              </a:defRPr>
            </a:lvl4pPr>
            <a:lvl5pPr algn="l">
              <a:lnSpc>
                <a:spcPct val="120000"/>
              </a:lnSpc>
              <a:buClr>
                <a:srgbClr val="A39161"/>
              </a:buClr>
              <a:defRPr sz="1200" b="0" i="1" spc="0">
                <a:solidFill>
                  <a:srgbClr val="A39161"/>
                </a:solidFill>
                <a:latin typeface="+mn-lt"/>
                <a:ea typeface="Calibri Light" charset="0"/>
                <a:cs typeface="Calibri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27001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hapter Slide -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0" y="4044950"/>
            <a:ext cx="10490200" cy="2813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18100"/>
            <a:ext cx="6502400" cy="1739900"/>
          </a:xfrm>
          <a:prstGeom prst="rect">
            <a:avLst/>
          </a:prstGeom>
        </p:spPr>
      </p:pic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2924854" y="2003258"/>
            <a:ext cx="8386795" cy="4072690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ct val="80000"/>
              </a:lnSpc>
              <a:defRPr sz="9000" b="0" i="0" cap="none" spc="-150">
                <a:solidFill>
                  <a:srgbClr val="004D4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77850" y="1353185"/>
            <a:ext cx="1854200" cy="457036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500">
                <a:solidFill>
                  <a:srgbClr val="A3916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92892" y="99627"/>
            <a:ext cx="3886072" cy="146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21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(with Harp)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01800" y="4044950"/>
            <a:ext cx="10490200" cy="2813050"/>
          </a:xfrm>
          <a:prstGeom prst="rect">
            <a:avLst/>
          </a:prstGeom>
        </p:spPr>
      </p:pic>
      <p:sp>
        <p:nvSpPr>
          <p:cNvPr id="4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720726" y="1778000"/>
            <a:ext cx="9885112" cy="4376153"/>
          </a:xfrm>
          <a:prstGeom prst="rect">
            <a:avLst/>
          </a:prstGeom>
        </p:spPr>
        <p:txBody>
          <a:bodyPr numCol="1" spcCol="1039079">
            <a:normAutofit/>
          </a:bodyPr>
          <a:lstStyle>
            <a:lvl1pPr algn="l">
              <a:defRPr sz="9000" b="0" i="0" spc="-43">
                <a:solidFill>
                  <a:srgbClr val="004D44"/>
                </a:solidFill>
                <a:latin typeface="+mn-lt"/>
                <a:ea typeface="Calibri" charset="0"/>
                <a:cs typeface="Calibri" charset="0"/>
              </a:defRPr>
            </a:lvl1pPr>
            <a:lvl2pPr marL="0" indent="0" algn="l">
              <a:buClr>
                <a:schemeClr val="accent2">
                  <a:lumMod val="50000"/>
                </a:schemeClr>
              </a:buClr>
              <a:buFont typeface="Arial" charset="0"/>
              <a:buNone/>
              <a:defRPr sz="2200" b="0" i="0" spc="-43">
                <a:solidFill>
                  <a:srgbClr val="5E5E5E"/>
                </a:solidFill>
                <a:latin typeface="+mn-lt"/>
                <a:ea typeface="Calibri Light" charset="0"/>
                <a:cs typeface="Calibri Light" charset="0"/>
              </a:defRPr>
            </a:lvl2pPr>
            <a:lvl3pPr marL="609600" indent="-304800" algn="l">
              <a:buClr>
                <a:schemeClr val="accent4">
                  <a:hueOff val="-1081314"/>
                  <a:satOff val="4338"/>
                  <a:lumOff val="-8931"/>
                </a:schemeClr>
              </a:buClr>
              <a:buSzPct val="100000"/>
              <a:buChar char="—"/>
              <a:defRPr sz="2200" b="0" i="1">
                <a:solidFill>
                  <a:srgbClr val="5E5E5E"/>
                </a:solidFill>
                <a:latin typeface="+mn-lt"/>
                <a:ea typeface="Calibri Light" charset="0"/>
                <a:cs typeface="Calibri Light" charset="0"/>
              </a:defRPr>
            </a:lvl3pPr>
            <a:lvl4pPr marL="914400" indent="-304800" algn="l">
              <a:buClr>
                <a:srgbClr val="83BE41"/>
              </a:buClr>
              <a:buSzPct val="100000"/>
              <a:buFont typeface=".AppleSystemUIFont" charset="-120"/>
              <a:buChar char="—"/>
              <a:defRPr sz="2200" b="0" i="0">
                <a:solidFill>
                  <a:srgbClr val="5E5E5E"/>
                </a:solidFill>
                <a:latin typeface="+mn-lt"/>
                <a:ea typeface="Calibri Light" charset="0"/>
                <a:cs typeface="Calibri Light" charset="0"/>
              </a:defRPr>
            </a:lvl4pPr>
            <a:lvl5pPr marL="1206500" indent="-304800" algn="l">
              <a:buClr>
                <a:srgbClr val="929292"/>
              </a:buClr>
              <a:buSzPct val="100000"/>
              <a:buChar char="–"/>
              <a:defRPr sz="2200" b="0" i="1">
                <a:solidFill>
                  <a:srgbClr val="5E5E5E"/>
                </a:solidFill>
                <a:latin typeface="+mn-lt"/>
                <a:ea typeface="Calibri Light" charset="0"/>
                <a:cs typeface="Calibri Light" charset="0"/>
              </a:defRPr>
            </a:lvl5pPr>
          </a:lstStyle>
          <a:p>
            <a:r>
              <a:rPr lang="en-US" dirty="0" smtClean="0"/>
              <a:t>Title Text</a:t>
            </a:r>
            <a:endParaRPr lang="en-US" sz="2400" spc="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5" t="18522" r="74814" b="19072"/>
          <a:stretch/>
        </p:blipFill>
        <p:spPr>
          <a:xfrm>
            <a:off x="10852484" y="475249"/>
            <a:ext cx="737274" cy="100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0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79"/>
            <a:ext cx="11360800" cy="763682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65"/>
            <a:ext cx="11360800" cy="4555297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304747" lvl="0" indent="-304747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609494" lvl="1" indent="-270886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marL="914240" lvl="2" indent="-270886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marL="1218987" lvl="3" indent="-270886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marL="1523734" lvl="4" indent="-270886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marL="1828480" lvl="5" indent="-270886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marL="2133227" lvl="6" indent="-270886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marL="2437974" lvl="7" indent="-270886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marL="2742720" lvl="8" indent="-270886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751"/>
            <a:ext cx="731600" cy="524719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-GB" smtClean="0"/>
              <a:pPr algn="r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218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FD00-1666-43C0-8B34-0BE98616C55C}" type="datetimeFigureOut">
              <a:rPr lang="en-IE" smtClean="0"/>
              <a:t>04/05/2023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FB2-F35D-4468-98A0-6DED6A2C17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635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FD00-1666-43C0-8B34-0BE98616C55C}" type="datetimeFigureOut">
              <a:rPr lang="en-IE" smtClean="0"/>
              <a:t>04/05/2023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FB2-F35D-4468-98A0-6DED6A2C17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435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FD00-1666-43C0-8B34-0BE98616C55C}" type="datetimeFigureOut">
              <a:rPr lang="en-IE" smtClean="0"/>
              <a:t>04/05/2023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FB2-F35D-4468-98A0-6DED6A2C17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7526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FD00-1666-43C0-8B34-0BE98616C55C}" type="datetimeFigureOut">
              <a:rPr lang="en-IE" smtClean="0"/>
              <a:t>04/05/2023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FB2-F35D-4468-98A0-6DED6A2C17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443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FD00-1666-43C0-8B34-0BE98616C55C}" type="datetimeFigureOut">
              <a:rPr lang="en-IE" smtClean="0"/>
              <a:t>04/05/2023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FB2-F35D-4468-98A0-6DED6A2C17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1373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FD00-1666-43C0-8B34-0BE98616C55C}" type="datetimeFigureOut">
              <a:rPr lang="en-IE" smtClean="0"/>
              <a:t>04/05/2023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FB2-F35D-4468-98A0-6DED6A2C17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7285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FD00-1666-43C0-8B34-0BE98616C55C}" type="datetimeFigureOut">
              <a:rPr lang="en-IE" smtClean="0"/>
              <a:t>04/05/2023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FB2-F35D-4468-98A0-6DED6A2C17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6065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4FD00-1666-43C0-8B34-0BE98616C55C}" type="datetimeFigureOut">
              <a:rPr lang="en-IE" smtClean="0"/>
              <a:t>04/05/2023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E5FB2-F35D-4468-98A0-6DED6A2C17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4659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1E7F9-9C66-435C-956F-37AF8D68017E}" type="datetimeFigureOut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04/05/2023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0843A-2D2A-4E95-A5EC-D184D1BA2EBB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33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113" y="457200"/>
            <a:ext cx="2838450" cy="6162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52" y="1415011"/>
            <a:ext cx="6701532" cy="437615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3002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41" y="174451"/>
            <a:ext cx="6417148" cy="54829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6262"/>
          <a:stretch/>
        </p:blipFill>
        <p:spPr>
          <a:xfrm>
            <a:off x="5332755" y="627920"/>
            <a:ext cx="6704074" cy="60706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5235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3812" y="161795"/>
            <a:ext cx="3308466" cy="65718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07" y="149365"/>
            <a:ext cx="3065666" cy="63581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970" y="155579"/>
            <a:ext cx="3121423" cy="658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34" y="301899"/>
            <a:ext cx="2888343" cy="62322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618" y="238674"/>
            <a:ext cx="3139578" cy="657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59" y="447415"/>
            <a:ext cx="2886234" cy="6061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334" y="447415"/>
            <a:ext cx="2743438" cy="61453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300" y="346240"/>
            <a:ext cx="2857500" cy="6162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28770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.AppleSystemUIFont</vt:lpstr>
      <vt:lpstr>Arial</vt:lpstr>
      <vt:lpstr>Calibri</vt:lpstr>
      <vt:lpstr>Calibri Light</vt:lpstr>
      <vt:lpstr>Georgia</vt:lpstr>
      <vt:lpstr>Open Sans Light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Shannon (OGCIO)</dc:creator>
  <cp:lastModifiedBy>Tony Shannon (OGCIO)</cp:lastModifiedBy>
  <cp:revision>3</cp:revision>
  <dcterms:created xsi:type="dcterms:W3CDTF">2023-05-04T14:57:45Z</dcterms:created>
  <dcterms:modified xsi:type="dcterms:W3CDTF">2023-05-04T15:16:33Z</dcterms:modified>
</cp:coreProperties>
</file>