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2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8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45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6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51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9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74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3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AF3AC6-07F5-4DD6-8CF6-E4E5F393F7C7}" type="datetimeFigureOut">
              <a:rPr lang="zh-TW" altLang="en-US" smtClean="0"/>
              <a:t>2022/12/31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F900AA-C084-4B31-8822-5E113EC281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3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D51D0-6D6C-4C05-BF07-7D08763E4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資料結構期末專題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外送訂餐系統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57D996-783A-4EC0-91C4-050326892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謝宗穎、范睿凱、鄭字原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" b="100000" l="5749" r="965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8414" y="1164227"/>
            <a:ext cx="4029805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3A4F4-2F2C-49D7-9B0C-618FD8D7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See menu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39E3FB-D6C4-4C01-BEC7-9A7E977BE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" y="1956816"/>
            <a:ext cx="6061344" cy="35387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C93922-84B0-4584-B119-6EEB9211ABE0}"/>
              </a:ext>
            </a:extLst>
          </p:cNvPr>
          <p:cNvSpPr txBox="1"/>
          <p:nvPr/>
        </p:nvSpPr>
        <p:spPr>
          <a:xfrm>
            <a:off x="7260336" y="2267712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B</a:t>
            </a:r>
            <a:r>
              <a:rPr lang="en-US" altLang="zh-TW" b="1" dirty="0" smtClean="0">
                <a:latin typeface="+mj-lt"/>
                <a:ea typeface="微軟正黑體" panose="020B0604030504040204" pitchFamily="34" charset="-120"/>
              </a:rPr>
              <a:t>inary 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T</a:t>
            </a:r>
            <a:r>
              <a:rPr lang="en-US" altLang="zh-TW" b="1" dirty="0" smtClean="0">
                <a:latin typeface="+mj-lt"/>
                <a:ea typeface="微軟正黑體" panose="020B0604030504040204" pitchFamily="34" charset="-120"/>
              </a:rPr>
              <a:t>ree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裡取出之前存的菜單</a:t>
            </a:r>
          </a:p>
        </p:txBody>
      </p:sp>
    </p:spTree>
    <p:extLst>
      <p:ext uri="{BB962C8B-B14F-4D97-AF65-F5344CB8AC3E}">
        <p14:creationId xmlns:p14="http://schemas.microsoft.com/office/powerpoint/2010/main" val="392986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46263-22C2-4A45-93E7-C9B8127C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O</a:t>
            </a:r>
            <a:r>
              <a:rPr lang="en-US" altLang="zh-TW" b="1" dirty="0" smtClean="0">
                <a:latin typeface="+mn-lt"/>
              </a:rPr>
              <a:t>rder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35D9B1-22DC-4C0F-A128-2DAFF14D3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2157984"/>
            <a:ext cx="7022138" cy="2962657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3837C9-A334-4D5D-A646-2917E5C01462}"/>
              </a:ext>
            </a:extLst>
          </p:cNvPr>
          <p:cNvSpPr txBox="1"/>
          <p:nvPr/>
        </p:nvSpPr>
        <p:spPr>
          <a:xfrm>
            <a:off x="8174736" y="2276856"/>
            <a:ext cx="31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選擇餐點與數量</a:t>
            </a:r>
          </a:p>
        </p:txBody>
      </p:sp>
    </p:spTree>
    <p:extLst>
      <p:ext uri="{BB962C8B-B14F-4D97-AF65-F5344CB8AC3E}">
        <p14:creationId xmlns:p14="http://schemas.microsoft.com/office/powerpoint/2010/main" val="183055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D9F43-74F3-46BC-BD8A-36059AB3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+mn-lt"/>
              </a:rPr>
              <a:t>F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smtClean="0">
                <a:latin typeface="+mn-lt"/>
              </a:rPr>
              <a:t>-.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>
                <a:latin typeface="+mn-lt"/>
              </a:rPr>
              <a:t/>
            </a:r>
            <a:br>
              <a:rPr lang="en-US" altLang="zh-TW" b="1" dirty="0">
                <a:latin typeface="+mn-lt"/>
              </a:rPr>
            </a:br>
            <a:r>
              <a:rPr lang="en-US" altLang="zh-TW" b="1" dirty="0" smtClean="0">
                <a:latin typeface="+mn-lt"/>
              </a:rPr>
              <a:t>F</a:t>
            </a:r>
            <a:r>
              <a:rPr lang="en-US" altLang="zh-TW" b="1" dirty="0" smtClean="0">
                <a:latin typeface="+mn-lt"/>
              </a:rPr>
              <a:t>inish </a:t>
            </a:r>
            <a:r>
              <a:rPr lang="en-US" altLang="zh-TW" b="1" dirty="0">
                <a:latin typeface="+mn-lt"/>
              </a:rPr>
              <a:t>order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F9470D-3D1B-4570-A03C-28D055FD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4" y="2039112"/>
            <a:ext cx="6053971" cy="33700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C196BB-FAB5-4DAF-B683-9A89BC4E8494}"/>
              </a:ext>
            </a:extLst>
          </p:cNvPr>
          <p:cNvSpPr txBox="1"/>
          <p:nvPr/>
        </p:nvSpPr>
        <p:spPr>
          <a:xfrm>
            <a:off x="7013448" y="2267712"/>
            <a:ext cx="4727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結束點餐，跳到輸入顧客資料畫面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修改餐點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輸入其他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繼續點餐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558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BEEE-FFB5-408D-8D02-2B1C6F53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Customer data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ADA359E-A6F2-4500-A11F-80922966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3" y="2075688"/>
            <a:ext cx="6765461" cy="353872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BB238C5-AECD-4F62-8BF6-B86F205545F8}"/>
              </a:ext>
            </a:extLst>
          </p:cNvPr>
          <p:cNvSpPr txBox="1"/>
          <p:nvPr/>
        </p:nvSpPr>
        <p:spPr>
          <a:xfrm>
            <a:off x="7324344" y="2212848"/>
            <a:ext cx="430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顧客資料，並印出明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以相鄰矩陣為地圖，</a:t>
            </a:r>
            <a:r>
              <a:rPr lang="en-US" altLang="zh-TW" b="1" dirty="0">
                <a:ea typeface="微軟正黑體" panose="020B0604030504040204" pitchFamily="34" charset="-120"/>
              </a:rPr>
              <a:t>Address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以數字為地址，並利用</a:t>
            </a:r>
            <a:r>
              <a:rPr lang="en-US" altLang="zh-TW" b="1" dirty="0" err="1">
                <a:ea typeface="微軟正黑體" panose="020B0604030504040204" pitchFamily="34" charset="-120"/>
              </a:rPr>
              <a:t>Dijkstra‘s</a:t>
            </a:r>
            <a:r>
              <a:rPr lang="en-US" altLang="zh-TW" b="1" dirty="0">
                <a:ea typeface="微軟正黑體" panose="020B0604030504040204" pitchFamily="34" charset="-120"/>
              </a:rPr>
              <a:t> algorithm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求最短路徑，並計算餐點到時間，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152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970D5-007A-46A6-99FF-E47BD800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Check order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75B5BF-EA72-4DE0-B714-3B1E16A63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1" y="2395728"/>
            <a:ext cx="5717223" cy="338328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7B783AA-D80F-4B6C-98E3-E5D0E18D2219}"/>
              </a:ext>
            </a:extLst>
          </p:cNvPr>
          <p:cNvSpPr txBox="1"/>
          <p:nvPr/>
        </p:nvSpPr>
        <p:spPr>
          <a:xfrm>
            <a:off x="7196328" y="2286000"/>
            <a:ext cx="423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一開始會顯示</a:t>
            </a:r>
            <a:r>
              <a:rPr lang="en-US" altLang="zh-TW" b="1" dirty="0"/>
              <a:t>prepared now</a:t>
            </a:r>
            <a:r>
              <a:rPr lang="zh-TW" altLang="en-US" b="1" dirty="0"/>
              <a:t>，再</a:t>
            </a:r>
            <a:r>
              <a:rPr lang="en-US" altLang="zh-TW" b="1" dirty="0"/>
              <a:t>check </a:t>
            </a:r>
            <a:r>
              <a:rPr lang="zh-TW" altLang="en-US" b="1" dirty="0"/>
              <a:t>一次</a:t>
            </a:r>
          </a:p>
        </p:txBody>
      </p:sp>
    </p:spTree>
    <p:extLst>
      <p:ext uri="{BB962C8B-B14F-4D97-AF65-F5344CB8AC3E}">
        <p14:creationId xmlns:p14="http://schemas.microsoft.com/office/powerpoint/2010/main" val="377626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F8FF6-0BC5-4788-AADE-B6AC4A91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Order out -&gt;</a:t>
            </a:r>
            <a:r>
              <a:rPr lang="zh-TW" altLang="en-US" b="1" dirty="0">
                <a:latin typeface="+mn-lt"/>
              </a:rPr>
              <a:t> </a:t>
            </a:r>
            <a:r>
              <a:rPr lang="en-US" altLang="zh-TW" b="1" dirty="0">
                <a:latin typeface="+mn-lt"/>
              </a:rPr>
              <a:t>check order 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5D9BF3-8801-420E-AA1B-F78C2435D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6" y="1801406"/>
            <a:ext cx="4978408" cy="105152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719804-E64E-41AF-89BF-97BD7F8B5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" y="2916973"/>
            <a:ext cx="5099717" cy="341094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E1AA307-1675-479B-9FE7-70128CAD1399}"/>
              </a:ext>
            </a:extLst>
          </p:cNvPr>
          <p:cNvSpPr txBox="1"/>
          <p:nvPr/>
        </p:nvSpPr>
        <p:spPr>
          <a:xfrm>
            <a:off x="6096000" y="1993392"/>
            <a:ext cx="522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a typeface="微軟正黑體" panose="020B0604030504040204" pitchFamily="34" charset="-120"/>
              </a:rPr>
              <a:t>Oder out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後再</a:t>
            </a:r>
            <a:r>
              <a:rPr lang="en-US" altLang="zh-TW" b="1" dirty="0">
                <a:ea typeface="微軟正黑體" panose="020B0604030504040204" pitchFamily="34" charset="-120"/>
              </a:rPr>
              <a:t>check order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，會顯示餐點已送出，並告訴送達距離與時間</a:t>
            </a:r>
          </a:p>
        </p:txBody>
      </p:sp>
    </p:spTree>
    <p:extLst>
      <p:ext uri="{BB962C8B-B14F-4D97-AF65-F5344CB8AC3E}">
        <p14:creationId xmlns:p14="http://schemas.microsoft.com/office/powerpoint/2010/main" val="290996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71792-AB51-4C46-BBD3-5E457095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Cancel order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9D1237-662D-4D80-A9B9-B7ACF167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9786"/>
            <a:ext cx="6076128" cy="185094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CD64DF-3AA4-491B-BE1E-7EA5ABA88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6248"/>
            <a:ext cx="6118658" cy="207478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A115271-DD73-44B9-A03D-AB0893B6A94B}"/>
              </a:ext>
            </a:extLst>
          </p:cNvPr>
          <p:cNvSpPr txBox="1"/>
          <p:nvPr/>
        </p:nvSpPr>
        <p:spPr>
          <a:xfrm>
            <a:off x="7488936" y="2423160"/>
            <a:ext cx="454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取消訂單後，再查詢就會查不到了，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代表真的取消成功了</a:t>
            </a:r>
          </a:p>
        </p:txBody>
      </p:sp>
    </p:spTree>
    <p:extLst>
      <p:ext uri="{BB962C8B-B14F-4D97-AF65-F5344CB8AC3E}">
        <p14:creationId xmlns:p14="http://schemas.microsoft.com/office/powerpoint/2010/main" val="227970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CA83-B0CF-4B83-AF2F-1CDA10AB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E</a:t>
            </a:r>
            <a:r>
              <a:rPr lang="en-US" altLang="zh-TW" b="1" dirty="0" smtClean="0">
                <a:latin typeface="+mn-lt"/>
              </a:rPr>
              <a:t>xit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F8314A-F954-4B26-BD89-CE124D38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112264"/>
            <a:ext cx="6456958" cy="236829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73DED30-ACE5-451F-8C78-D0DF0140E4C6}"/>
              </a:ext>
            </a:extLst>
          </p:cNvPr>
          <p:cNvSpPr txBox="1"/>
          <p:nvPr/>
        </p:nvSpPr>
        <p:spPr>
          <a:xfrm>
            <a:off x="7936992" y="2432304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告訴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店家今日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利潤為多少</a:t>
            </a:r>
          </a:p>
        </p:txBody>
      </p:sp>
    </p:spTree>
    <p:extLst>
      <p:ext uri="{BB962C8B-B14F-4D97-AF65-F5344CB8AC3E}">
        <p14:creationId xmlns:p14="http://schemas.microsoft.com/office/powerpoint/2010/main" val="113580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A078D-A9A8-4487-B0F1-D3C89EE6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6BA33-BA06-459A-8A68-7ED2B114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896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此系統可方便老闆設計菜單和顧客點餐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運到的資料結構優點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/>
              <a:t>1. Binary Search Tree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運行速度快，可以快速定位到菜單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 </a:t>
            </a:r>
          </a:p>
          <a:p>
            <a:r>
              <a:rPr lang="en-US" altLang="zh-TW" b="1" dirty="0" smtClean="0"/>
              <a:t>2</a:t>
            </a:r>
            <a:r>
              <a:rPr lang="en-US" altLang="zh-TW" b="1" dirty="0"/>
              <a:t>. Queue</a:t>
            </a:r>
            <a:r>
              <a:rPr lang="en-US" altLang="zh-TW" dirty="0"/>
              <a:t> :</a:t>
            </a:r>
            <a:r>
              <a:rPr lang="zh-TW" altLang="en-US" dirty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(FIFO)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/>
              <a:t>3. Linked </a:t>
            </a:r>
            <a:r>
              <a:rPr lang="en-US" altLang="zh-TW" b="1" dirty="0" smtClean="0"/>
              <a:t>List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刪除的相關節點們調整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(2)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資料數量能動態的向記憶體要空間或釋放空間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/>
              <a:t>4</a:t>
            </a:r>
            <a:r>
              <a:rPr lang="en-US" altLang="zh-TW" b="1" dirty="0"/>
              <a:t>. Spanning Tree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b="1" dirty="0" err="1" smtClean="0">
                <a:ea typeface="微軟正黑體" panose="020B0604030504040204" pitchFamily="34" charset="-120"/>
              </a:rPr>
              <a:t>Dijkstra’s</a:t>
            </a:r>
            <a:r>
              <a:rPr lang="en-US" altLang="zh-TW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algorithm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求最短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路徑，用在有向的加權圖，在相鄰矩陣</a:t>
            </a:r>
            <a:r>
              <a:rPr lang="en-US" altLang="zh-TW" dirty="0"/>
              <a:t>O(n^2)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en-US" altLang="zh-TW" b="1" dirty="0">
                <a:ea typeface="微軟正黑體" panose="020B0604030504040204" pitchFamily="34" charset="-120"/>
              </a:rPr>
              <a:t>Recursive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節省程式碼的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度，程式碼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618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3E777-3F5A-483A-A463-BA507DEB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Finish </a:t>
            </a:r>
            <a:endParaRPr lang="zh-TW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0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菜單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顧客點餐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算出餐點抵達距離與時間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列印明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細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2" y="1662459"/>
            <a:ext cx="710245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0AB87-C8A9-4C3B-AA45-63A63BE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使用的資料結構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16CF3-D8AD-4D80-BB13-959B14F2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1. Binary </a:t>
            </a:r>
            <a:r>
              <a:rPr lang="en-US" altLang="zh-TW" b="1" dirty="0"/>
              <a:t>Search Tree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/>
              <a:t>2. Queue</a:t>
            </a:r>
            <a:r>
              <a:rPr lang="en-US" altLang="zh-TW" dirty="0" smtClean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紀錄出餐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先進先出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 smtClean="0"/>
              <a:t>3. Linked </a:t>
            </a:r>
            <a:r>
              <a:rPr lang="en-US" altLang="zh-TW" b="1" dirty="0"/>
              <a:t>List</a:t>
            </a:r>
            <a:r>
              <a:rPr lang="en-US" altLang="zh-TW" dirty="0" smtClean="0"/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的訂單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儲存一道菜跟數量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每點一項就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會把新的接上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/>
              <a:t>4. Spanning Tree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 </a:t>
            </a:r>
            <a:r>
              <a:rPr lang="en-US" altLang="zh-TW" b="1" dirty="0" err="1" smtClean="0">
                <a:ea typeface="微軟正黑體" panose="020B0604030504040204" pitchFamily="34" charset="-120"/>
              </a:rPr>
              <a:t>Dijkstra‘s</a:t>
            </a:r>
            <a:r>
              <a:rPr lang="en-US" altLang="zh-TW" b="1" dirty="0" smtClean="0">
                <a:ea typeface="微軟正黑體" panose="020B0604030504040204" pitchFamily="34" charset="-120"/>
              </a:rPr>
              <a:t> algorithm</a:t>
            </a:r>
            <a:r>
              <a:rPr lang="zh-TW" altLang="en-US" b="1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短路徑，並計算餐點到時間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en-US" altLang="zh-TW" b="1" dirty="0" smtClean="0">
                <a:ea typeface="微軟正黑體" panose="020B0604030504040204" pitchFamily="34" charset="-120"/>
              </a:rPr>
              <a:t>R</a:t>
            </a:r>
            <a:r>
              <a:rPr lang="en-US" altLang="zh-TW" b="1" dirty="0" smtClean="0">
                <a:ea typeface="微軟正黑體" panose="020B0604030504040204" pitchFamily="34" charset="-120"/>
              </a:rPr>
              <a:t>ecursive</a:t>
            </a:r>
            <a:r>
              <a:rPr lang="en-US" altLang="zh-TW" dirty="0" smtClean="0"/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在各個函式中都有用到</a:t>
            </a:r>
          </a:p>
        </p:txBody>
      </p:sp>
    </p:spTree>
    <p:extLst>
      <p:ext uri="{BB962C8B-B14F-4D97-AF65-F5344CB8AC3E}">
        <p14:creationId xmlns:p14="http://schemas.microsoft.com/office/powerpoint/2010/main" val="26552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2282F-FD6A-42AE-999E-0D35B469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ACCESSING MENU – 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讓老闆設計菜單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A767B4-6776-4B3E-859D-6C8E2D9B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8202"/>
            <a:ext cx="5312664" cy="3471349"/>
          </a:xfrm>
        </p:spPr>
      </p:pic>
    </p:spTree>
    <p:extLst>
      <p:ext uri="{BB962C8B-B14F-4D97-AF65-F5344CB8AC3E}">
        <p14:creationId xmlns:p14="http://schemas.microsoft.com/office/powerpoint/2010/main" val="263786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3F4CB-D42E-4AEE-BCF0-7744CC0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Insert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770FD56-2C3C-407B-B2E8-8C9845E6E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4679"/>
            <a:ext cx="5834815" cy="2985962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5645B21-DD21-4A44-9DEF-E07D936BE44E}"/>
              </a:ext>
            </a:extLst>
          </p:cNvPr>
          <p:cNvSpPr txBox="1"/>
          <p:nvPr/>
        </p:nvSpPr>
        <p:spPr>
          <a:xfrm>
            <a:off x="7735823" y="2162909"/>
            <a:ext cx="361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輸入菜名和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價格，儲存在菜單裡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037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920B2-4AC0-467D-8C71-A6CA2E4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D</a:t>
            </a:r>
            <a:r>
              <a:rPr lang="en-US" altLang="zh-TW" b="1" dirty="0" smtClean="0">
                <a:latin typeface="+mn-lt"/>
              </a:rPr>
              <a:t>isplay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A21A32C-5089-4C4D-BC61-5B9F901C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7" y="2392441"/>
            <a:ext cx="5532678" cy="334084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45AA42-527E-4578-8735-F6446F420305}"/>
              </a:ext>
            </a:extLst>
          </p:cNvPr>
          <p:cNvSpPr txBox="1"/>
          <p:nvPr/>
        </p:nvSpPr>
        <p:spPr>
          <a:xfrm>
            <a:off x="6589776" y="2615184"/>
            <a:ext cx="528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以中序法輸出，採遞迴方式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以菜名的英文來在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Binary Search Tree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排列大小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201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6027C-BD95-45B8-8956-D18C323C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+mn-lt"/>
              </a:rPr>
              <a:t>Delete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DCFC42-675C-419A-9355-A2DB798E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7" y="2011230"/>
            <a:ext cx="5613445" cy="3584898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5136D6-DBE0-404D-AF0A-BC21FBFA5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249424"/>
            <a:ext cx="5916168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7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37F76-3D1F-4605-81E6-9B06AE38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M</a:t>
            </a:r>
            <a:r>
              <a:rPr lang="en-US" altLang="zh-TW" b="1" dirty="0" smtClean="0">
                <a:latin typeface="+mn-lt"/>
              </a:rPr>
              <a:t>odify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A33B08-83D7-484C-8288-4597E026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2143626"/>
            <a:ext cx="5285232" cy="332683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FB8B7B-2692-4838-AA08-556CEBC9B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5" y="2143626"/>
            <a:ext cx="5570895" cy="3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1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CA60-8DC9-440D-B6D6-74EBB8AA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Finish the menu setting </a:t>
            </a: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– </a:t>
            </a:r>
            <a:r>
              <a:rPr lang="zh-TW" altLang="en-US" b="1" dirty="0" smtClean="0">
                <a:latin typeface="+mn-lt"/>
                <a:ea typeface="微軟正黑體" panose="020B0604030504040204" pitchFamily="34" charset="-120"/>
              </a:rPr>
              <a:t>顧客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點餐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53C81B-2AFF-4AB4-A870-976FF3BF2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56343"/>
            <a:ext cx="4998720" cy="360894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25BC75-A9FE-4C8B-8EFE-FE24B1906ED0}"/>
              </a:ext>
            </a:extLst>
          </p:cNvPr>
          <p:cNvSpPr txBox="1"/>
          <p:nvPr/>
        </p:nvSpPr>
        <p:spPr>
          <a:xfrm>
            <a:off x="6446520" y="2450592"/>
            <a:ext cx="42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老闆設定完菜單，切換到顧客點餐畫面</a:t>
            </a:r>
          </a:p>
        </p:txBody>
      </p:sp>
    </p:spTree>
    <p:extLst>
      <p:ext uri="{BB962C8B-B14F-4D97-AF65-F5344CB8AC3E}">
        <p14:creationId xmlns:p14="http://schemas.microsoft.com/office/powerpoint/2010/main" val="4270707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578</Words>
  <Application>Microsoft Office PowerPoint</Application>
  <PresentationFormat>寬螢幕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Calibri</vt:lpstr>
      <vt:lpstr>Calibri Light</vt:lpstr>
      <vt:lpstr>Wingdings</vt:lpstr>
      <vt:lpstr>回顧</vt:lpstr>
      <vt:lpstr>資料結構期末專題  主題: 外送訂餐系統 </vt:lpstr>
      <vt:lpstr>功能</vt:lpstr>
      <vt:lpstr>使用的資料結構</vt:lpstr>
      <vt:lpstr>ACCESSING MENU – 讓老闆設計菜單</vt:lpstr>
      <vt:lpstr>Insert</vt:lpstr>
      <vt:lpstr>Display</vt:lpstr>
      <vt:lpstr>Delete</vt:lpstr>
      <vt:lpstr>Modify</vt:lpstr>
      <vt:lpstr>Finish the menu setting – 顧客點餐</vt:lpstr>
      <vt:lpstr>See menu</vt:lpstr>
      <vt:lpstr>Order</vt:lpstr>
      <vt:lpstr>F -.                                                                                                                  Finish order</vt:lpstr>
      <vt:lpstr>Customer data</vt:lpstr>
      <vt:lpstr>Check order</vt:lpstr>
      <vt:lpstr>Order out -&gt; check order </vt:lpstr>
      <vt:lpstr>Cancel order</vt:lpstr>
      <vt:lpstr>Exit</vt:lpstr>
      <vt:lpstr>結論</vt:lpstr>
      <vt:lpstr>Finish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資料結構期末專題  主題: 外送訂餐系統 </dc:title>
  <dc:creator>yvonne</dc:creator>
  <cp:lastModifiedBy>user</cp:lastModifiedBy>
  <cp:revision>30</cp:revision>
  <dcterms:created xsi:type="dcterms:W3CDTF">2022-12-30T15:31:13Z</dcterms:created>
  <dcterms:modified xsi:type="dcterms:W3CDTF">2022-12-31T07:28:25Z</dcterms:modified>
</cp:coreProperties>
</file>