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9" r:id="rId10"/>
    <p:sldId id="263" r:id="rId11"/>
    <p:sldId id="272" r:id="rId12"/>
    <p:sldId id="273" r:id="rId13"/>
    <p:sldId id="274" r:id="rId14"/>
    <p:sldId id="265" r:id="rId15"/>
    <p:sldId id="268" r:id="rId16"/>
    <p:sldId id="271" r:id="rId17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3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518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28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TW" dirty="0"/>
              <a:t>5</a:t>
            </a:r>
          </a:p>
          <a:p>
            <a:r>
              <a:rPr lang="en-US" altLang="zh-TW" dirty="0"/>
              <a:t>6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79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5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8"/>
                </a:lnTo>
                <a:lnTo>
                  <a:pt x="8834628" y="6656357"/>
                </a:lnTo>
                <a:lnTo>
                  <a:pt x="8787286" y="6676361"/>
                </a:lnTo>
                <a:lnTo>
                  <a:pt x="8736514" y="6688862"/>
                </a:lnTo>
                <a:lnTo>
                  <a:pt x="8682990" y="6693180"/>
                </a:lnTo>
                <a:lnTo>
                  <a:pt x="329907" y="6693180"/>
                </a:lnTo>
                <a:lnTo>
                  <a:pt x="276394" y="6688862"/>
                </a:lnTo>
                <a:lnTo>
                  <a:pt x="225630" y="6676361"/>
                </a:lnTo>
                <a:lnTo>
                  <a:pt x="178294" y="6656357"/>
                </a:lnTo>
                <a:lnTo>
                  <a:pt x="135066" y="6629528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5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4317" y="276421"/>
                </a:lnTo>
                <a:lnTo>
                  <a:pt x="16818" y="225649"/>
                </a:lnTo>
                <a:lnTo>
                  <a:pt x="36823" y="178307"/>
                </a:lnTo>
                <a:lnTo>
                  <a:pt x="63651" y="135075"/>
                </a:lnTo>
                <a:lnTo>
                  <a:pt x="96626" y="96631"/>
                </a:lnTo>
                <a:lnTo>
                  <a:pt x="135066" y="63654"/>
                </a:lnTo>
                <a:lnTo>
                  <a:pt x="178294" y="36824"/>
                </a:lnTo>
                <a:lnTo>
                  <a:pt x="225630" y="16818"/>
                </a:lnTo>
                <a:lnTo>
                  <a:pt x="276394" y="4317"/>
                </a:lnTo>
                <a:lnTo>
                  <a:pt x="329907" y="0"/>
                </a:lnTo>
                <a:lnTo>
                  <a:pt x="8682990" y="0"/>
                </a:lnTo>
                <a:lnTo>
                  <a:pt x="8736514" y="4317"/>
                </a:lnTo>
                <a:lnTo>
                  <a:pt x="8787286" y="16818"/>
                </a:lnTo>
                <a:lnTo>
                  <a:pt x="8834628" y="36824"/>
                </a:lnTo>
                <a:lnTo>
                  <a:pt x="8877860" y="63654"/>
                </a:lnTo>
                <a:lnTo>
                  <a:pt x="8916304" y="96631"/>
                </a:lnTo>
                <a:lnTo>
                  <a:pt x="8949281" y="135075"/>
                </a:lnTo>
                <a:lnTo>
                  <a:pt x="8976111" y="178307"/>
                </a:lnTo>
                <a:lnTo>
                  <a:pt x="8996117" y="225649"/>
                </a:lnTo>
                <a:lnTo>
                  <a:pt x="9008618" y="276421"/>
                </a:lnTo>
                <a:lnTo>
                  <a:pt x="9012936" y="329946"/>
                </a:lnTo>
                <a:lnTo>
                  <a:pt x="9012936" y="6363271"/>
                </a:lnTo>
                <a:lnTo>
                  <a:pt x="9008618" y="6416785"/>
                </a:lnTo>
                <a:lnTo>
                  <a:pt x="8996117" y="6467549"/>
                </a:lnTo>
                <a:lnTo>
                  <a:pt x="8976111" y="6514884"/>
                </a:lnTo>
                <a:lnTo>
                  <a:pt x="8949281" y="6558112"/>
                </a:lnTo>
                <a:lnTo>
                  <a:pt x="8916304" y="6596553"/>
                </a:lnTo>
                <a:lnTo>
                  <a:pt x="8877860" y="6629527"/>
                </a:lnTo>
                <a:lnTo>
                  <a:pt x="8834628" y="6656356"/>
                </a:lnTo>
                <a:lnTo>
                  <a:pt x="8787286" y="6676360"/>
                </a:lnTo>
                <a:lnTo>
                  <a:pt x="8736514" y="6688861"/>
                </a:lnTo>
                <a:lnTo>
                  <a:pt x="8682990" y="6693179"/>
                </a:lnTo>
                <a:lnTo>
                  <a:pt x="329907" y="6693179"/>
                </a:lnTo>
                <a:lnTo>
                  <a:pt x="276394" y="6688861"/>
                </a:lnTo>
                <a:lnTo>
                  <a:pt x="225630" y="6676360"/>
                </a:lnTo>
                <a:lnTo>
                  <a:pt x="178294" y="6656356"/>
                </a:lnTo>
                <a:lnTo>
                  <a:pt x="135066" y="6629527"/>
                </a:lnTo>
                <a:lnTo>
                  <a:pt x="96626" y="6596553"/>
                </a:lnTo>
                <a:lnTo>
                  <a:pt x="63651" y="6558112"/>
                </a:lnTo>
                <a:lnTo>
                  <a:pt x="36823" y="6514884"/>
                </a:lnTo>
                <a:lnTo>
                  <a:pt x="16818" y="6467549"/>
                </a:lnTo>
                <a:lnTo>
                  <a:pt x="4317" y="6416785"/>
                </a:lnTo>
                <a:lnTo>
                  <a:pt x="0" y="6363271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798933"/>
            <a:ext cx="7157110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581" y="1611506"/>
            <a:ext cx="8628837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微軟正黑體"/>
                <a:cs typeface="微軟正黑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3433" y="6348568"/>
            <a:ext cx="26098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Book"/>
                <a:cs typeface="Franklin Gothic Book"/>
              </a:defRPr>
            </a:lvl1pPr>
          </a:lstStyle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a_@dblab.csie.nck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ta_@dblab.csie.ncku.edu.t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1" y="70103"/>
            <a:ext cx="9012936" cy="6691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4317" y="276329"/>
                </a:lnTo>
                <a:lnTo>
                  <a:pt x="16815" y="225584"/>
                </a:lnTo>
                <a:lnTo>
                  <a:pt x="36816" y="178264"/>
                </a:lnTo>
                <a:lnTo>
                  <a:pt x="63640" y="135047"/>
                </a:lnTo>
                <a:lnTo>
                  <a:pt x="96608" y="96615"/>
                </a:lnTo>
                <a:lnTo>
                  <a:pt x="135042" y="63646"/>
                </a:lnTo>
                <a:lnTo>
                  <a:pt x="178261" y="36820"/>
                </a:lnTo>
                <a:lnTo>
                  <a:pt x="225587" y="16817"/>
                </a:lnTo>
                <a:lnTo>
                  <a:pt x="276341" y="4317"/>
                </a:lnTo>
                <a:lnTo>
                  <a:pt x="329844" y="0"/>
                </a:lnTo>
                <a:lnTo>
                  <a:pt x="8683117" y="0"/>
                </a:lnTo>
                <a:lnTo>
                  <a:pt x="8736606" y="4317"/>
                </a:lnTo>
                <a:lnTo>
                  <a:pt x="8787351" y="16817"/>
                </a:lnTo>
                <a:lnTo>
                  <a:pt x="8834671" y="36820"/>
                </a:lnTo>
                <a:lnTo>
                  <a:pt x="8877888" y="63646"/>
                </a:lnTo>
                <a:lnTo>
                  <a:pt x="8916320" y="96615"/>
                </a:lnTo>
                <a:lnTo>
                  <a:pt x="8949289" y="135047"/>
                </a:lnTo>
                <a:lnTo>
                  <a:pt x="8976115" y="178264"/>
                </a:lnTo>
                <a:lnTo>
                  <a:pt x="8996118" y="225584"/>
                </a:lnTo>
                <a:lnTo>
                  <a:pt x="9008618" y="276329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8618" y="6415529"/>
                </a:lnTo>
                <a:lnTo>
                  <a:pt x="8996118" y="6466283"/>
                </a:lnTo>
                <a:lnTo>
                  <a:pt x="8976115" y="6513609"/>
                </a:lnTo>
                <a:lnTo>
                  <a:pt x="8949289" y="6556829"/>
                </a:lnTo>
                <a:lnTo>
                  <a:pt x="8916320" y="6595262"/>
                </a:lnTo>
                <a:lnTo>
                  <a:pt x="8877888" y="6628230"/>
                </a:lnTo>
                <a:lnTo>
                  <a:pt x="8834671" y="6655054"/>
                </a:lnTo>
                <a:lnTo>
                  <a:pt x="8787351" y="6675055"/>
                </a:lnTo>
                <a:lnTo>
                  <a:pt x="8736606" y="6687554"/>
                </a:lnTo>
                <a:lnTo>
                  <a:pt x="8683117" y="6691871"/>
                </a:lnTo>
                <a:lnTo>
                  <a:pt x="329844" y="6691871"/>
                </a:lnTo>
                <a:lnTo>
                  <a:pt x="276341" y="6687554"/>
                </a:lnTo>
                <a:lnTo>
                  <a:pt x="225587" y="6675055"/>
                </a:lnTo>
                <a:lnTo>
                  <a:pt x="178261" y="6655054"/>
                </a:lnTo>
                <a:lnTo>
                  <a:pt x="135042" y="6628230"/>
                </a:lnTo>
                <a:lnTo>
                  <a:pt x="96608" y="6595262"/>
                </a:lnTo>
                <a:lnTo>
                  <a:pt x="63640" y="6556829"/>
                </a:lnTo>
                <a:lnTo>
                  <a:pt x="36816" y="6513609"/>
                </a:lnTo>
                <a:lnTo>
                  <a:pt x="16815" y="6466283"/>
                </a:lnTo>
                <a:lnTo>
                  <a:pt x="4317" y="641552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" y="1517903"/>
            <a:ext cx="9022080" cy="1458595"/>
          </a:xfrm>
          <a:custGeom>
            <a:avLst/>
            <a:gdLst/>
            <a:ahLst/>
            <a:cxnLst/>
            <a:rect l="l" t="t" r="r" b="b"/>
            <a:pathLst>
              <a:path w="9022080" h="1458595">
                <a:moveTo>
                  <a:pt x="0" y="1458468"/>
                </a:moveTo>
                <a:lnTo>
                  <a:pt x="9022080" y="1458468"/>
                </a:lnTo>
                <a:lnTo>
                  <a:pt x="9022080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0" y="121920"/>
                </a:moveTo>
                <a:lnTo>
                  <a:pt x="9022080" y="121920"/>
                </a:lnTo>
                <a:lnTo>
                  <a:pt x="902208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0" y="111251"/>
                </a:moveTo>
                <a:lnTo>
                  <a:pt x="9022080" y="111251"/>
                </a:lnTo>
                <a:lnTo>
                  <a:pt x="9022080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8220" y="1983014"/>
            <a:ext cx="5610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40" dirty="0">
                <a:solidFill>
                  <a:srgbClr val="FFFFFF"/>
                </a:solidFill>
                <a:latin typeface="微軟正黑體"/>
                <a:cs typeface="微軟正黑體"/>
              </a:rPr>
              <a:t>資料庫管理系統期末專題</a:t>
            </a:r>
            <a:endParaRPr sz="4000" dirty="0">
              <a:latin typeface="微軟正黑體"/>
              <a:cs typeface="微軟正黑體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9423" y="4038600"/>
            <a:ext cx="5685154" cy="2147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20000"/>
              </a:lnSpc>
            </a:pP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教授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: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 李強</a:t>
            </a:r>
            <a:endParaRPr sz="2400" b="1" dirty="0">
              <a:ea typeface="微軟正黑體" panose="020B0604030504040204" pitchFamily="34" charset="-120"/>
              <a:cs typeface="微軟正黑體"/>
            </a:endParaRPr>
          </a:p>
          <a:p>
            <a:pPr marL="12700">
              <a:lnSpc>
                <a:spcPct val="120000"/>
              </a:lnSpc>
              <a:spcBef>
                <a:spcPts val="240"/>
              </a:spcBef>
            </a:pPr>
            <a:r>
              <a:rPr sz="2400" b="1" dirty="0">
                <a:ea typeface="微軟正黑體" panose="020B0604030504040204" pitchFamily="34" charset="-120"/>
                <a:cs typeface="微軟正黑體"/>
              </a:rPr>
              <a:t>助教E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-mai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:</a:t>
            </a:r>
          </a:p>
          <a:p>
            <a:pPr marL="923925">
              <a:lnSpc>
                <a:spcPct val="120000"/>
              </a:lnSpc>
              <a:spcBef>
                <a:spcPts val="229"/>
              </a:spcBef>
            </a:pPr>
            <a:r>
              <a:rPr lang="en-US" altLang="zh-TW" sz="2000" b="1" dirty="0">
                <a:ea typeface="微軟正黑體" panose="020B0604030504040204" pitchFamily="34" charset="-120"/>
                <a:hlinkClick r:id="rId5"/>
              </a:rPr>
              <a:t>ta_@dblab.csie.ncku.edu.tw</a:t>
            </a:r>
            <a:endParaRPr sz="2400" b="1" dirty="0">
              <a:ea typeface="微軟正黑體" panose="020B0604030504040204" pitchFamily="34" charset="-120"/>
              <a:cs typeface="Arial"/>
            </a:endParaRPr>
          </a:p>
          <a:p>
            <a:pPr marL="80645">
              <a:lnSpc>
                <a:spcPct val="120000"/>
              </a:lnSpc>
              <a:spcBef>
                <a:spcPts val="455"/>
              </a:spcBef>
            </a:pPr>
            <a:r>
              <a:rPr lang="zh-TW" altLang="en-US" sz="2000" b="1" dirty="0">
                <a:ea typeface="微軟正黑體" panose="020B0604030504040204" pitchFamily="34" charset="-120"/>
                <a:cs typeface="微軟正黑體"/>
              </a:rPr>
              <a:t>實驗室位置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：</a:t>
            </a:r>
          </a:p>
          <a:p>
            <a:pPr marL="927100">
              <a:lnSpc>
                <a:spcPct val="120000"/>
              </a:lnSpc>
              <a:spcBef>
                <a:spcPts val="500"/>
              </a:spcBef>
            </a:pPr>
            <a:r>
              <a:rPr sz="2000" b="1" dirty="0">
                <a:ea typeface="微軟正黑體" panose="020B0604030504040204" pitchFamily="34" charset="-120"/>
                <a:cs typeface="微軟正黑體"/>
              </a:rPr>
              <a:t>資訊新館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3F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15" dirty="0">
                <a:ea typeface="微軟正黑體" panose="020B0604030504040204" pitchFamily="34" charset="-120"/>
                <a:cs typeface="微軟正黑體"/>
              </a:rPr>
              <a:t>65302</a:t>
            </a:r>
            <a:r>
              <a:rPr sz="20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高等資料系統實驗室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73093"/>
            <a:ext cx="7098665" cy="4901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n"/>
              <a:tabLst>
                <a:tab pos="355600" algn="l"/>
              </a:tabLst>
            </a:pP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Times New Roman"/>
              </a:rPr>
              <a:t>	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Demo</a:t>
            </a:r>
            <a:r>
              <a:rPr sz="20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(70%)</a:t>
            </a:r>
          </a:p>
          <a:p>
            <a:pPr marL="66421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p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新細明體"/>
              </a:rPr>
              <a:t>使用者操作介面</a:t>
            </a:r>
            <a:r>
              <a:rPr lang="en-US" altLang="zh-TW" sz="1700" b="1" spc="15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700" b="1" spc="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(20%)</a:t>
            </a:r>
            <a:endParaRPr sz="17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938530" indent="-285750">
              <a:lnSpc>
                <a:spcPct val="100000"/>
              </a:lnSpc>
              <a:spcBef>
                <a:spcPts val="405"/>
              </a:spcBef>
              <a:buFont typeface="Wingdings" panose="05000000000000000000" pitchFamily="2" charset="2"/>
              <a:buChar char="l"/>
              <a:tabLst>
                <a:tab pos="995680" algn="l"/>
              </a:tabLst>
            </a:pPr>
            <a:r>
              <a:rPr sz="1400" b="1" spc="25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spc="65" dirty="0" err="1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5" dirty="0" err="1">
                <a:ea typeface="微軟正黑體" panose="020B0604030504040204" pitchFamily="34" charset="-120"/>
                <a:cs typeface="微軟正黑體"/>
              </a:rPr>
              <a:t>y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：使用者可以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透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過介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面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輸入</a:t>
            </a:r>
            <a:r>
              <a:rPr sz="1400" b="1" spc="-15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指令</a:t>
            </a:r>
            <a:r>
              <a:rPr lang="en-US" altLang="zh-TW" sz="1400" b="1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10%)</a:t>
            </a:r>
          </a:p>
          <a:p>
            <a:pPr marL="93853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l"/>
              <a:tabLst>
                <a:tab pos="995680" algn="l"/>
              </a:tabLst>
            </a:pP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Bu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20" dirty="0" err="1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：使用者可以透過介面上的元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件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，執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行</a:t>
            </a:r>
            <a:r>
              <a:rPr sz="1400" b="1" spc="-5" dirty="0" err="1">
                <a:ea typeface="微軟正黑體" panose="020B0604030504040204" pitchFamily="34" charset="-120"/>
                <a:cs typeface="新細明體"/>
              </a:rPr>
              <a:t>嵌入</a:t>
            </a:r>
            <a:r>
              <a:rPr sz="1400" b="1" spc="-10" dirty="0" err="1">
                <a:ea typeface="微軟正黑體" panose="020B0604030504040204" pitchFamily="34" charset="-120"/>
                <a:cs typeface="新細明體"/>
              </a:rPr>
              <a:t>的</a:t>
            </a:r>
            <a:r>
              <a:rPr sz="1400" b="1" dirty="0" err="1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 err="1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 err="1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400" b="1" dirty="0" err="1">
                <a:ea typeface="微軟正黑體" panose="020B0604030504040204" pitchFamily="34" charset="-120"/>
                <a:cs typeface="新細明體"/>
              </a:rPr>
              <a:t>指</a:t>
            </a:r>
            <a:r>
              <a:rPr sz="1400" b="1" spc="-15" dirty="0" err="1">
                <a:ea typeface="微軟正黑體" panose="020B0604030504040204" pitchFamily="34" charset="-120"/>
                <a:cs typeface="新細明體"/>
              </a:rPr>
              <a:t>令</a:t>
            </a:r>
            <a:r>
              <a:rPr lang="en-US" altLang="zh-TW" sz="1400" b="1" spc="-15" dirty="0">
                <a:ea typeface="微軟正黑體" panose="020B0604030504040204" pitchFamily="34" charset="-120"/>
                <a:cs typeface="新細明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</a:t>
            </a:r>
            <a:r>
              <a:rPr sz="1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0</a:t>
            </a:r>
            <a:r>
              <a:rPr sz="1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%)</a:t>
            </a:r>
            <a:endParaRPr lang="en-US" sz="1400" b="1" spc="-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1395730" lvl="1" indent="-285750">
              <a:spcBef>
                <a:spcPts val="395"/>
              </a:spcBef>
              <a:buFont typeface="Wingdings" panose="05000000000000000000" pitchFamily="2" charset="2"/>
              <a:buChar char="Ø"/>
              <a:tabLst>
                <a:tab pos="995680" algn="l"/>
              </a:tabLst>
            </a:pPr>
            <a:r>
              <a:rPr lang="zh-TW" altLang="en-US" sz="1400" spc="-5" dirty="0">
                <a:ea typeface="微軟正黑體" panose="020B0604030504040204" pitchFamily="34" charset="-120"/>
                <a:cs typeface="微軟正黑體"/>
              </a:rPr>
              <a:t>自行設定各個</a:t>
            </a:r>
            <a:r>
              <a:rPr lang="en-US" altLang="zh-TW" sz="1400" spc="-5" dirty="0">
                <a:ea typeface="微軟正黑體" panose="020B0604030504040204" pitchFamily="34" charset="-120"/>
                <a:cs typeface="微軟正黑體"/>
              </a:rPr>
              <a:t>Button</a:t>
            </a:r>
            <a:r>
              <a:rPr lang="zh-TW" altLang="en-US" sz="1400" spc="-5" dirty="0">
                <a:ea typeface="微軟正黑體" panose="020B0604030504040204" pitchFamily="34" charset="-120"/>
                <a:cs typeface="微軟正黑體"/>
              </a:rPr>
              <a:t>的使用情境</a:t>
            </a:r>
            <a:endParaRPr lang="en-US" sz="1400" b="1" spc="-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</a:pPr>
            <a:endParaRPr sz="1050" b="1" dirty="0">
              <a:ea typeface="微軟正黑體" panose="020B0604030504040204" pitchFamily="34" charset="-120"/>
              <a:cs typeface="Times New Roman"/>
            </a:endParaRPr>
          </a:p>
          <a:p>
            <a:pPr marL="664210" indent="-285750">
              <a:lnSpc>
                <a:spcPct val="100000"/>
              </a:lnSpc>
              <a:spcBef>
                <a:spcPts val="1235"/>
              </a:spcBef>
              <a:buFont typeface="Wingdings" panose="05000000000000000000" pitchFamily="2" charset="2"/>
              <a:buChar char="p"/>
              <a:tabLst>
                <a:tab pos="661670" algn="l"/>
              </a:tabLst>
            </a:pPr>
            <a:r>
              <a:rPr sz="1700" b="1" spc="15" dirty="0" err="1">
                <a:ea typeface="微軟正黑體" panose="020B0604030504040204" pitchFamily="34" charset="-120"/>
                <a:cs typeface="微軟正黑體"/>
              </a:rPr>
              <a:t>系統需要使用SQL指令</a:t>
            </a:r>
            <a:r>
              <a:rPr sz="17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(50%)</a:t>
            </a:r>
          </a:p>
          <a:p>
            <a:pPr marL="938530" indent="-285750">
              <a:lnSpc>
                <a:spcPct val="100000"/>
              </a:lnSpc>
              <a:spcBef>
                <a:spcPts val="384"/>
              </a:spcBef>
              <a:buClr>
                <a:srgbClr val="E6B0AB"/>
              </a:buClr>
              <a:buSzPct val="85294"/>
              <a:buFont typeface="Wingdings" panose="05000000000000000000" pitchFamily="2" charset="2"/>
              <a:buChar char="l"/>
              <a:tabLst>
                <a:tab pos="996315" algn="l"/>
              </a:tabLst>
            </a:pP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Bas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ic</a:t>
            </a:r>
            <a:r>
              <a:rPr sz="17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(20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新細明體"/>
              </a:rPr>
              <a:t>，每</a:t>
            </a:r>
            <a:r>
              <a:rPr sz="17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新細明體"/>
              </a:rPr>
              <a:t>個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</a:p>
          <a:p>
            <a:pPr marL="1212850" lvl="1" indent="-285750">
              <a:lnSpc>
                <a:spcPct val="100000"/>
              </a:lnSpc>
              <a:spcBef>
                <a:spcPts val="430"/>
              </a:spcBef>
              <a:buClr>
                <a:srgbClr val="A18E6A"/>
              </a:buClr>
              <a:buSzPct val="78571"/>
              <a:buFont typeface="Wingdings" panose="05000000000000000000" pitchFamily="2" charset="2"/>
              <a:buChar char="u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LEC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T-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F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-W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 ,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SE</a:t>
            </a:r>
            <a:r>
              <a:rPr sz="1400" b="1" spc="-4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UP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D</a:t>
            </a:r>
            <a:r>
              <a:rPr sz="1400" b="1" spc="-11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TE</a:t>
            </a:r>
            <a:endParaRPr lang="en-US" sz="1400" b="1" dirty="0">
              <a:ea typeface="微軟正黑體" panose="020B0604030504040204" pitchFamily="34" charset="-120"/>
              <a:cs typeface="微軟正黑體"/>
            </a:endParaRPr>
          </a:p>
          <a:p>
            <a:pPr marL="927100" lvl="1">
              <a:spcBef>
                <a:spcPts val="430"/>
              </a:spcBef>
              <a:buClr>
                <a:srgbClr val="A18E6A"/>
              </a:buClr>
              <a:buSzPct val="78571"/>
              <a:tabLst>
                <a:tab pos="1270635" algn="l"/>
              </a:tabLst>
            </a:pPr>
            <a:r>
              <a:rPr lang="en-US" altLang="zh-TW" sz="1400" spc="-5" dirty="0">
                <a:ea typeface="微軟正黑體" panose="020B0604030504040204" pitchFamily="34" charset="-120"/>
                <a:cs typeface="微軟正黑體"/>
              </a:rPr>
              <a:t>	</a:t>
            </a:r>
            <a:endParaRPr sz="1400" b="1" dirty="0">
              <a:ea typeface="微軟正黑體" panose="020B0604030504040204" pitchFamily="34" charset="-120"/>
              <a:cs typeface="Times New Roman"/>
            </a:endParaRPr>
          </a:p>
          <a:p>
            <a:pPr marL="938530" indent="-285750">
              <a:lnSpc>
                <a:spcPct val="100000"/>
              </a:lnSpc>
              <a:spcBef>
                <a:spcPts val="1225"/>
              </a:spcBef>
              <a:buClr>
                <a:srgbClr val="E6B0AB"/>
              </a:buClr>
              <a:buSzPct val="85294"/>
              <a:buFont typeface="Wingdings" panose="05000000000000000000" pitchFamily="2" charset="2"/>
              <a:buChar char="l"/>
              <a:tabLst>
                <a:tab pos="996315" algn="l"/>
              </a:tabLst>
            </a:pPr>
            <a:r>
              <a:rPr sz="17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700" b="1" spc="5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p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l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7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queries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spc="-5" dirty="0">
                <a:ea typeface="微軟正黑體" panose="020B0604030504040204" pitchFamily="34" charset="-120"/>
                <a:cs typeface="微軟正黑體"/>
              </a:rPr>
              <a:t>i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7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ea typeface="微軟正黑體" panose="020B0604030504040204" pitchFamily="34" charset="-120"/>
                <a:cs typeface="微軟正黑體"/>
              </a:rPr>
              <a:t>SQL</a:t>
            </a:r>
            <a:r>
              <a:rPr sz="17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7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</a:p>
          <a:p>
            <a:pPr marL="1270000" lvl="1" indent="-342900">
              <a:lnSpc>
                <a:spcPct val="100000"/>
              </a:lnSpc>
              <a:spcBef>
                <a:spcPts val="405"/>
              </a:spcBef>
              <a:buClr>
                <a:srgbClr val="A18E6A"/>
              </a:buClr>
              <a:buSzPct val="78571"/>
              <a:buFont typeface="Wingdings"/>
              <a:buChar char=""/>
              <a:tabLst>
                <a:tab pos="1270635" algn="l"/>
              </a:tabLst>
            </a:pP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Nes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d 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q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ue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ie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IN,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I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80" dirty="0">
                <a:ea typeface="微軟正黑體" panose="020B0604030504040204" pitchFamily="34" charset="-120"/>
                <a:cs typeface="微軟正黑體"/>
              </a:rPr>
              <a:t>O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T E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IST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)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(12%)</a:t>
            </a:r>
          </a:p>
          <a:p>
            <a:pPr marL="1270000" lvl="1" indent="-342900">
              <a:lnSpc>
                <a:spcPct val="100000"/>
              </a:lnSpc>
              <a:spcBef>
                <a:spcPts val="395"/>
              </a:spcBef>
              <a:buClr>
                <a:srgbClr val="A18E6A"/>
              </a:buClr>
              <a:buSzPct val="78571"/>
              <a:buFont typeface="Wingdings"/>
              <a:buChar char=""/>
              <a:tabLst>
                <a:tab pos="1270635" algn="l"/>
              </a:tabLst>
            </a:pPr>
            <a:r>
              <a:rPr sz="1400" b="1" dirty="0">
                <a:ea typeface="微軟正黑體" panose="020B0604030504040204" pitchFamily="34" charset="-120"/>
                <a:cs typeface="微軟正黑體"/>
              </a:rPr>
              <a:t>Ag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g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ega</a:t>
            </a:r>
            <a:r>
              <a:rPr sz="1400" b="1" spc="-2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e fu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ion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5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400" b="1" spc="-3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OU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N</a:t>
            </a:r>
            <a:r>
              <a:rPr sz="1400" b="1" spc="-10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MA</a:t>
            </a:r>
            <a:r>
              <a:rPr sz="1400" b="1" spc="35" dirty="0">
                <a:ea typeface="微軟正黑體" panose="020B0604030504040204" pitchFamily="34" charset="-120"/>
                <a:cs typeface="微軟正黑體"/>
              </a:rPr>
              <a:t>X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MIN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4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45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G , </a:t>
            </a:r>
            <a:r>
              <a:rPr sz="1400" b="1" spc="-5" dirty="0">
                <a:ea typeface="微軟正黑體" panose="020B0604030504040204" pitchFamily="34" charset="-120"/>
                <a:cs typeface="微軟正黑體"/>
              </a:rPr>
              <a:t>H</a:t>
            </a:r>
            <a:r>
              <a:rPr sz="1400" b="1" spc="-90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400" b="1" spc="-10" dirty="0">
                <a:ea typeface="微軟正黑體" panose="020B0604030504040204" pitchFamily="34" charset="-120"/>
                <a:cs typeface="微軟正黑體"/>
              </a:rPr>
              <a:t>V</a:t>
            </a:r>
            <a:r>
              <a:rPr sz="1400" b="1" dirty="0">
                <a:ea typeface="微軟正黑體" panose="020B0604030504040204" pitchFamily="34" charset="-120"/>
                <a:cs typeface="微軟正黑體"/>
              </a:rPr>
              <a:t>ING)</a:t>
            </a:r>
            <a:r>
              <a:rPr sz="14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1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(18%)</a:t>
            </a:r>
          </a:p>
          <a:p>
            <a:pPr>
              <a:lnSpc>
                <a:spcPct val="100000"/>
              </a:lnSpc>
            </a:pPr>
            <a:endParaRPr sz="1400" b="1" dirty="0"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300" b="1" dirty="0">
              <a:ea typeface="微軟正黑體" panose="020B0604030504040204" pitchFamily="34" charset="-12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]：每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項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功能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皆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須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有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Q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8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y</a:t>
            </a:r>
            <a:r>
              <a:rPr sz="2000" b="1" spc="-1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和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B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o</a:t>
            </a:r>
            <a:r>
              <a:rPr sz="2000" b="1" spc="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兩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種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不同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的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操作</a:t>
            </a:r>
            <a:r>
              <a:rPr sz="2000" b="1" spc="-2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介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面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  <a:p>
            <a:pPr marL="648335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-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X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: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註冊使用者</a:t>
            </a:r>
            <a:r>
              <a:rPr sz="2000" b="1" spc="-10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-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INSE</a:t>
            </a:r>
            <a:r>
              <a:rPr sz="2000" b="1" spc="-6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0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2000" b="1" dirty="0"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419100" y="1143000"/>
            <a:ext cx="8305800" cy="4937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影片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內容流程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說明系統的目標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 diagram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，解釋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Entity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和彼此的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Relationship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進入資料庫後台，介紹各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及資料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 Demo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每個查詢皆要用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來呈現結果。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請依照以下順序：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SELECT-FROM-WHERE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DELETE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INSERT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UPDATE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 IN 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EXISTS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NOT EXISTS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COUNT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SUM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MAX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MIN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AVG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→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HAVING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只會依據功能是否正確來評分，各項查詢情境可自行設計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859215D-306C-466C-8E28-7F67654900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100" y="462182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B64AAA-9A6A-4696-BE17-483BE83A724C}"/>
              </a:ext>
            </a:extLst>
          </p:cNvPr>
          <p:cNvSpPr/>
          <p:nvPr/>
        </p:nvSpPr>
        <p:spPr>
          <a:xfrm>
            <a:off x="4267200" y="5428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由於時間因素，只示範按下按鈕的情況</a:t>
            </a:r>
          </a:p>
          <a:p>
            <a:r>
              <a:rPr lang="zh-TW" altLang="en-US" dirty="0"/>
              <a:t>當按下按鈕後，會將指令印在指令欄位</a:t>
            </a:r>
          </a:p>
          <a:p>
            <a:r>
              <a:rPr lang="zh-TW" altLang="en-US" dirty="0"/>
              <a:t>而系統是讀入指令欄位內的資訊做操作的</a:t>
            </a:r>
          </a:p>
          <a:p>
            <a:r>
              <a:rPr lang="zh-TW" altLang="en-US" dirty="0"/>
              <a:t>所以打指令也可以操作</a:t>
            </a:r>
          </a:p>
        </p:txBody>
      </p:sp>
    </p:spTree>
    <p:extLst>
      <p:ext uri="{BB962C8B-B14F-4D97-AF65-F5344CB8AC3E}">
        <p14:creationId xmlns:p14="http://schemas.microsoft.com/office/powerpoint/2010/main" val="201292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375" y="457200"/>
            <a:ext cx="7157110" cy="594359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291" y="1219200"/>
            <a:ext cx="15973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</a:t>
            </a:r>
            <a:r>
              <a:rPr sz="18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u</a:t>
            </a:r>
            <a:r>
              <a:rPr sz="18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tt</a:t>
            </a:r>
            <a:r>
              <a:rPr sz="18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</a:t>
            </a:r>
            <a:r>
              <a:rPr sz="1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</a:t>
            </a:r>
            <a:r>
              <a:rPr sz="1800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範例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2443A2E-7D5A-4468-BBC5-2E1658FA9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5029202" cy="16764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2781FD3-D63B-4271-8284-99F99866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48495"/>
            <a:ext cx="5587011" cy="2790405"/>
          </a:xfrm>
          <a:prstGeom prst="rect">
            <a:avLst/>
          </a:prstGeom>
        </p:spPr>
      </p:pic>
      <p:sp>
        <p:nvSpPr>
          <p:cNvPr id="13" name="箭號: 彎曲 12">
            <a:extLst>
              <a:ext uri="{FF2B5EF4-FFF2-40B4-BE49-F238E27FC236}">
                <a16:creationId xmlns:a16="http://schemas.microsoft.com/office/drawing/2014/main" id="{52BA4D22-5966-43FD-8BDF-8A6DE79F7E1F}"/>
              </a:ext>
            </a:extLst>
          </p:cNvPr>
          <p:cNvSpPr/>
          <p:nvPr/>
        </p:nvSpPr>
        <p:spPr>
          <a:xfrm rot="5400000">
            <a:off x="6477000" y="2286000"/>
            <a:ext cx="1231743" cy="1231743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9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D64FA0E-1E48-4A51-AC59-0BF547DCC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375" y="457200"/>
            <a:ext cx="7157110" cy="594359"/>
          </a:xfrm>
          <a:prstGeom prst="rect">
            <a:avLst/>
          </a:prstGeom>
        </p:spPr>
        <p:txBody>
          <a:bodyPr vert="horz" wrap="square" lIns="0" tIns="399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1625F9B-BD0C-4873-9BC2-4D6071C05B60}"/>
              </a:ext>
            </a:extLst>
          </p:cNvPr>
          <p:cNvSpPr txBox="1"/>
          <p:nvPr/>
        </p:nvSpPr>
        <p:spPr>
          <a:xfrm>
            <a:off x="645291" y="1219200"/>
            <a:ext cx="15973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sz="1800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Query</a:t>
            </a:r>
            <a:r>
              <a:rPr sz="1800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範例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0ABF885-3EA1-4B04-8584-3192B875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63840"/>
            <a:ext cx="7619999" cy="37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7456068" cy="2739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Do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c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me</a:t>
            </a:r>
            <a:r>
              <a:rPr sz="2400" b="1" spc="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n</a:t>
            </a:r>
            <a:r>
              <a:rPr sz="24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內容</a:t>
            </a:r>
            <a:r>
              <a:rPr sz="24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(30%)</a:t>
            </a:r>
            <a:endParaRPr sz="24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789305" indent="-457200">
              <a:lnSpc>
                <a:spcPct val="100000"/>
              </a:lnSpc>
              <a:spcBef>
                <a:spcPts val="409"/>
              </a:spcBef>
              <a:buFont typeface="Wingdings" panose="05000000000000000000" pitchFamily="2" charset="2"/>
              <a:buChar char="l"/>
            </a:pPr>
            <a:r>
              <a:rPr sz="2000" b="1" spc="-5" dirty="0" err="1">
                <a:ea typeface="微軟正黑體" panose="020B0604030504040204" pitchFamily="34" charset="-120"/>
                <a:cs typeface="微軟正黑體"/>
              </a:rPr>
              <a:t>系統架構與環</a:t>
            </a:r>
            <a:r>
              <a:rPr sz="2000" b="1" dirty="0" err="1">
                <a:ea typeface="微軟正黑體" panose="020B0604030504040204" pitchFamily="34" charset="-120"/>
                <a:cs typeface="微軟正黑體"/>
              </a:rPr>
              <a:t>境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3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&amp;</a:t>
            </a:r>
            <a:r>
              <a:rPr sz="20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spc="-5" dirty="0">
                <a:ea typeface="微軟正黑體" panose="020B0604030504040204" pitchFamily="34" charset="-120"/>
                <a:cs typeface="微軟正黑體"/>
              </a:rPr>
              <a:t>介面截圖與使用說</a:t>
            </a:r>
            <a:r>
              <a:rPr sz="2000" b="1" dirty="0">
                <a:ea typeface="微軟正黑體" panose="020B0604030504040204" pitchFamily="34" charset="-120"/>
                <a:cs typeface="微軟正黑體"/>
              </a:rPr>
              <a:t>明</a:t>
            </a:r>
            <a:r>
              <a:rPr sz="2000" b="1" spc="-3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(5%)</a:t>
            </a:r>
          </a:p>
          <a:p>
            <a:pPr>
              <a:lnSpc>
                <a:spcPct val="100000"/>
              </a:lnSpc>
            </a:pPr>
            <a:endParaRPr sz="2000" b="1" dirty="0">
              <a:ea typeface="微軟正黑體" panose="020B0604030504040204" pitchFamily="34" charset="-120"/>
              <a:cs typeface="Times New Roman"/>
            </a:endParaRPr>
          </a:p>
          <a:p>
            <a:pPr marL="675005" indent="-342900">
              <a:lnSpc>
                <a:spcPct val="100000"/>
              </a:lnSpc>
              <a:spcBef>
                <a:spcPts val="1580"/>
              </a:spcBef>
              <a:buFont typeface="Wingdings" panose="05000000000000000000" pitchFamily="2" charset="2"/>
              <a:buChar char="l"/>
            </a:pPr>
            <a:r>
              <a:rPr sz="2000" b="1" spc="-5" dirty="0">
                <a:ea typeface="微軟正黑體" panose="020B0604030504040204" pitchFamily="34" charset="-120"/>
              </a:rPr>
              <a:t> 資料庫設計</a:t>
            </a:r>
            <a:r>
              <a:rPr sz="2000" b="1" spc="-5" dirty="0">
                <a:solidFill>
                  <a:srgbClr val="0070C0"/>
                </a:solidFill>
                <a:ea typeface="微軟正黑體" panose="020B0604030504040204" pitchFamily="34" charset="-120"/>
              </a:rPr>
              <a:t>(25%)</a:t>
            </a:r>
          </a:p>
          <a:p>
            <a:pPr marL="89281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畫出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600" b="1" spc="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diag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zh-TW" altLang="en-US" sz="1600" b="1" spc="-2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  </a:t>
            </a:r>
            <a:r>
              <a:rPr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5%)</a:t>
            </a:r>
            <a:endParaRPr lang="en-US" altLang="zh-TW" sz="1600" b="1" spc="-15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lvl="1" indent="-285750"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畫出</a:t>
            </a:r>
            <a:r>
              <a:rPr lang="zh-TW" altLang="en-US" sz="1600" b="1" spc="-25" dirty="0">
                <a:solidFill>
                  <a:srgbClr val="FF0000"/>
                </a:solidFill>
                <a:ea typeface="微軟正黑體" panose="020B0604030504040204" pitchFamily="34" charset="-120"/>
                <a:cs typeface="微軟正黑體"/>
              </a:rPr>
              <a:t>第三正規化</a:t>
            </a:r>
            <a:r>
              <a:rPr lang="zh-TW" altLang="en-US" sz="1600" b="1" spc="-20" dirty="0">
                <a:ea typeface="微軟正黑體" panose="020B0604030504040204" pitchFamily="34" charset="-120"/>
                <a:cs typeface="微軟正黑體"/>
              </a:rPr>
              <a:t>後的</a:t>
            </a:r>
            <a:r>
              <a:rPr lang="zh-TW" altLang="en-US" sz="1600" b="1" spc="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1600" b="1" spc="-7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on</a:t>
            </a:r>
            <a:r>
              <a:rPr lang="en-US" altLang="zh-TW" sz="1600" b="1" spc="1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S</a:t>
            </a:r>
            <a:r>
              <a:rPr lang="en-US" altLang="zh-TW" sz="1600" b="1" spc="-20" dirty="0">
                <a:ea typeface="微軟正黑體" panose="020B0604030504040204" pitchFamily="34" charset="-120"/>
                <a:cs typeface="微軟正黑體"/>
              </a:rPr>
              <a:t>c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he</a:t>
            </a:r>
            <a:r>
              <a:rPr lang="en-US" altLang="zh-TW" sz="1600" b="1" spc="-25" dirty="0">
                <a:ea typeface="微軟正黑體" panose="020B0604030504040204" pitchFamily="34" charset="-120"/>
                <a:cs typeface="微軟正黑體"/>
              </a:rPr>
              <a:t>m</a:t>
            </a:r>
            <a:r>
              <a:rPr lang="en-US" altLang="zh-TW" sz="1600" b="1" spc="-10" dirty="0">
                <a:ea typeface="微軟正黑體" panose="020B0604030504040204" pitchFamily="34" charset="-120"/>
                <a:cs typeface="微軟正黑體"/>
              </a:rPr>
              <a:t>a 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(10</a:t>
            </a:r>
            <a:r>
              <a:rPr lang="en-US" altLang="zh-TW" sz="1600" b="1" spc="-2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%</a:t>
            </a:r>
            <a:r>
              <a:rPr lang="en-US" altLang="zh-TW" sz="1600" b="1" spc="-10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符合規定數量</a:t>
            </a:r>
            <a:r>
              <a:rPr lang="zh-TW" altLang="en-US" sz="1600" b="1" spc="-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參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考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5</a:t>
            </a:r>
            <a:r>
              <a:rPr lang="zh-TW" altLang="en-US" sz="1600" b="1" spc="-15" dirty="0">
                <a:ea typeface="微軟正黑體" panose="020B0604030504040204" pitchFamily="34" charset="-120"/>
                <a:cs typeface="微軟正黑體"/>
              </a:rPr>
              <a:t>、</a:t>
            </a:r>
            <a:r>
              <a:rPr lang="en-US" altLang="zh-TW" sz="1600" b="1" spc="-15" dirty="0">
                <a:ea typeface="微軟正黑體" panose="020B0604030504040204" pitchFamily="34" charset="-120"/>
                <a:cs typeface="微軟正黑體"/>
              </a:rPr>
              <a:t>P.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6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)</a:t>
            </a:r>
            <a:endParaRPr lang="en-US" altLang="zh-TW" sz="1600" b="1" spc="-5" dirty="0">
              <a:ea typeface="微軟正黑體" panose="020B0604030504040204" pitchFamily="34" charset="-120"/>
              <a:cs typeface="微軟正黑體"/>
            </a:endParaRPr>
          </a:p>
          <a:p>
            <a:pPr marL="892810" marR="5080" lvl="1" indent="-28575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4375"/>
              <a:buFont typeface="Wingdings" panose="05000000000000000000" pitchFamily="2" charset="2"/>
              <a:buChar char="l"/>
              <a:tabLst>
                <a:tab pos="836294" algn="l"/>
              </a:tabLst>
            </a:pP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並需說明每個</a:t>
            </a:r>
            <a:r>
              <a:rPr sz="1600" b="1" spc="7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tab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le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att</a:t>
            </a:r>
            <a:r>
              <a:rPr sz="1600" b="1" spc="-20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ibu</a:t>
            </a:r>
            <a:r>
              <a:rPr sz="1600" b="1" spc="-2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5" dirty="0">
                <a:ea typeface="微軟正黑體" panose="020B0604030504040204" pitchFamily="34" charset="-120"/>
                <a:cs typeface="微軟正黑體"/>
              </a:rPr>
              <a:t>,</a:t>
            </a:r>
            <a:r>
              <a:rPr sz="1600" b="1" spc="2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45" dirty="0">
                <a:ea typeface="微軟正黑體" panose="020B0604030504040204" pitchFamily="34" charset="-120"/>
                <a:cs typeface="微軟正黑體"/>
              </a:rPr>
              <a:t>r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elati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onsh</a:t>
            </a:r>
            <a:r>
              <a:rPr sz="1600" b="1" spc="-15" dirty="0">
                <a:ea typeface="微軟正黑體" panose="020B0604030504040204" pitchFamily="34" charset="-120"/>
                <a:cs typeface="微軟正黑體"/>
              </a:rPr>
              <a:t>ip</a:t>
            </a:r>
            <a:r>
              <a:rPr sz="1600" b="1" spc="4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 err="1">
                <a:ea typeface="微軟正黑體" panose="020B0604030504040204" pitchFamily="34" charset="-120"/>
                <a:cs typeface="微軟正黑體"/>
              </a:rPr>
              <a:t>的意義和</a:t>
            </a:r>
            <a:r>
              <a:rPr sz="1600" b="1" spc="-10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 err="1">
                <a:ea typeface="微軟正黑體" panose="020B0604030504040204" pitchFamily="34" charset="-120"/>
                <a:cs typeface="微軟正黑體"/>
              </a:rPr>
              <a:t>關</a:t>
            </a:r>
            <a:r>
              <a:rPr sz="1600" b="1" spc="-25" dirty="0" err="1">
                <a:ea typeface="微軟正黑體" panose="020B0604030504040204" pitchFamily="34" charset="-120"/>
                <a:cs typeface="微軟正黑體"/>
              </a:rPr>
              <a:t>係</a:t>
            </a:r>
            <a:r>
              <a:rPr lang="zh-TW" altLang="en-US" sz="1600" b="1" spc="-2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solidFill>
                  <a:srgbClr val="0070C0"/>
                </a:solidFill>
                <a:ea typeface="微軟正黑體" panose="020B0604030504040204" pitchFamily="34" charset="-120"/>
                <a:cs typeface="微軟正黑體"/>
              </a:rPr>
              <a:t>(10%)</a:t>
            </a:r>
            <a:endParaRPr sz="1600" b="1" dirty="0">
              <a:solidFill>
                <a:srgbClr val="0070C0"/>
              </a:solidFill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6348568"/>
            <a:ext cx="2235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solidFill>
                  <a:srgbClr val="FFFFFF"/>
                </a:solidFill>
                <a:latin typeface="Franklin Gothic Book"/>
                <a:cs typeface="Franklin Gothic Book"/>
              </a:rPr>
              <a:t>10</a:t>
            </a:r>
            <a:endParaRPr sz="14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800600"/>
            <a:ext cx="62242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[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註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]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：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P</a:t>
            </a:r>
            <a:r>
              <a:rPr sz="2400" b="1" spc="-35" dirty="0">
                <a:solidFill>
                  <a:srgbClr val="FF0000"/>
                </a:solidFill>
                <a:latin typeface="微軟正黑體"/>
                <a:cs typeface="微軟正黑體"/>
              </a:rPr>
              <a:t>r</a:t>
            </a:r>
            <a:r>
              <a:rPr sz="2400" b="1" spc="-20" dirty="0">
                <a:solidFill>
                  <a:srgbClr val="FF0000"/>
                </a:solidFill>
                <a:latin typeface="微軟正黑體"/>
                <a:cs typeface="微軟正黑體"/>
              </a:rPr>
              <a:t>o</a:t>
            </a:r>
            <a:r>
              <a:rPr sz="2400" b="1" spc="-5" dirty="0">
                <a:solidFill>
                  <a:srgbClr val="FF0000"/>
                </a:solidFill>
                <a:latin typeface="微軟正黑體"/>
                <a:cs typeface="微軟正黑體"/>
              </a:rPr>
              <a:t>j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e</a:t>
            </a:r>
            <a:r>
              <a:rPr sz="2400" b="1" spc="-25" dirty="0">
                <a:solidFill>
                  <a:srgbClr val="FF0000"/>
                </a:solidFill>
                <a:latin typeface="微軟正黑體"/>
                <a:cs typeface="微軟正黑體"/>
              </a:rPr>
              <a:t>c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t</a:t>
            </a:r>
            <a:r>
              <a:rPr sz="2400" b="1" spc="-15" dirty="0">
                <a:solidFill>
                  <a:srgbClr val="FF0000"/>
                </a:solidFill>
                <a:latin typeface="微軟正黑體"/>
                <a:cs typeface="微軟正黑體"/>
              </a:rPr>
              <a:t> </a:t>
            </a:r>
            <a:r>
              <a:rPr sz="2400" b="1" dirty="0">
                <a:solidFill>
                  <a:srgbClr val="FF0000"/>
                </a:solidFill>
                <a:latin typeface="微軟正黑體"/>
                <a:cs typeface="微軟正黑體"/>
              </a:rPr>
              <a:t>嚴禁抄襲，發現抄襲一律零分！</a:t>
            </a:r>
            <a:endParaRPr sz="2400" dirty="0">
              <a:latin typeface="微軟正黑體"/>
              <a:cs typeface="微軟正黑體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E5787-4101-4CF2-ABA6-E23D3D74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0"/>
            <a:ext cx="7157110" cy="492443"/>
          </a:xfrm>
        </p:spPr>
        <p:txBody>
          <a:bodyPr/>
          <a:lstStyle/>
          <a:p>
            <a:r>
              <a:rPr lang="en-US" altLang="zh-TW" sz="3200" b="1" spc="-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3200" b="1" spc="-6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oject</a:t>
            </a:r>
            <a:r>
              <a:rPr lang="en-US" altLang="zh-TW" sz="3200" b="1" spc="-2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6A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繳交注意事項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838200" y="1305233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Program </a:t>
            </a: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Source Code </a:t>
            </a:r>
            <a:r>
              <a:rPr lang="en-US" altLang="zh-TW" sz="2400" b="1" dirty="0">
                <a:ea typeface="微軟正黑體" panose="020B0604030504040204" pitchFamily="34" charset="-120"/>
              </a:rPr>
              <a:t>with Clear Explanations</a:t>
            </a:r>
            <a:r>
              <a:rPr lang="zh-TW" altLang="en-US" sz="2400" b="1" dirty="0"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Document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需包含評分標準要求的內容。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ea typeface="微軟正黑體" panose="020B0604030504040204" pitchFamily="34" charset="-120"/>
              </a:rPr>
              <a:t>Demo</a:t>
            </a:r>
            <a:r>
              <a:rPr lang="zh-TW" altLang="en-US" sz="2400" b="1" dirty="0">
                <a:ea typeface="微軟正黑體" panose="020B0604030504040204" pitchFamily="34" charset="-120"/>
              </a:rPr>
              <a:t>影片</a:t>
            </a:r>
            <a:endParaRPr lang="en-US" altLang="zh-TW" sz="2400" b="1" dirty="0"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971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E5787-4101-4CF2-ABA6-E23D3D74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533400"/>
            <a:ext cx="7157110" cy="492443"/>
          </a:xfrm>
        </p:spPr>
        <p:txBody>
          <a:bodyPr/>
          <a:lstStyle/>
          <a:p>
            <a:r>
              <a:rPr lang="en-US" altLang="zh-TW" sz="3200" b="1" spc="-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P</a:t>
            </a:r>
            <a:r>
              <a:rPr lang="en-US" altLang="zh-TW" sz="3200" b="1" spc="-6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r</a:t>
            </a:r>
            <a:r>
              <a:rPr lang="en-US" altLang="zh-TW"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oject</a:t>
            </a:r>
            <a:r>
              <a:rPr lang="en-US" altLang="zh-TW" sz="3200" b="1" spc="-25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solidFill>
                  <a:srgbClr val="6A62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繳交注意事項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987E17-A380-4906-A530-8BBD7BAE6251}"/>
              </a:ext>
            </a:extLst>
          </p:cNvPr>
          <p:cNvSpPr/>
          <p:nvPr/>
        </p:nvSpPr>
        <p:spPr>
          <a:xfrm>
            <a:off x="419100" y="1143000"/>
            <a:ext cx="83058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請同學事先將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錄製好，於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1/7(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18:00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之前上傳以下檔案至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2021_DBMS_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.mp4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原始碼檔名格式：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每個檔案大小限制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200 MB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影片長度限制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 mins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可自行剪接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為避免任何意外發生，請同學勿拖到最後一分鐘才開始上傳，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逾時皆不予計分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如遇到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Moodle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無法上傳檔案的情況，亦可將檔案寄至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助教信箱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助教收到信後會回信確認已收到。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仍需在規定時間內完成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如有疑問，請來信助教信箱。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01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群組 346">
            <a:extLst>
              <a:ext uri="{FF2B5EF4-FFF2-40B4-BE49-F238E27FC236}">
                <a16:creationId xmlns:a16="http://schemas.microsoft.com/office/drawing/2014/main" id="{4E4F682F-0B04-4667-AA35-0A76340D6C89}"/>
              </a:ext>
            </a:extLst>
          </p:cNvPr>
          <p:cNvGrpSpPr/>
          <p:nvPr/>
        </p:nvGrpSpPr>
        <p:grpSpPr>
          <a:xfrm>
            <a:off x="-3623336" y="95591"/>
            <a:ext cx="16835890" cy="7114288"/>
            <a:chOff x="-3623336" y="95591"/>
            <a:chExt cx="16835890" cy="7114288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2DAF149A-D2CC-4AD6-B895-31C02EB8737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16489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029B7BD2-3E20-475A-9274-20D9093264BF}"/>
                </a:ext>
              </a:extLst>
            </p:cNvPr>
            <p:cNvGrpSpPr/>
            <p:nvPr/>
          </p:nvGrpSpPr>
          <p:grpSpPr>
            <a:xfrm>
              <a:off x="-2340867" y="95591"/>
              <a:ext cx="5933558" cy="1553003"/>
              <a:chOff x="-2340867" y="95591"/>
              <a:chExt cx="5933558" cy="1553003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F93E134E-4A9A-4FAD-BFE8-D82851697B61}"/>
                  </a:ext>
                </a:extLst>
              </p:cNvPr>
              <p:cNvGrpSpPr/>
              <p:nvPr/>
            </p:nvGrpSpPr>
            <p:grpSpPr>
              <a:xfrm>
                <a:off x="436932" y="1172141"/>
                <a:ext cx="2438400" cy="369332"/>
                <a:chOff x="1524000" y="2993540"/>
                <a:chExt cx="2438400" cy="369332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0A7F49C-6BAD-4A6C-BC34-4C7ADC9042D0}"/>
                    </a:ext>
                  </a:extLst>
                </p:cNvPr>
                <p:cNvSpPr/>
                <p:nvPr/>
              </p:nvSpPr>
              <p:spPr>
                <a:xfrm>
                  <a:off x="1524000" y="3009446"/>
                  <a:ext cx="2438400" cy="3375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E3826CE-6780-4B6B-AD5A-190C35F66F21}"/>
                    </a:ext>
                  </a:extLst>
                </p:cNvPr>
                <p:cNvSpPr txBox="1"/>
                <p:nvPr/>
              </p:nvSpPr>
              <p:spPr>
                <a:xfrm>
                  <a:off x="2209239" y="2993540"/>
                  <a:ext cx="10679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customer</a:t>
                  </a:r>
                  <a:endParaRPr lang="zh-TW" altLang="en-US" dirty="0"/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11354B63-5131-4570-AC91-C3C1FAB9736E}"/>
                  </a:ext>
                </a:extLst>
              </p:cNvPr>
              <p:cNvGrpSpPr/>
              <p:nvPr/>
            </p:nvGrpSpPr>
            <p:grpSpPr>
              <a:xfrm>
                <a:off x="-804637" y="391177"/>
                <a:ext cx="1110765" cy="533400"/>
                <a:chOff x="2367806" y="1502629"/>
                <a:chExt cx="1110765" cy="533400"/>
              </a:xfrm>
            </p:grpSpPr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B742E1E0-D1EB-4070-8B52-B269C3F4613E}"/>
                    </a:ext>
                  </a:extLst>
                </p:cNvPr>
                <p:cNvSpPr/>
                <p:nvPr/>
              </p:nvSpPr>
              <p:spPr>
                <a:xfrm>
                  <a:off x="2367806" y="1502629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E932F44A-7079-429E-A6AA-4CF5227C876D}"/>
                    </a:ext>
                  </a:extLst>
                </p:cNvPr>
                <p:cNvSpPr txBox="1"/>
                <p:nvPr/>
              </p:nvSpPr>
              <p:spPr>
                <a:xfrm>
                  <a:off x="2397954" y="1578006"/>
                  <a:ext cx="1080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/>
                    <a:t>firstname</a:t>
                  </a:r>
                  <a:endParaRPr lang="zh-TW" altLang="en-US" dirty="0"/>
                </a:p>
              </p:txBody>
            </p:sp>
          </p:grpSp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355D1EDF-675A-4768-9011-6210BE0A27BB}"/>
                  </a:ext>
                </a:extLst>
              </p:cNvPr>
              <p:cNvGrpSpPr/>
              <p:nvPr/>
            </p:nvGrpSpPr>
            <p:grpSpPr>
              <a:xfrm>
                <a:off x="-1429428" y="1115194"/>
                <a:ext cx="1074665" cy="533400"/>
                <a:chOff x="2367806" y="1502629"/>
                <a:chExt cx="1074665" cy="533400"/>
              </a:xfrm>
            </p:grpSpPr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C4661968-A097-4061-A35E-14E42928F022}"/>
                    </a:ext>
                  </a:extLst>
                </p:cNvPr>
                <p:cNvSpPr/>
                <p:nvPr/>
              </p:nvSpPr>
              <p:spPr>
                <a:xfrm>
                  <a:off x="2367806" y="1502629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BD1CE632-BC45-4C99-9ECE-034708BDE449}"/>
                    </a:ext>
                  </a:extLst>
                </p:cNvPr>
                <p:cNvSpPr txBox="1"/>
                <p:nvPr/>
              </p:nvSpPr>
              <p:spPr>
                <a:xfrm>
                  <a:off x="2397954" y="1578006"/>
                  <a:ext cx="10445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/>
                    <a:t>lastname</a:t>
                  </a:r>
                  <a:endParaRPr lang="zh-TW" altLang="en-US" dirty="0"/>
                </a:p>
              </p:txBody>
            </p:sp>
          </p:grpSp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357628FC-A49D-4BEA-82B4-2D8021F685B6}"/>
                  </a:ext>
                </a:extLst>
              </p:cNvPr>
              <p:cNvGrpSpPr/>
              <p:nvPr/>
            </p:nvGrpSpPr>
            <p:grpSpPr>
              <a:xfrm>
                <a:off x="294048" y="108117"/>
                <a:ext cx="1066800" cy="533400"/>
                <a:chOff x="2367806" y="1502629"/>
                <a:chExt cx="1066800" cy="533400"/>
              </a:xfrm>
            </p:grpSpPr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D73CBCCE-2A9F-4B7B-A3D4-9492620BA940}"/>
                    </a:ext>
                  </a:extLst>
                </p:cNvPr>
                <p:cNvSpPr/>
                <p:nvPr/>
              </p:nvSpPr>
              <p:spPr>
                <a:xfrm>
                  <a:off x="2367806" y="1502629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181C5E58-063F-4E05-8097-DE097899D6CC}"/>
                    </a:ext>
                  </a:extLst>
                </p:cNvPr>
                <p:cNvSpPr txBox="1"/>
                <p:nvPr/>
              </p:nvSpPr>
              <p:spPr>
                <a:xfrm>
                  <a:off x="2642321" y="1561273"/>
                  <a:ext cx="5177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age</a:t>
                  </a:r>
                  <a:endParaRPr lang="zh-TW" altLang="en-US" dirty="0"/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D46DC693-508F-46C0-ABB8-F54A8651E23A}"/>
                  </a:ext>
                </a:extLst>
              </p:cNvPr>
              <p:cNvGrpSpPr/>
              <p:nvPr/>
            </p:nvGrpSpPr>
            <p:grpSpPr>
              <a:xfrm>
                <a:off x="2525891" y="299980"/>
                <a:ext cx="1066800" cy="533400"/>
                <a:chOff x="2367806" y="1502629"/>
                <a:chExt cx="1066800" cy="533400"/>
              </a:xfrm>
            </p:grpSpPr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E7C5B981-9DED-4A76-A0CA-D94D76FE0911}"/>
                    </a:ext>
                  </a:extLst>
                </p:cNvPr>
                <p:cNvSpPr/>
                <p:nvPr/>
              </p:nvSpPr>
              <p:spPr>
                <a:xfrm>
                  <a:off x="2367806" y="1502629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61B135A8-8A12-480D-9EF2-FC00324F858D}"/>
                    </a:ext>
                  </a:extLst>
                </p:cNvPr>
                <p:cNvSpPr txBox="1"/>
                <p:nvPr/>
              </p:nvSpPr>
              <p:spPr>
                <a:xfrm>
                  <a:off x="2478014" y="1561273"/>
                  <a:ext cx="846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gender</a:t>
                  </a:r>
                  <a:endParaRPr lang="zh-TW" altLang="en-US" dirty="0"/>
                </a:p>
              </p:txBody>
            </p:sp>
          </p:grp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62916292-DB06-4EBA-8432-4E5DF8997872}"/>
                  </a:ext>
                </a:extLst>
              </p:cNvPr>
              <p:cNvGrpSpPr/>
              <p:nvPr/>
            </p:nvGrpSpPr>
            <p:grpSpPr>
              <a:xfrm>
                <a:off x="1471056" y="95591"/>
                <a:ext cx="1066800" cy="533400"/>
                <a:chOff x="2367806" y="1502629"/>
                <a:chExt cx="1066800" cy="533400"/>
              </a:xfrm>
            </p:grpSpPr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CCDA5DBA-BDDA-40B3-BDCF-9126AE0E1B88}"/>
                    </a:ext>
                  </a:extLst>
                </p:cNvPr>
                <p:cNvSpPr/>
                <p:nvPr/>
              </p:nvSpPr>
              <p:spPr>
                <a:xfrm>
                  <a:off x="2367806" y="1502629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33340EC0-467F-42F9-9698-CD348E854560}"/>
                    </a:ext>
                  </a:extLst>
                </p:cNvPr>
                <p:cNvSpPr txBox="1"/>
                <p:nvPr/>
              </p:nvSpPr>
              <p:spPr>
                <a:xfrm>
                  <a:off x="2721509" y="1579056"/>
                  <a:ext cx="3593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u="sng" dirty="0"/>
                    <a:t>id</a:t>
                  </a:r>
                  <a:endParaRPr lang="zh-TW" altLang="en-US" u="sng" dirty="0"/>
                </a:p>
              </p:txBody>
            </p:sp>
          </p:grpSp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DA6B2863-17D1-49C3-A087-8C77B366B1E1}"/>
                  </a:ext>
                </a:extLst>
              </p:cNvPr>
              <p:cNvGrpSpPr/>
              <p:nvPr/>
            </p:nvGrpSpPr>
            <p:grpSpPr>
              <a:xfrm>
                <a:off x="-2340867" y="536093"/>
                <a:ext cx="1066800" cy="533400"/>
                <a:chOff x="2367806" y="1502629"/>
                <a:chExt cx="1066800" cy="533400"/>
              </a:xfrm>
            </p:grpSpPr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E1D12FED-4A20-45D3-8CC5-4E56830C7DF6}"/>
                    </a:ext>
                  </a:extLst>
                </p:cNvPr>
                <p:cNvSpPr/>
                <p:nvPr/>
              </p:nvSpPr>
              <p:spPr>
                <a:xfrm>
                  <a:off x="2367806" y="1502629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C34AECC3-81C1-4A50-AD4D-AF42E4C2BFAE}"/>
                    </a:ext>
                  </a:extLst>
                </p:cNvPr>
                <p:cNvSpPr txBox="1"/>
                <p:nvPr/>
              </p:nvSpPr>
              <p:spPr>
                <a:xfrm>
                  <a:off x="2507510" y="1579056"/>
                  <a:ext cx="787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phone</a:t>
                  </a:r>
                  <a:endParaRPr lang="zh-TW" altLang="en-US" dirty="0"/>
                </a:p>
              </p:txBody>
            </p:sp>
          </p:grp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AFCDCAFC-F498-4008-BFEF-A84E1D96AB58}"/>
                  </a:ext>
                </a:extLst>
              </p:cNvPr>
              <p:cNvCxnSpPr>
                <a:cxnSpLocks/>
                <a:stCxn id="46" idx="4"/>
                <a:endCxn id="9" idx="0"/>
              </p:cNvCxnSpPr>
              <p:nvPr/>
            </p:nvCxnSpPr>
            <p:spPr>
              <a:xfrm flipH="1">
                <a:off x="1656132" y="833380"/>
                <a:ext cx="1403159" cy="3387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29AB421C-592B-4603-A52D-8C041F368008}"/>
                  </a:ext>
                </a:extLst>
              </p:cNvPr>
              <p:cNvCxnSpPr>
                <a:cxnSpLocks/>
                <a:stCxn id="43" idx="4"/>
                <a:endCxn id="9" idx="0"/>
              </p:cNvCxnSpPr>
              <p:nvPr/>
            </p:nvCxnSpPr>
            <p:spPr>
              <a:xfrm>
                <a:off x="827448" y="641517"/>
                <a:ext cx="828684" cy="5306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>
                <a:extLst>
                  <a:ext uri="{FF2B5EF4-FFF2-40B4-BE49-F238E27FC236}">
                    <a16:creationId xmlns:a16="http://schemas.microsoft.com/office/drawing/2014/main" id="{CA70B1FE-3862-429B-94BF-17FB6816E4A8}"/>
                  </a:ext>
                </a:extLst>
              </p:cNvPr>
              <p:cNvCxnSpPr>
                <a:cxnSpLocks/>
                <a:stCxn id="33" idx="4"/>
                <a:endCxn id="9" idx="0"/>
              </p:cNvCxnSpPr>
              <p:nvPr/>
            </p:nvCxnSpPr>
            <p:spPr>
              <a:xfrm>
                <a:off x="-271237" y="924577"/>
                <a:ext cx="1927369" cy="2475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619D4ABC-3662-4FC6-B4BB-63FF87B0E457}"/>
                  </a:ext>
                </a:extLst>
              </p:cNvPr>
              <p:cNvCxnSpPr>
                <a:cxnSpLocks/>
                <a:stCxn id="8" idx="1"/>
                <a:endCxn id="40" idx="5"/>
              </p:cNvCxnSpPr>
              <p:nvPr/>
            </p:nvCxnSpPr>
            <p:spPr>
              <a:xfrm flipH="1">
                <a:off x="-518857" y="1356807"/>
                <a:ext cx="955789" cy="2136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08455F2-3D31-4AB9-A5BA-04DF4A8271D7}"/>
                  </a:ext>
                </a:extLst>
              </p:cNvPr>
              <p:cNvCxnSpPr>
                <a:cxnSpLocks/>
                <a:stCxn id="49" idx="4"/>
                <a:endCxn id="9" idx="0"/>
              </p:cNvCxnSpPr>
              <p:nvPr/>
            </p:nvCxnSpPr>
            <p:spPr>
              <a:xfrm flipH="1">
                <a:off x="1656132" y="628991"/>
                <a:ext cx="348324" cy="5431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ACC8D9F9-3662-4A70-BFC4-CC1D374D79D5}"/>
                  </a:ext>
                </a:extLst>
              </p:cNvPr>
              <p:cNvCxnSpPr>
                <a:cxnSpLocks/>
                <a:stCxn id="52" idx="6"/>
                <a:endCxn id="8" idx="1"/>
              </p:cNvCxnSpPr>
              <p:nvPr/>
            </p:nvCxnSpPr>
            <p:spPr>
              <a:xfrm>
                <a:off x="-1274067" y="802793"/>
                <a:ext cx="1710999" cy="5540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>
              <a:extLst>
                <a:ext uri="{FF2B5EF4-FFF2-40B4-BE49-F238E27FC236}">
                  <a16:creationId xmlns:a16="http://schemas.microsoft.com/office/drawing/2014/main" id="{96816898-E108-4732-9EA5-7E1D2A487EAE}"/>
                </a:ext>
              </a:extLst>
            </p:cNvPr>
            <p:cNvGrpSpPr/>
            <p:nvPr/>
          </p:nvGrpSpPr>
          <p:grpSpPr>
            <a:xfrm>
              <a:off x="2004456" y="5278539"/>
              <a:ext cx="4987136" cy="1828648"/>
              <a:chOff x="2539072" y="4533175"/>
              <a:chExt cx="4987136" cy="1828648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7BE9DDD2-C055-4B12-9CA0-CE4DA8977714}"/>
                  </a:ext>
                </a:extLst>
              </p:cNvPr>
              <p:cNvGrpSpPr/>
              <p:nvPr/>
            </p:nvGrpSpPr>
            <p:grpSpPr>
              <a:xfrm>
                <a:off x="2539072" y="4533175"/>
                <a:ext cx="4987136" cy="1823189"/>
                <a:chOff x="1569299" y="6063326"/>
                <a:chExt cx="4987136" cy="1823189"/>
              </a:xfrm>
            </p:grpSpPr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43E62F67-56B8-45F0-BB91-6EDFEB253375}"/>
                    </a:ext>
                  </a:extLst>
                </p:cNvPr>
                <p:cNvGrpSpPr/>
                <p:nvPr/>
              </p:nvGrpSpPr>
              <p:grpSpPr>
                <a:xfrm>
                  <a:off x="2454053" y="6063326"/>
                  <a:ext cx="2438400" cy="369332"/>
                  <a:chOff x="1807166" y="724354"/>
                  <a:chExt cx="2438400" cy="369332"/>
                </a:xfrm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D87CF88F-86C4-4634-A5EA-AC89D5A1B90B}"/>
                      </a:ext>
                    </a:extLst>
                  </p:cNvPr>
                  <p:cNvSpPr/>
                  <p:nvPr/>
                </p:nvSpPr>
                <p:spPr>
                  <a:xfrm>
                    <a:off x="1807166" y="724354"/>
                    <a:ext cx="2438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C287FAEB-5BAC-4494-81C1-1B3F7F9999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26897" y="740713"/>
                    <a:ext cx="798937" cy="3366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facility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60" name="群組 59">
                  <a:extLst>
                    <a:ext uri="{FF2B5EF4-FFF2-40B4-BE49-F238E27FC236}">
                      <a16:creationId xmlns:a16="http://schemas.microsoft.com/office/drawing/2014/main" id="{837909F2-E9A0-4F51-9286-BB6797D9962E}"/>
                    </a:ext>
                  </a:extLst>
                </p:cNvPr>
                <p:cNvGrpSpPr/>
                <p:nvPr/>
              </p:nvGrpSpPr>
              <p:grpSpPr>
                <a:xfrm>
                  <a:off x="5489635" y="6763431"/>
                  <a:ext cx="1066800" cy="533400"/>
                  <a:chOff x="2367806" y="1502629"/>
                  <a:chExt cx="1066800" cy="533400"/>
                </a:xfrm>
              </p:grpSpPr>
              <p:sp>
                <p:nvSpPr>
                  <p:cNvPr id="61" name="橢圓 60">
                    <a:extLst>
                      <a:ext uri="{FF2B5EF4-FFF2-40B4-BE49-F238E27FC236}">
                        <a16:creationId xmlns:a16="http://schemas.microsoft.com/office/drawing/2014/main" id="{E2941E7E-1DCC-4A81-AA83-346C4E76912E}"/>
                      </a:ext>
                    </a:extLst>
                  </p:cNvPr>
                  <p:cNvSpPr/>
                  <p:nvPr/>
                </p:nvSpPr>
                <p:spPr>
                  <a:xfrm>
                    <a:off x="2367806" y="1502629"/>
                    <a:ext cx="1066800" cy="533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2" name="文字方塊 61">
                    <a:extLst>
                      <a:ext uri="{FF2B5EF4-FFF2-40B4-BE49-F238E27FC236}">
                        <a16:creationId xmlns:a16="http://schemas.microsoft.com/office/drawing/2014/main" id="{2BFF1210-5E2C-453E-8660-372147E27750}"/>
                      </a:ext>
                    </a:extLst>
                  </p:cNvPr>
                  <p:cNvSpPr txBox="1"/>
                  <p:nvPr/>
                </p:nvSpPr>
                <p:spPr>
                  <a:xfrm>
                    <a:off x="2686243" y="1579056"/>
                    <a:ext cx="4299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u="sng" dirty="0"/>
                      <a:t>fid</a:t>
                    </a:r>
                    <a:endParaRPr lang="zh-TW" altLang="en-US" u="sng" dirty="0"/>
                  </a:p>
                </p:txBody>
              </p:sp>
            </p:grpSp>
            <p:grpSp>
              <p:nvGrpSpPr>
                <p:cNvPr id="63" name="群組 62">
                  <a:extLst>
                    <a:ext uri="{FF2B5EF4-FFF2-40B4-BE49-F238E27FC236}">
                      <a16:creationId xmlns:a16="http://schemas.microsoft.com/office/drawing/2014/main" id="{856B0456-EADA-4F5B-A34D-75BDB1D51D94}"/>
                    </a:ext>
                  </a:extLst>
                </p:cNvPr>
                <p:cNvGrpSpPr/>
                <p:nvPr/>
              </p:nvGrpSpPr>
              <p:grpSpPr>
                <a:xfrm>
                  <a:off x="3550983" y="7312131"/>
                  <a:ext cx="1066800" cy="533400"/>
                  <a:chOff x="2910928" y="2109160"/>
                  <a:chExt cx="1066800" cy="533400"/>
                </a:xfrm>
              </p:grpSpPr>
              <p:sp>
                <p:nvSpPr>
                  <p:cNvPr id="64" name="橢圓 63">
                    <a:extLst>
                      <a:ext uri="{FF2B5EF4-FFF2-40B4-BE49-F238E27FC236}">
                        <a16:creationId xmlns:a16="http://schemas.microsoft.com/office/drawing/2014/main" id="{BC8C4235-27E6-4ED2-BCA0-CA92B507ECEA}"/>
                      </a:ext>
                    </a:extLst>
                  </p:cNvPr>
                  <p:cNvSpPr/>
                  <p:nvPr/>
                </p:nvSpPr>
                <p:spPr>
                  <a:xfrm>
                    <a:off x="2910928" y="2109160"/>
                    <a:ext cx="1066800" cy="533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01063F50-68C5-407E-9894-F8CABF4998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50632" y="2185587"/>
                    <a:ext cx="7873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 err="1"/>
                      <a:t>fname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66" name="群組 65">
                  <a:extLst>
                    <a:ext uri="{FF2B5EF4-FFF2-40B4-BE49-F238E27FC236}">
                      <a16:creationId xmlns:a16="http://schemas.microsoft.com/office/drawing/2014/main" id="{A50D5426-4CAF-41A6-B639-E3B3872C05F0}"/>
                    </a:ext>
                  </a:extLst>
                </p:cNvPr>
                <p:cNvGrpSpPr/>
                <p:nvPr/>
              </p:nvGrpSpPr>
              <p:grpSpPr>
                <a:xfrm>
                  <a:off x="4862178" y="7353115"/>
                  <a:ext cx="1135568" cy="533400"/>
                  <a:chOff x="2981236" y="2055439"/>
                  <a:chExt cx="1135568" cy="533400"/>
                </a:xfrm>
              </p:grpSpPr>
              <p:sp>
                <p:nvSpPr>
                  <p:cNvPr id="67" name="橢圓 66">
                    <a:extLst>
                      <a:ext uri="{FF2B5EF4-FFF2-40B4-BE49-F238E27FC236}">
                        <a16:creationId xmlns:a16="http://schemas.microsoft.com/office/drawing/2014/main" id="{267A5CA4-B168-4B07-8DE8-32082D265B88}"/>
                      </a:ext>
                    </a:extLst>
                  </p:cNvPr>
                  <p:cNvSpPr/>
                  <p:nvPr/>
                </p:nvSpPr>
                <p:spPr>
                  <a:xfrm>
                    <a:off x="3015619" y="2055439"/>
                    <a:ext cx="1066800" cy="533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8" name="文字方塊 67">
                    <a:extLst>
                      <a:ext uri="{FF2B5EF4-FFF2-40B4-BE49-F238E27FC236}">
                        <a16:creationId xmlns:a16="http://schemas.microsoft.com/office/drawing/2014/main" id="{4236A0B0-4C89-45A2-A7ED-B86E018E1B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81236" y="2131866"/>
                    <a:ext cx="11355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 err="1"/>
                      <a:t>checkdate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69" name="群組 68">
                  <a:extLst>
                    <a:ext uri="{FF2B5EF4-FFF2-40B4-BE49-F238E27FC236}">
                      <a16:creationId xmlns:a16="http://schemas.microsoft.com/office/drawing/2014/main" id="{E842B5BC-52A3-4C52-9B1A-D281077F2D45}"/>
                    </a:ext>
                  </a:extLst>
                </p:cNvPr>
                <p:cNvGrpSpPr/>
                <p:nvPr/>
              </p:nvGrpSpPr>
              <p:grpSpPr>
                <a:xfrm>
                  <a:off x="1569299" y="6734402"/>
                  <a:ext cx="1066800" cy="533400"/>
                  <a:chOff x="2367806" y="1502629"/>
                  <a:chExt cx="1066800" cy="533400"/>
                </a:xfrm>
              </p:grpSpPr>
              <p:sp>
                <p:nvSpPr>
                  <p:cNvPr id="70" name="橢圓 69">
                    <a:extLst>
                      <a:ext uri="{FF2B5EF4-FFF2-40B4-BE49-F238E27FC236}">
                        <a16:creationId xmlns:a16="http://schemas.microsoft.com/office/drawing/2014/main" id="{DE6D13B1-07B9-4691-A36E-8B184CDE4F6E}"/>
                      </a:ext>
                    </a:extLst>
                  </p:cNvPr>
                  <p:cNvSpPr/>
                  <p:nvPr/>
                </p:nvSpPr>
                <p:spPr>
                  <a:xfrm>
                    <a:off x="2367806" y="1502629"/>
                    <a:ext cx="1066800" cy="533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F15B00B8-C57F-4DB8-9A84-461B8C605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626131" y="1579056"/>
                    <a:ext cx="5501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 err="1"/>
                      <a:t>dno</a:t>
                    </a:r>
                    <a:endParaRPr lang="zh-TW" altLang="en-US" dirty="0"/>
                  </a:p>
                </p:txBody>
              </p:sp>
            </p:grpSp>
            <p:cxnSp>
              <p:nvCxnSpPr>
                <p:cNvPr id="114" name="直線接點 113">
                  <a:extLst>
                    <a:ext uri="{FF2B5EF4-FFF2-40B4-BE49-F238E27FC236}">
                      <a16:creationId xmlns:a16="http://schemas.microsoft.com/office/drawing/2014/main" id="{4969ABD2-27AB-4206-81C5-D0DD27308FBB}"/>
                    </a:ext>
                  </a:extLst>
                </p:cNvPr>
                <p:cNvCxnSpPr>
                  <a:cxnSpLocks/>
                  <a:stCxn id="64" idx="0"/>
                  <a:endCxn id="12" idx="2"/>
                </p:cNvCxnSpPr>
                <p:nvPr/>
              </p:nvCxnSpPr>
              <p:spPr>
                <a:xfrm flipH="1" flipV="1">
                  <a:off x="3673253" y="6432658"/>
                  <a:ext cx="411130" cy="87947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線接點 119">
                  <a:extLst>
                    <a:ext uri="{FF2B5EF4-FFF2-40B4-BE49-F238E27FC236}">
                      <a16:creationId xmlns:a16="http://schemas.microsoft.com/office/drawing/2014/main" id="{DFDF453F-9466-4AAC-9C2F-9E5A8536CDA8}"/>
                    </a:ext>
                  </a:extLst>
                </p:cNvPr>
                <p:cNvCxnSpPr>
                  <a:cxnSpLocks/>
                  <a:stCxn id="13" idx="2"/>
                  <a:endCxn id="70" idx="7"/>
                </p:cNvCxnSpPr>
                <p:nvPr/>
              </p:nvCxnSpPr>
              <p:spPr>
                <a:xfrm flipH="1">
                  <a:off x="2479870" y="6416299"/>
                  <a:ext cx="1193383" cy="3962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線接點 122">
                  <a:extLst>
                    <a:ext uri="{FF2B5EF4-FFF2-40B4-BE49-F238E27FC236}">
                      <a16:creationId xmlns:a16="http://schemas.microsoft.com/office/drawing/2014/main" id="{BD11943A-B76E-48E8-B3EA-8C8EBC48E588}"/>
                    </a:ext>
                  </a:extLst>
                </p:cNvPr>
                <p:cNvCxnSpPr>
                  <a:cxnSpLocks/>
                  <a:stCxn id="12" idx="2"/>
                  <a:endCxn id="67" idx="1"/>
                </p:cNvCxnSpPr>
                <p:nvPr/>
              </p:nvCxnSpPr>
              <p:spPr>
                <a:xfrm>
                  <a:off x="3673253" y="6432658"/>
                  <a:ext cx="1379537" cy="99857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81FED4A6-E1EB-4110-9B78-E83A3FE22ED9}"/>
                    </a:ext>
                  </a:extLst>
                </p:cNvPr>
                <p:cNvCxnSpPr>
                  <a:cxnSpLocks/>
                  <a:stCxn id="13" idx="2"/>
                  <a:endCxn id="61" idx="0"/>
                </p:cNvCxnSpPr>
                <p:nvPr/>
              </p:nvCxnSpPr>
              <p:spPr>
                <a:xfrm>
                  <a:off x="3673253" y="6416299"/>
                  <a:ext cx="2349782" cy="34713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1F890168-9914-4D07-A40C-E334A4A440C3}"/>
                  </a:ext>
                </a:extLst>
              </p:cNvPr>
              <p:cNvGrpSpPr/>
              <p:nvPr/>
            </p:nvGrpSpPr>
            <p:grpSpPr>
              <a:xfrm>
                <a:off x="3029997" y="5828423"/>
                <a:ext cx="1420784" cy="533400"/>
                <a:chOff x="4423867" y="3223873"/>
                <a:chExt cx="1420784" cy="533400"/>
              </a:xfrm>
            </p:grpSpPr>
            <p:sp>
              <p:nvSpPr>
                <p:cNvPr id="132" name="橢圓 131">
                  <a:extLst>
                    <a:ext uri="{FF2B5EF4-FFF2-40B4-BE49-F238E27FC236}">
                      <a16:creationId xmlns:a16="http://schemas.microsoft.com/office/drawing/2014/main" id="{6C224E9F-C4A2-4579-96EE-0061150B6D14}"/>
                    </a:ext>
                  </a:extLst>
                </p:cNvPr>
                <p:cNvSpPr/>
                <p:nvPr/>
              </p:nvSpPr>
              <p:spPr>
                <a:xfrm>
                  <a:off x="4423867" y="3223873"/>
                  <a:ext cx="1420784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AF745108-D06E-4A0A-9ED7-3B29C6336B75}"/>
                    </a:ext>
                  </a:extLst>
                </p:cNvPr>
                <p:cNvSpPr txBox="1"/>
                <p:nvPr/>
              </p:nvSpPr>
              <p:spPr>
                <a:xfrm>
                  <a:off x="4430279" y="3300300"/>
                  <a:ext cx="1409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maintenance</a:t>
                  </a:r>
                  <a:endParaRPr lang="zh-TW" altLang="en-US" dirty="0"/>
                </a:p>
              </p:txBody>
            </p:sp>
          </p:grpSp>
          <p:cxnSp>
            <p:nvCxnSpPr>
              <p:cNvPr id="144" name="直線接點 143">
                <a:extLst>
                  <a:ext uri="{FF2B5EF4-FFF2-40B4-BE49-F238E27FC236}">
                    <a16:creationId xmlns:a16="http://schemas.microsoft.com/office/drawing/2014/main" id="{7790CBA9-4354-44E3-A1AA-629B91CA8672}"/>
                  </a:ext>
                </a:extLst>
              </p:cNvPr>
              <p:cNvCxnSpPr>
                <a:cxnSpLocks/>
                <a:stCxn id="132" idx="0"/>
                <a:endCxn id="13" idx="2"/>
              </p:cNvCxnSpPr>
              <p:nvPr/>
            </p:nvCxnSpPr>
            <p:spPr>
              <a:xfrm flipV="1">
                <a:off x="3740389" y="4886148"/>
                <a:ext cx="902637" cy="9422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群組 179">
              <a:extLst>
                <a:ext uri="{FF2B5EF4-FFF2-40B4-BE49-F238E27FC236}">
                  <a16:creationId xmlns:a16="http://schemas.microsoft.com/office/drawing/2014/main" id="{1B1129B8-C651-4AE3-B035-4D607077696C}"/>
                </a:ext>
              </a:extLst>
            </p:cNvPr>
            <p:cNvGrpSpPr/>
            <p:nvPr/>
          </p:nvGrpSpPr>
          <p:grpSpPr>
            <a:xfrm>
              <a:off x="-3623336" y="4746083"/>
              <a:ext cx="4594370" cy="2407063"/>
              <a:chOff x="-3352580" y="3296597"/>
              <a:chExt cx="4594370" cy="2407063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E234C3C0-E5A9-4BE9-A36C-89C2A279B958}"/>
                  </a:ext>
                </a:extLst>
              </p:cNvPr>
              <p:cNvGrpSpPr/>
              <p:nvPr/>
            </p:nvGrpSpPr>
            <p:grpSpPr>
              <a:xfrm>
                <a:off x="-1196610" y="3296597"/>
                <a:ext cx="2438400" cy="369333"/>
                <a:chOff x="4096892" y="4523181"/>
                <a:chExt cx="2438400" cy="369333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CCD92FCF-2337-479B-8D8A-6E64441534B5}"/>
                    </a:ext>
                  </a:extLst>
                </p:cNvPr>
                <p:cNvSpPr/>
                <p:nvPr/>
              </p:nvSpPr>
              <p:spPr>
                <a:xfrm>
                  <a:off x="4096892" y="4523181"/>
                  <a:ext cx="2438400" cy="3693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20BA9350-2086-4F7E-BE1F-16BA3FDE6810}"/>
                    </a:ext>
                  </a:extLst>
                </p:cNvPr>
                <p:cNvSpPr txBox="1"/>
                <p:nvPr/>
              </p:nvSpPr>
              <p:spPr>
                <a:xfrm>
                  <a:off x="5050814" y="4523182"/>
                  <a:ext cx="530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bus</a:t>
                  </a:r>
                  <a:endParaRPr lang="zh-TW" altLang="en-US" dirty="0"/>
                </a:p>
              </p:txBody>
            </p:sp>
          </p:grpSp>
          <p:grpSp>
            <p:nvGrpSpPr>
              <p:cNvPr id="143" name="群組 142">
                <a:extLst>
                  <a:ext uri="{FF2B5EF4-FFF2-40B4-BE49-F238E27FC236}">
                    <a16:creationId xmlns:a16="http://schemas.microsoft.com/office/drawing/2014/main" id="{A76B6EA7-9884-4A67-84B6-96396A150157}"/>
                  </a:ext>
                </a:extLst>
              </p:cNvPr>
              <p:cNvGrpSpPr/>
              <p:nvPr/>
            </p:nvGrpSpPr>
            <p:grpSpPr>
              <a:xfrm>
                <a:off x="-2719390" y="4894440"/>
                <a:ext cx="1066800" cy="533400"/>
                <a:chOff x="6928714" y="3061497"/>
                <a:chExt cx="1066800" cy="533400"/>
              </a:xfrm>
            </p:grpSpPr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9179E3D4-149C-42BD-BF66-3AEC81BE1A36}"/>
                    </a:ext>
                  </a:extLst>
                </p:cNvPr>
                <p:cNvSpPr/>
                <p:nvPr/>
              </p:nvSpPr>
              <p:spPr>
                <a:xfrm>
                  <a:off x="6928714" y="3061497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1D07CC4B-FF29-49B3-B54A-F4FB9F64EF24}"/>
                    </a:ext>
                  </a:extLst>
                </p:cNvPr>
                <p:cNvSpPr txBox="1"/>
                <p:nvPr/>
              </p:nvSpPr>
              <p:spPr>
                <a:xfrm>
                  <a:off x="7221503" y="3137924"/>
                  <a:ext cx="4812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u="sng" dirty="0"/>
                    <a:t>bid</a:t>
                  </a:r>
                  <a:endParaRPr lang="zh-TW" altLang="en-US" u="sng" dirty="0"/>
                </a:p>
              </p:txBody>
            </p:sp>
          </p:grpSp>
          <p:grpSp>
            <p:nvGrpSpPr>
              <p:cNvPr id="152" name="群組 151">
                <a:extLst>
                  <a:ext uri="{FF2B5EF4-FFF2-40B4-BE49-F238E27FC236}">
                    <a16:creationId xmlns:a16="http://schemas.microsoft.com/office/drawing/2014/main" id="{7333EDBA-E81C-43FB-977F-4E220EA881D8}"/>
                  </a:ext>
                </a:extLst>
              </p:cNvPr>
              <p:cNvGrpSpPr/>
              <p:nvPr/>
            </p:nvGrpSpPr>
            <p:grpSpPr>
              <a:xfrm>
                <a:off x="-3175285" y="4324818"/>
                <a:ext cx="1066800" cy="533400"/>
                <a:chOff x="6928714" y="3061497"/>
                <a:chExt cx="1066800" cy="533400"/>
              </a:xfrm>
            </p:grpSpPr>
            <p:sp>
              <p:nvSpPr>
                <p:cNvPr id="153" name="橢圓 152">
                  <a:extLst>
                    <a:ext uri="{FF2B5EF4-FFF2-40B4-BE49-F238E27FC236}">
                      <a16:creationId xmlns:a16="http://schemas.microsoft.com/office/drawing/2014/main" id="{C5C689CF-7D50-4729-96D3-94948A286BE4}"/>
                    </a:ext>
                  </a:extLst>
                </p:cNvPr>
                <p:cNvSpPr/>
                <p:nvPr/>
              </p:nvSpPr>
              <p:spPr>
                <a:xfrm>
                  <a:off x="6928714" y="3061497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269D914E-4B68-4165-98FC-B567ADB9E845}"/>
                    </a:ext>
                  </a:extLst>
                </p:cNvPr>
                <p:cNvSpPr txBox="1"/>
                <p:nvPr/>
              </p:nvSpPr>
              <p:spPr>
                <a:xfrm>
                  <a:off x="7006220" y="3137924"/>
                  <a:ext cx="911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driverid</a:t>
                  </a:r>
                  <a:endParaRPr lang="zh-TW" altLang="en-US" dirty="0"/>
                </a:p>
              </p:txBody>
            </p:sp>
          </p:grpSp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F18554BB-F070-4FBE-AB82-E15F69E5DE3E}"/>
                  </a:ext>
                </a:extLst>
              </p:cNvPr>
              <p:cNvGrpSpPr/>
              <p:nvPr/>
            </p:nvGrpSpPr>
            <p:grpSpPr>
              <a:xfrm>
                <a:off x="-1704450" y="5170260"/>
                <a:ext cx="1066800" cy="533400"/>
                <a:chOff x="6928714" y="3061497"/>
                <a:chExt cx="1066800" cy="533400"/>
              </a:xfrm>
            </p:grpSpPr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3BB32F41-3643-4921-9C82-C318D7BAC35D}"/>
                    </a:ext>
                  </a:extLst>
                </p:cNvPr>
                <p:cNvSpPr/>
                <p:nvPr/>
              </p:nvSpPr>
              <p:spPr>
                <a:xfrm>
                  <a:off x="6928714" y="3061497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E710BA37-8752-4BB1-A430-8B83C8553A56}"/>
                    </a:ext>
                  </a:extLst>
                </p:cNvPr>
                <p:cNvSpPr txBox="1"/>
                <p:nvPr/>
              </p:nvSpPr>
              <p:spPr>
                <a:xfrm>
                  <a:off x="7179023" y="3137924"/>
                  <a:ext cx="566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sid1</a:t>
                  </a:r>
                  <a:endParaRPr lang="zh-TW" altLang="en-US" dirty="0"/>
                </a:p>
              </p:txBody>
            </p:sp>
          </p:grpSp>
          <p:grpSp>
            <p:nvGrpSpPr>
              <p:cNvPr id="158" name="群組 157">
                <a:extLst>
                  <a:ext uri="{FF2B5EF4-FFF2-40B4-BE49-F238E27FC236}">
                    <a16:creationId xmlns:a16="http://schemas.microsoft.com/office/drawing/2014/main" id="{6770500E-1F66-4D1E-802D-69B2C7238DDB}"/>
                  </a:ext>
                </a:extLst>
              </p:cNvPr>
              <p:cNvGrpSpPr/>
              <p:nvPr/>
            </p:nvGrpSpPr>
            <p:grpSpPr>
              <a:xfrm>
                <a:off x="-3352580" y="3595903"/>
                <a:ext cx="1066800" cy="533400"/>
                <a:chOff x="6928714" y="3061497"/>
                <a:chExt cx="1066800" cy="533400"/>
              </a:xfrm>
            </p:grpSpPr>
            <p:sp>
              <p:nvSpPr>
                <p:cNvPr id="159" name="橢圓 158">
                  <a:extLst>
                    <a:ext uri="{FF2B5EF4-FFF2-40B4-BE49-F238E27FC236}">
                      <a16:creationId xmlns:a16="http://schemas.microsoft.com/office/drawing/2014/main" id="{B59A89FE-FFA8-4F61-A85E-C70B9F7A708B}"/>
                    </a:ext>
                  </a:extLst>
                </p:cNvPr>
                <p:cNvSpPr/>
                <p:nvPr/>
              </p:nvSpPr>
              <p:spPr>
                <a:xfrm>
                  <a:off x="6928714" y="3061497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B949E3E5-2950-4837-B9E9-913EA91216B1}"/>
                    </a:ext>
                  </a:extLst>
                </p:cNvPr>
                <p:cNvSpPr txBox="1"/>
                <p:nvPr/>
              </p:nvSpPr>
              <p:spPr>
                <a:xfrm>
                  <a:off x="7179023" y="3137924"/>
                  <a:ext cx="566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sid2</a:t>
                  </a:r>
                  <a:endParaRPr lang="zh-TW" altLang="en-US" dirty="0"/>
                </a:p>
              </p:txBody>
            </p:sp>
          </p:grpSp>
          <p:cxnSp>
            <p:nvCxnSpPr>
              <p:cNvPr id="161" name="直線接點 160">
                <a:extLst>
                  <a:ext uri="{FF2B5EF4-FFF2-40B4-BE49-F238E27FC236}">
                    <a16:creationId xmlns:a16="http://schemas.microsoft.com/office/drawing/2014/main" id="{314C4CD4-76F3-4D72-A4AF-81D3F5555B29}"/>
                  </a:ext>
                </a:extLst>
              </p:cNvPr>
              <p:cNvCxnSpPr>
                <a:cxnSpLocks/>
                <a:stCxn id="21" idx="1"/>
                <a:endCxn id="153" idx="0"/>
              </p:cNvCxnSpPr>
              <p:nvPr/>
            </p:nvCxnSpPr>
            <p:spPr>
              <a:xfrm flipH="1">
                <a:off x="-2641885" y="3481264"/>
                <a:ext cx="1445275" cy="8435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接點 163">
                <a:extLst>
                  <a:ext uri="{FF2B5EF4-FFF2-40B4-BE49-F238E27FC236}">
                    <a16:creationId xmlns:a16="http://schemas.microsoft.com/office/drawing/2014/main" id="{B13C3CAF-6CEB-46B7-A793-31E071408790}"/>
                  </a:ext>
                </a:extLst>
              </p:cNvPr>
              <p:cNvCxnSpPr>
                <a:cxnSpLocks/>
                <a:stCxn id="21" idx="1"/>
                <a:endCxn id="141" idx="7"/>
              </p:cNvCxnSpPr>
              <p:nvPr/>
            </p:nvCxnSpPr>
            <p:spPr>
              <a:xfrm flipH="1">
                <a:off x="-1808819" y="3481264"/>
                <a:ext cx="612209" cy="149129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A2A977D2-D3E9-4D00-88AE-958A77DFDD50}"/>
                  </a:ext>
                </a:extLst>
              </p:cNvPr>
              <p:cNvCxnSpPr>
                <a:cxnSpLocks/>
                <a:stCxn id="21" idx="2"/>
                <a:endCxn id="156" idx="0"/>
              </p:cNvCxnSpPr>
              <p:nvPr/>
            </p:nvCxnSpPr>
            <p:spPr>
              <a:xfrm flipH="1">
                <a:off x="-1171050" y="3665930"/>
                <a:ext cx="1193640" cy="15043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5EA512A9-2331-47F0-AE37-24037063EFD3}"/>
                  </a:ext>
                </a:extLst>
              </p:cNvPr>
              <p:cNvCxnSpPr>
                <a:cxnSpLocks/>
                <a:stCxn id="21" idx="1"/>
                <a:endCxn id="159" idx="6"/>
              </p:cNvCxnSpPr>
              <p:nvPr/>
            </p:nvCxnSpPr>
            <p:spPr>
              <a:xfrm flipH="1">
                <a:off x="-2285780" y="3481264"/>
                <a:ext cx="1089170" cy="3813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群組 192">
              <a:extLst>
                <a:ext uri="{FF2B5EF4-FFF2-40B4-BE49-F238E27FC236}">
                  <a16:creationId xmlns:a16="http://schemas.microsoft.com/office/drawing/2014/main" id="{12FD7D16-2E03-449E-B9F6-6D5150A1A6E3}"/>
                </a:ext>
              </a:extLst>
            </p:cNvPr>
            <p:cNvGrpSpPr/>
            <p:nvPr/>
          </p:nvGrpSpPr>
          <p:grpSpPr>
            <a:xfrm>
              <a:off x="5582430" y="293269"/>
              <a:ext cx="4724749" cy="1103758"/>
              <a:chOff x="5582430" y="293269"/>
              <a:chExt cx="4724749" cy="1103758"/>
            </a:xfrm>
          </p:grpSpPr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06B42FE3-5BB9-49AB-99EE-7732DE39BEFC}"/>
                  </a:ext>
                </a:extLst>
              </p:cNvPr>
              <p:cNvGrpSpPr/>
              <p:nvPr/>
            </p:nvGrpSpPr>
            <p:grpSpPr>
              <a:xfrm>
                <a:off x="5582430" y="293269"/>
                <a:ext cx="3561728" cy="1103758"/>
                <a:chOff x="5550556" y="730890"/>
                <a:chExt cx="3561728" cy="1103758"/>
              </a:xfrm>
            </p:grpSpPr>
            <p:grpSp>
              <p:nvGrpSpPr>
                <p:cNvPr id="24" name="群組 23">
                  <a:extLst>
                    <a:ext uri="{FF2B5EF4-FFF2-40B4-BE49-F238E27FC236}">
                      <a16:creationId xmlns:a16="http://schemas.microsoft.com/office/drawing/2014/main" id="{2ABFB4CD-6A3D-428C-8D1F-ECAEE9B3C13F}"/>
                    </a:ext>
                  </a:extLst>
                </p:cNvPr>
                <p:cNvGrpSpPr/>
                <p:nvPr/>
              </p:nvGrpSpPr>
              <p:grpSpPr>
                <a:xfrm>
                  <a:off x="6324600" y="1465316"/>
                  <a:ext cx="2438400" cy="369332"/>
                  <a:chOff x="1905000" y="1600200"/>
                  <a:chExt cx="2438400" cy="369332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6596CA7-32BA-43C4-8D43-60B292551F22}"/>
                      </a:ext>
                    </a:extLst>
                  </p:cNvPr>
                  <p:cNvSpPr/>
                  <p:nvPr/>
                </p:nvSpPr>
                <p:spPr>
                  <a:xfrm>
                    <a:off x="1905000" y="1600200"/>
                    <a:ext cx="2438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B322471B-A78B-467D-91EC-6046C426BCA5}"/>
                      </a:ext>
                    </a:extLst>
                  </p:cNvPr>
                  <p:cNvSpPr txBox="1"/>
                  <p:nvPr/>
                </p:nvSpPr>
                <p:spPr>
                  <a:xfrm>
                    <a:off x="2568214" y="1600200"/>
                    <a:ext cx="11119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employee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75" name="群組 74">
                  <a:extLst>
                    <a:ext uri="{FF2B5EF4-FFF2-40B4-BE49-F238E27FC236}">
                      <a16:creationId xmlns:a16="http://schemas.microsoft.com/office/drawing/2014/main" id="{FD15E957-541B-4107-9E32-9DA32ED2765F}"/>
                    </a:ext>
                  </a:extLst>
                </p:cNvPr>
                <p:cNvGrpSpPr/>
                <p:nvPr/>
              </p:nvGrpSpPr>
              <p:grpSpPr>
                <a:xfrm>
                  <a:off x="6745843" y="737830"/>
                  <a:ext cx="1185581" cy="533400"/>
                  <a:chOff x="2308418" y="1502629"/>
                  <a:chExt cx="1185581" cy="533400"/>
                </a:xfrm>
              </p:grpSpPr>
              <p:sp>
                <p:nvSpPr>
                  <p:cNvPr id="76" name="橢圓 75">
                    <a:extLst>
                      <a:ext uri="{FF2B5EF4-FFF2-40B4-BE49-F238E27FC236}">
                        <a16:creationId xmlns:a16="http://schemas.microsoft.com/office/drawing/2014/main" id="{C8930C42-42B9-4D7B-B7CB-B9F8A075123E}"/>
                      </a:ext>
                    </a:extLst>
                  </p:cNvPr>
                  <p:cNvSpPr/>
                  <p:nvPr/>
                </p:nvSpPr>
                <p:spPr>
                  <a:xfrm>
                    <a:off x="2367806" y="1502629"/>
                    <a:ext cx="1066800" cy="533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7" name="文字方塊 76">
                    <a:extLst>
                      <a:ext uri="{FF2B5EF4-FFF2-40B4-BE49-F238E27FC236}">
                        <a16:creationId xmlns:a16="http://schemas.microsoft.com/office/drawing/2014/main" id="{78966948-4651-4169-99A7-81539B37DF3D}"/>
                      </a:ext>
                    </a:extLst>
                  </p:cNvPr>
                  <p:cNvSpPr txBox="1"/>
                  <p:nvPr/>
                </p:nvSpPr>
                <p:spPr>
                  <a:xfrm>
                    <a:off x="2308418" y="1579056"/>
                    <a:ext cx="11855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 err="1"/>
                      <a:t>Efirstname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62064E80-C9AF-4315-AE3D-FE8214ABB37D}"/>
                    </a:ext>
                  </a:extLst>
                </p:cNvPr>
                <p:cNvGrpSpPr/>
                <p:nvPr/>
              </p:nvGrpSpPr>
              <p:grpSpPr>
                <a:xfrm>
                  <a:off x="7955557" y="730890"/>
                  <a:ext cx="1156727" cy="533400"/>
                  <a:chOff x="2322845" y="1502629"/>
                  <a:chExt cx="1156727" cy="533400"/>
                </a:xfrm>
              </p:grpSpPr>
              <p:sp>
                <p:nvSpPr>
                  <p:cNvPr id="79" name="橢圓 78">
                    <a:extLst>
                      <a:ext uri="{FF2B5EF4-FFF2-40B4-BE49-F238E27FC236}">
                        <a16:creationId xmlns:a16="http://schemas.microsoft.com/office/drawing/2014/main" id="{68DF893E-0229-4E48-8F42-7F09102CC4DA}"/>
                      </a:ext>
                    </a:extLst>
                  </p:cNvPr>
                  <p:cNvSpPr/>
                  <p:nvPr/>
                </p:nvSpPr>
                <p:spPr>
                  <a:xfrm>
                    <a:off x="2367806" y="1502629"/>
                    <a:ext cx="1066800" cy="533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0" name="文字方塊 79">
                    <a:extLst>
                      <a:ext uri="{FF2B5EF4-FFF2-40B4-BE49-F238E27FC236}">
                        <a16:creationId xmlns:a16="http://schemas.microsoft.com/office/drawing/2014/main" id="{CA04FDF0-7989-453B-9199-0641D025EA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22845" y="1579056"/>
                    <a:ext cx="11567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 err="1"/>
                      <a:t>Elastname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81" name="群組 80">
                  <a:extLst>
                    <a:ext uri="{FF2B5EF4-FFF2-40B4-BE49-F238E27FC236}">
                      <a16:creationId xmlns:a16="http://schemas.microsoft.com/office/drawing/2014/main" id="{BEE80E36-149D-4BF4-85BC-4E96C5AF60AC}"/>
                    </a:ext>
                  </a:extLst>
                </p:cNvPr>
                <p:cNvGrpSpPr/>
                <p:nvPr/>
              </p:nvGrpSpPr>
              <p:grpSpPr>
                <a:xfrm>
                  <a:off x="5550556" y="737830"/>
                  <a:ext cx="1066800" cy="533400"/>
                  <a:chOff x="2367806" y="1502629"/>
                  <a:chExt cx="1066800" cy="533400"/>
                </a:xfrm>
              </p:grpSpPr>
              <p:sp>
                <p:nvSpPr>
                  <p:cNvPr id="82" name="橢圓 81">
                    <a:extLst>
                      <a:ext uri="{FF2B5EF4-FFF2-40B4-BE49-F238E27FC236}">
                        <a16:creationId xmlns:a16="http://schemas.microsoft.com/office/drawing/2014/main" id="{F598CDF5-1159-4CD1-ADC1-9D2634AE5586}"/>
                      </a:ext>
                    </a:extLst>
                  </p:cNvPr>
                  <p:cNvSpPr/>
                  <p:nvPr/>
                </p:nvSpPr>
                <p:spPr>
                  <a:xfrm>
                    <a:off x="2367806" y="1502629"/>
                    <a:ext cx="1066800" cy="533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83" name="文字方塊 82">
                    <a:extLst>
                      <a:ext uri="{FF2B5EF4-FFF2-40B4-BE49-F238E27FC236}">
                        <a16:creationId xmlns:a16="http://schemas.microsoft.com/office/drawing/2014/main" id="{7CA950E9-6CB1-493C-A986-2386CC5E81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63801" y="1579056"/>
                    <a:ext cx="4748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u="sng" dirty="0" err="1"/>
                      <a:t>eid</a:t>
                    </a:r>
                    <a:endParaRPr lang="zh-TW" altLang="en-US" u="sng" dirty="0"/>
                  </a:p>
                </p:txBody>
              </p:sp>
            </p:grp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DDCD4EE9-DCFD-47AF-A14E-4129CE59B550}"/>
                    </a:ext>
                  </a:extLst>
                </p:cNvPr>
                <p:cNvCxnSpPr>
                  <a:stCxn id="82" idx="4"/>
                  <a:endCxn id="16" idx="0"/>
                </p:cNvCxnSpPr>
                <p:nvPr/>
              </p:nvCxnSpPr>
              <p:spPr>
                <a:xfrm>
                  <a:off x="6083956" y="1271230"/>
                  <a:ext cx="1459844" cy="19408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D8666651-5D0B-420A-AAC7-28A53EA2A6E5}"/>
                    </a:ext>
                  </a:extLst>
                </p:cNvPr>
                <p:cNvCxnSpPr>
                  <a:stCxn id="76" idx="4"/>
                  <a:endCxn id="16" idx="0"/>
                </p:cNvCxnSpPr>
                <p:nvPr/>
              </p:nvCxnSpPr>
              <p:spPr>
                <a:xfrm>
                  <a:off x="7338631" y="1271230"/>
                  <a:ext cx="205169" cy="19408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線接點 83">
                  <a:extLst>
                    <a:ext uri="{FF2B5EF4-FFF2-40B4-BE49-F238E27FC236}">
                      <a16:creationId xmlns:a16="http://schemas.microsoft.com/office/drawing/2014/main" id="{6C97B2E0-B0E0-466F-8991-C573E66B08B6}"/>
                    </a:ext>
                  </a:extLst>
                </p:cNvPr>
                <p:cNvCxnSpPr>
                  <a:cxnSpLocks/>
                  <a:stCxn id="79" idx="4"/>
                  <a:endCxn id="16" idx="0"/>
                </p:cNvCxnSpPr>
                <p:nvPr/>
              </p:nvCxnSpPr>
              <p:spPr>
                <a:xfrm flipH="1">
                  <a:off x="7543800" y="1264290"/>
                  <a:ext cx="990118" cy="2010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橢圓 185">
                <a:extLst>
                  <a:ext uri="{FF2B5EF4-FFF2-40B4-BE49-F238E27FC236}">
                    <a16:creationId xmlns:a16="http://schemas.microsoft.com/office/drawing/2014/main" id="{EA73EF0F-171F-4E3E-AC03-CDFB4A4E9591}"/>
                  </a:ext>
                </a:extLst>
              </p:cNvPr>
              <p:cNvSpPr/>
              <p:nvPr/>
            </p:nvSpPr>
            <p:spPr>
              <a:xfrm>
                <a:off x="9240379" y="536093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C67DF8D8-8E87-4977-AC99-1C9221EBE39E}"/>
                  </a:ext>
                </a:extLst>
              </p:cNvPr>
              <p:cNvSpPr txBox="1"/>
              <p:nvPr/>
            </p:nvSpPr>
            <p:spPr>
              <a:xfrm>
                <a:off x="9406759" y="612520"/>
                <a:ext cx="734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/>
                  <a:t>salary</a:t>
                </a:r>
                <a:endParaRPr lang="zh-TW" altLang="en-US" dirty="0"/>
              </a:p>
            </p:txBody>
          </p:sp>
          <p:cxnSp>
            <p:nvCxnSpPr>
              <p:cNvPr id="188" name="直線接點 187">
                <a:extLst>
                  <a:ext uri="{FF2B5EF4-FFF2-40B4-BE49-F238E27FC236}">
                    <a16:creationId xmlns:a16="http://schemas.microsoft.com/office/drawing/2014/main" id="{25784CE5-BE4F-4925-9CB8-C1AC4870F600}"/>
                  </a:ext>
                </a:extLst>
              </p:cNvPr>
              <p:cNvCxnSpPr>
                <a:cxnSpLocks/>
                <a:stCxn id="186" idx="3"/>
                <a:endCxn id="15" idx="3"/>
              </p:cNvCxnSpPr>
              <p:nvPr/>
            </p:nvCxnSpPr>
            <p:spPr>
              <a:xfrm flipH="1">
                <a:off x="8794874" y="991378"/>
                <a:ext cx="601734" cy="2209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4" name="菱形 193">
              <a:extLst>
                <a:ext uri="{FF2B5EF4-FFF2-40B4-BE49-F238E27FC236}">
                  <a16:creationId xmlns:a16="http://schemas.microsoft.com/office/drawing/2014/main" id="{CD1DAF41-B345-422C-8CCA-355406FB7F9B}"/>
                </a:ext>
              </a:extLst>
            </p:cNvPr>
            <p:cNvSpPr/>
            <p:nvPr/>
          </p:nvSpPr>
          <p:spPr>
            <a:xfrm>
              <a:off x="3382368" y="2250136"/>
              <a:ext cx="1936352" cy="10668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文字方塊 194">
              <a:extLst>
                <a:ext uri="{FF2B5EF4-FFF2-40B4-BE49-F238E27FC236}">
                  <a16:creationId xmlns:a16="http://schemas.microsoft.com/office/drawing/2014/main" id="{3B67E387-FF80-431A-9BD6-1E2C08DA87C2}"/>
                </a:ext>
              </a:extLst>
            </p:cNvPr>
            <p:cNvSpPr txBox="1"/>
            <p:nvPr/>
          </p:nvSpPr>
          <p:spPr>
            <a:xfrm>
              <a:off x="4068664" y="2598870"/>
              <a:ext cx="569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play</a:t>
              </a:r>
              <a:endParaRPr lang="zh-TW" altLang="en-US" dirty="0"/>
            </a:p>
          </p:txBody>
        </p:sp>
        <p:grpSp>
          <p:nvGrpSpPr>
            <p:cNvPr id="211" name="群組 210">
              <a:extLst>
                <a:ext uri="{FF2B5EF4-FFF2-40B4-BE49-F238E27FC236}">
                  <a16:creationId xmlns:a16="http://schemas.microsoft.com/office/drawing/2014/main" id="{D3405600-D51B-47D9-964D-222CEF33EE10}"/>
                </a:ext>
              </a:extLst>
            </p:cNvPr>
            <p:cNvGrpSpPr/>
            <p:nvPr/>
          </p:nvGrpSpPr>
          <p:grpSpPr>
            <a:xfrm>
              <a:off x="10623789" y="5045389"/>
              <a:ext cx="2588765" cy="2164490"/>
              <a:chOff x="130600" y="5012965"/>
              <a:chExt cx="2588765" cy="2164490"/>
            </a:xfrm>
          </p:grpSpPr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56F774DF-C1E2-4ABA-9062-37E0D9C55A08}"/>
                  </a:ext>
                </a:extLst>
              </p:cNvPr>
              <p:cNvGrpSpPr/>
              <p:nvPr/>
            </p:nvGrpSpPr>
            <p:grpSpPr>
              <a:xfrm>
                <a:off x="130600" y="5012965"/>
                <a:ext cx="2588765" cy="1408441"/>
                <a:chOff x="256574" y="3862842"/>
                <a:chExt cx="2588765" cy="1408441"/>
              </a:xfrm>
            </p:grpSpPr>
            <p:grpSp>
              <p:nvGrpSpPr>
                <p:cNvPr id="25" name="群組 24">
                  <a:extLst>
                    <a:ext uri="{FF2B5EF4-FFF2-40B4-BE49-F238E27FC236}">
                      <a16:creationId xmlns:a16="http://schemas.microsoft.com/office/drawing/2014/main" id="{FA7497A4-AB7B-4E4A-8CCC-3C3A0738A1AE}"/>
                    </a:ext>
                  </a:extLst>
                </p:cNvPr>
                <p:cNvGrpSpPr/>
                <p:nvPr/>
              </p:nvGrpSpPr>
              <p:grpSpPr>
                <a:xfrm>
                  <a:off x="370248" y="3862842"/>
                  <a:ext cx="2438400" cy="385692"/>
                  <a:chOff x="4572000" y="707995"/>
                  <a:chExt cx="2438400" cy="38569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FA3A500B-3D7C-43C2-8358-A82F712B6930}"/>
                      </a:ext>
                    </a:extLst>
                  </p:cNvPr>
                  <p:cNvSpPr/>
                  <p:nvPr/>
                </p:nvSpPr>
                <p:spPr>
                  <a:xfrm>
                    <a:off x="4572000" y="724355"/>
                    <a:ext cx="2438400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14619B0C-5E94-443D-A28D-2F9DEE4E25D5}"/>
                      </a:ext>
                    </a:extLst>
                  </p:cNvPr>
                  <p:cNvSpPr txBox="1"/>
                  <p:nvPr/>
                </p:nvSpPr>
                <p:spPr>
                  <a:xfrm>
                    <a:off x="5137270" y="707995"/>
                    <a:ext cx="13078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department</a:t>
                    </a:r>
                    <a:endParaRPr lang="zh-TW" altLang="en-US" dirty="0"/>
                  </a:p>
                </p:txBody>
              </p:sp>
            </p:grpSp>
            <p:grpSp>
              <p:nvGrpSpPr>
                <p:cNvPr id="54" name="群組 53">
                  <a:extLst>
                    <a:ext uri="{FF2B5EF4-FFF2-40B4-BE49-F238E27FC236}">
                      <a16:creationId xmlns:a16="http://schemas.microsoft.com/office/drawing/2014/main" id="{65168DCC-6CFC-4F60-9E27-FD5871BFF106}"/>
                    </a:ext>
                  </a:extLst>
                </p:cNvPr>
                <p:cNvGrpSpPr/>
                <p:nvPr/>
              </p:nvGrpSpPr>
              <p:grpSpPr>
                <a:xfrm>
                  <a:off x="256574" y="4737883"/>
                  <a:ext cx="1066800" cy="533400"/>
                  <a:chOff x="4393500" y="2929684"/>
                  <a:chExt cx="1066800" cy="533400"/>
                </a:xfrm>
              </p:grpSpPr>
              <p:sp>
                <p:nvSpPr>
                  <p:cNvPr id="55" name="橢圓 54">
                    <a:extLst>
                      <a:ext uri="{FF2B5EF4-FFF2-40B4-BE49-F238E27FC236}">
                        <a16:creationId xmlns:a16="http://schemas.microsoft.com/office/drawing/2014/main" id="{1A8479DA-8B68-4872-8489-51C550A7F97B}"/>
                      </a:ext>
                    </a:extLst>
                  </p:cNvPr>
                  <p:cNvSpPr/>
                  <p:nvPr/>
                </p:nvSpPr>
                <p:spPr>
                  <a:xfrm>
                    <a:off x="4393500" y="2929684"/>
                    <a:ext cx="1066800" cy="533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7143936F-9A9A-4FDC-87BD-D9CC56DE89FD}"/>
                      </a:ext>
                    </a:extLst>
                  </p:cNvPr>
                  <p:cNvSpPr txBox="1"/>
                  <p:nvPr/>
                </p:nvSpPr>
                <p:spPr>
                  <a:xfrm>
                    <a:off x="4686289" y="3006111"/>
                    <a:ext cx="4812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u="sng" dirty="0"/>
                      <a:t>did</a:t>
                    </a:r>
                    <a:endParaRPr lang="zh-TW" altLang="en-US" u="sng" dirty="0"/>
                  </a:p>
                </p:txBody>
              </p:sp>
            </p:grpSp>
            <p:grpSp>
              <p:nvGrpSpPr>
                <p:cNvPr id="57" name="群組 56">
                  <a:extLst>
                    <a:ext uri="{FF2B5EF4-FFF2-40B4-BE49-F238E27FC236}">
                      <a16:creationId xmlns:a16="http://schemas.microsoft.com/office/drawing/2014/main" id="{0C94F7FE-5F32-43A4-8873-05DE5E565EDE}"/>
                    </a:ext>
                  </a:extLst>
                </p:cNvPr>
                <p:cNvGrpSpPr/>
                <p:nvPr/>
              </p:nvGrpSpPr>
              <p:grpSpPr>
                <a:xfrm>
                  <a:off x="1778539" y="4737883"/>
                  <a:ext cx="1066800" cy="533400"/>
                  <a:chOff x="6052381" y="1841280"/>
                  <a:chExt cx="1066800" cy="533400"/>
                </a:xfrm>
              </p:grpSpPr>
              <p:sp>
                <p:nvSpPr>
                  <p:cNvPr id="58" name="橢圓 57">
                    <a:extLst>
                      <a:ext uri="{FF2B5EF4-FFF2-40B4-BE49-F238E27FC236}">
                        <a16:creationId xmlns:a16="http://schemas.microsoft.com/office/drawing/2014/main" id="{00DE3E73-E80F-4794-89CA-15FB812BD05B}"/>
                      </a:ext>
                    </a:extLst>
                  </p:cNvPr>
                  <p:cNvSpPr/>
                  <p:nvPr/>
                </p:nvSpPr>
                <p:spPr>
                  <a:xfrm>
                    <a:off x="6052381" y="1841280"/>
                    <a:ext cx="1066800" cy="5334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21EC4D57-5EB6-445E-8790-3DE8656974C5}"/>
                      </a:ext>
                    </a:extLst>
                  </p:cNvPr>
                  <p:cNvSpPr txBox="1"/>
                  <p:nvPr/>
                </p:nvSpPr>
                <p:spPr>
                  <a:xfrm>
                    <a:off x="6166437" y="1917707"/>
                    <a:ext cx="8386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dirty="0" err="1"/>
                      <a:t>dname</a:t>
                    </a:r>
                    <a:endParaRPr lang="zh-TW" altLang="en-US" dirty="0"/>
                  </a:p>
                </p:txBody>
              </p:sp>
            </p:grpSp>
            <p:cxnSp>
              <p:nvCxnSpPr>
                <p:cNvPr id="107" name="直線接點 106">
                  <a:extLst>
                    <a:ext uri="{FF2B5EF4-FFF2-40B4-BE49-F238E27FC236}">
                      <a16:creationId xmlns:a16="http://schemas.microsoft.com/office/drawing/2014/main" id="{649F453C-4BA5-4D57-82FE-1C11A443AC0A}"/>
                    </a:ext>
                  </a:extLst>
                </p:cNvPr>
                <p:cNvCxnSpPr>
                  <a:cxnSpLocks/>
                  <a:stCxn id="18" idx="2"/>
                  <a:endCxn id="55" idx="7"/>
                </p:cNvCxnSpPr>
                <p:nvPr/>
              </p:nvCxnSpPr>
              <p:spPr>
                <a:xfrm flipH="1">
                  <a:off x="1167145" y="4248534"/>
                  <a:ext cx="422303" cy="5674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線接點 109">
                  <a:extLst>
                    <a:ext uri="{FF2B5EF4-FFF2-40B4-BE49-F238E27FC236}">
                      <a16:creationId xmlns:a16="http://schemas.microsoft.com/office/drawing/2014/main" id="{43A56D12-299D-490B-AD4D-663D6C43389A}"/>
                    </a:ext>
                  </a:extLst>
                </p:cNvPr>
                <p:cNvCxnSpPr>
                  <a:cxnSpLocks/>
                  <a:stCxn id="18" idx="2"/>
                  <a:endCxn id="58" idx="1"/>
                </p:cNvCxnSpPr>
                <p:nvPr/>
              </p:nvCxnSpPr>
              <p:spPr>
                <a:xfrm>
                  <a:off x="1589448" y="4248534"/>
                  <a:ext cx="345320" cy="56746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" name="群組 204">
                <a:extLst>
                  <a:ext uri="{FF2B5EF4-FFF2-40B4-BE49-F238E27FC236}">
                    <a16:creationId xmlns:a16="http://schemas.microsoft.com/office/drawing/2014/main" id="{BB4AB74A-9CDB-4456-88D1-8918B0EC8089}"/>
                  </a:ext>
                </a:extLst>
              </p:cNvPr>
              <p:cNvGrpSpPr/>
              <p:nvPr/>
            </p:nvGrpSpPr>
            <p:grpSpPr>
              <a:xfrm>
                <a:off x="821199" y="6644055"/>
                <a:ext cx="1189428" cy="533400"/>
                <a:chOff x="2773923" y="6206108"/>
                <a:chExt cx="1189428" cy="533400"/>
              </a:xfrm>
            </p:grpSpPr>
            <p:sp>
              <p:nvSpPr>
                <p:cNvPr id="203" name="橢圓 202">
                  <a:extLst>
                    <a:ext uri="{FF2B5EF4-FFF2-40B4-BE49-F238E27FC236}">
                      <a16:creationId xmlns:a16="http://schemas.microsoft.com/office/drawing/2014/main" id="{3AC9CCEF-5882-4252-949E-DC67EEB667D0}"/>
                    </a:ext>
                  </a:extLst>
                </p:cNvPr>
                <p:cNvSpPr/>
                <p:nvPr/>
              </p:nvSpPr>
              <p:spPr>
                <a:xfrm>
                  <a:off x="2835233" y="6206108"/>
                  <a:ext cx="10668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4" name="文字方塊 203">
                  <a:extLst>
                    <a:ext uri="{FF2B5EF4-FFF2-40B4-BE49-F238E27FC236}">
                      <a16:creationId xmlns:a16="http://schemas.microsoft.com/office/drawing/2014/main" id="{6E120017-FDD9-4F64-B3D1-6F976876E660}"/>
                    </a:ext>
                  </a:extLst>
                </p:cNvPr>
                <p:cNvSpPr txBox="1"/>
                <p:nvPr/>
              </p:nvSpPr>
              <p:spPr>
                <a:xfrm>
                  <a:off x="2773923" y="6282535"/>
                  <a:ext cx="1189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managerid</a:t>
                  </a:r>
                  <a:endParaRPr lang="zh-TW" altLang="en-US" dirty="0"/>
                </a:p>
              </p:txBody>
            </p:sp>
          </p:grp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id="{BDF7296D-F649-4047-88E2-F2B5C402F29C}"/>
                  </a:ext>
                </a:extLst>
              </p:cNvPr>
              <p:cNvCxnSpPr>
                <a:cxnSpLocks/>
                <a:stCxn id="19" idx="2"/>
                <a:endCxn id="203" idx="0"/>
              </p:cNvCxnSpPr>
              <p:nvPr/>
            </p:nvCxnSpPr>
            <p:spPr>
              <a:xfrm flipH="1">
                <a:off x="1415909" y="5382297"/>
                <a:ext cx="47565" cy="12617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7" name="菱形 216">
              <a:extLst>
                <a:ext uri="{FF2B5EF4-FFF2-40B4-BE49-F238E27FC236}">
                  <a16:creationId xmlns:a16="http://schemas.microsoft.com/office/drawing/2014/main" id="{E5655464-E313-49F5-A5C8-44AE1D28F66C}"/>
                </a:ext>
              </a:extLst>
            </p:cNvPr>
            <p:cNvSpPr/>
            <p:nvPr/>
          </p:nvSpPr>
          <p:spPr>
            <a:xfrm>
              <a:off x="-859241" y="2302963"/>
              <a:ext cx="1936352" cy="106680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文字方塊 217">
              <a:extLst>
                <a:ext uri="{FF2B5EF4-FFF2-40B4-BE49-F238E27FC236}">
                  <a16:creationId xmlns:a16="http://schemas.microsoft.com/office/drawing/2014/main" id="{8FB8DB21-1C19-4249-A830-E632542C48EE}"/>
                </a:ext>
              </a:extLst>
            </p:cNvPr>
            <p:cNvSpPr txBox="1"/>
            <p:nvPr/>
          </p:nvSpPr>
          <p:spPr>
            <a:xfrm>
              <a:off x="-172945" y="2651697"/>
              <a:ext cx="581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take</a:t>
              </a:r>
            </a:p>
          </p:txBody>
        </p:sp>
        <p:grpSp>
          <p:nvGrpSpPr>
            <p:cNvPr id="223" name="群組 222">
              <a:extLst>
                <a:ext uri="{FF2B5EF4-FFF2-40B4-BE49-F238E27FC236}">
                  <a16:creationId xmlns:a16="http://schemas.microsoft.com/office/drawing/2014/main" id="{E89A77AF-C8BE-452C-8AE2-F6C6EAF6AA12}"/>
                </a:ext>
              </a:extLst>
            </p:cNvPr>
            <p:cNvGrpSpPr/>
            <p:nvPr/>
          </p:nvGrpSpPr>
          <p:grpSpPr>
            <a:xfrm>
              <a:off x="7193112" y="4957591"/>
              <a:ext cx="1936352" cy="1066800"/>
              <a:chOff x="2101969" y="4066884"/>
              <a:chExt cx="1936352" cy="1066800"/>
            </a:xfrm>
          </p:grpSpPr>
          <p:sp>
            <p:nvSpPr>
              <p:cNvPr id="219" name="菱形 218">
                <a:extLst>
                  <a:ext uri="{FF2B5EF4-FFF2-40B4-BE49-F238E27FC236}">
                    <a16:creationId xmlns:a16="http://schemas.microsoft.com/office/drawing/2014/main" id="{EB5BB138-FB8D-4E5C-8514-9BEE86B9175F}"/>
                  </a:ext>
                </a:extLst>
              </p:cNvPr>
              <p:cNvSpPr/>
              <p:nvPr/>
            </p:nvSpPr>
            <p:spPr>
              <a:xfrm>
                <a:off x="2101969" y="4066884"/>
                <a:ext cx="1936352" cy="10668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0" name="文字方塊 219">
                <a:extLst>
                  <a:ext uri="{FF2B5EF4-FFF2-40B4-BE49-F238E27FC236}">
                    <a16:creationId xmlns:a16="http://schemas.microsoft.com/office/drawing/2014/main" id="{5204500A-6135-4369-AFBA-682D559A6F8F}"/>
                  </a:ext>
                </a:extLst>
              </p:cNvPr>
              <p:cNvSpPr txBox="1"/>
              <p:nvPr/>
            </p:nvSpPr>
            <p:spPr>
              <a:xfrm>
                <a:off x="2655759" y="4412192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belong</a:t>
                </a:r>
                <a:endParaRPr lang="zh-TW" altLang="en-US" dirty="0"/>
              </a:p>
            </p:txBody>
          </p:sp>
        </p:grpSp>
        <p:grpSp>
          <p:nvGrpSpPr>
            <p:cNvPr id="224" name="群組 223">
              <a:extLst>
                <a:ext uri="{FF2B5EF4-FFF2-40B4-BE49-F238E27FC236}">
                  <a16:creationId xmlns:a16="http://schemas.microsoft.com/office/drawing/2014/main" id="{87097EEF-8403-4B96-BF5C-9ACF78F229AC}"/>
                </a:ext>
              </a:extLst>
            </p:cNvPr>
            <p:cNvGrpSpPr/>
            <p:nvPr/>
          </p:nvGrpSpPr>
          <p:grpSpPr>
            <a:xfrm>
              <a:off x="10390238" y="2118297"/>
              <a:ext cx="1936352" cy="1066800"/>
              <a:chOff x="2313169" y="5676904"/>
              <a:chExt cx="1936352" cy="1066800"/>
            </a:xfrm>
          </p:grpSpPr>
          <p:sp>
            <p:nvSpPr>
              <p:cNvPr id="221" name="菱形 220">
                <a:extLst>
                  <a:ext uri="{FF2B5EF4-FFF2-40B4-BE49-F238E27FC236}">
                    <a16:creationId xmlns:a16="http://schemas.microsoft.com/office/drawing/2014/main" id="{6F5C5461-70AF-42C9-8069-1FA5F1D7D23E}"/>
                  </a:ext>
                </a:extLst>
              </p:cNvPr>
              <p:cNvSpPr/>
              <p:nvPr/>
            </p:nvSpPr>
            <p:spPr>
              <a:xfrm>
                <a:off x="2313169" y="5676904"/>
                <a:ext cx="1936352" cy="10668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2" name="文字方塊 221">
                <a:extLst>
                  <a:ext uri="{FF2B5EF4-FFF2-40B4-BE49-F238E27FC236}">
                    <a16:creationId xmlns:a16="http://schemas.microsoft.com/office/drawing/2014/main" id="{F9FB533C-8D19-4533-890A-C8217902FC41}"/>
                  </a:ext>
                </a:extLst>
              </p:cNvPr>
              <p:cNvSpPr txBox="1"/>
              <p:nvPr/>
            </p:nvSpPr>
            <p:spPr>
              <a:xfrm>
                <a:off x="2842541" y="6025638"/>
                <a:ext cx="934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manage</a:t>
                </a:r>
                <a:endParaRPr lang="zh-TW" altLang="en-US" dirty="0"/>
              </a:p>
            </p:txBody>
          </p:sp>
        </p:grpSp>
        <p:cxnSp>
          <p:nvCxnSpPr>
            <p:cNvPr id="225" name="直線接點 224">
              <a:extLst>
                <a:ext uri="{FF2B5EF4-FFF2-40B4-BE49-F238E27FC236}">
                  <a16:creationId xmlns:a16="http://schemas.microsoft.com/office/drawing/2014/main" id="{14C905D8-32C5-400B-A03F-FCA5DEE855B6}"/>
                </a:ext>
              </a:extLst>
            </p:cNvPr>
            <p:cNvCxnSpPr>
              <a:cxnSpLocks/>
              <a:stCxn id="9" idx="2"/>
              <a:endCxn id="217" idx="0"/>
            </p:cNvCxnSpPr>
            <p:nvPr/>
          </p:nvCxnSpPr>
          <p:spPr>
            <a:xfrm flipH="1">
              <a:off x="108935" y="1541473"/>
              <a:ext cx="1547197" cy="761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線接點 227">
              <a:extLst>
                <a:ext uri="{FF2B5EF4-FFF2-40B4-BE49-F238E27FC236}">
                  <a16:creationId xmlns:a16="http://schemas.microsoft.com/office/drawing/2014/main" id="{EC1574A9-4B8A-4054-AA3F-567E35D64DF9}"/>
                </a:ext>
              </a:extLst>
            </p:cNvPr>
            <p:cNvCxnSpPr>
              <a:cxnSpLocks/>
              <a:stCxn id="217" idx="2"/>
              <a:endCxn id="21" idx="0"/>
            </p:cNvCxnSpPr>
            <p:nvPr/>
          </p:nvCxnSpPr>
          <p:spPr>
            <a:xfrm flipH="1">
              <a:off x="-248166" y="3369763"/>
              <a:ext cx="357101" cy="1376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1" name="群組 230">
              <a:extLst>
                <a:ext uri="{FF2B5EF4-FFF2-40B4-BE49-F238E27FC236}">
                  <a16:creationId xmlns:a16="http://schemas.microsoft.com/office/drawing/2014/main" id="{C13389BC-1026-48A5-9E93-AF58276C4D77}"/>
                </a:ext>
              </a:extLst>
            </p:cNvPr>
            <p:cNvGrpSpPr/>
            <p:nvPr/>
          </p:nvGrpSpPr>
          <p:grpSpPr>
            <a:xfrm>
              <a:off x="7485710" y="2814201"/>
              <a:ext cx="1936352" cy="1066800"/>
              <a:chOff x="2313169" y="5676904"/>
              <a:chExt cx="1936352" cy="1066800"/>
            </a:xfrm>
          </p:grpSpPr>
          <p:sp>
            <p:nvSpPr>
              <p:cNvPr id="232" name="菱形 231">
                <a:extLst>
                  <a:ext uri="{FF2B5EF4-FFF2-40B4-BE49-F238E27FC236}">
                    <a16:creationId xmlns:a16="http://schemas.microsoft.com/office/drawing/2014/main" id="{62EF8407-7B98-4B7E-BCEA-4DC9064E2CBF}"/>
                  </a:ext>
                </a:extLst>
              </p:cNvPr>
              <p:cNvSpPr/>
              <p:nvPr/>
            </p:nvSpPr>
            <p:spPr>
              <a:xfrm>
                <a:off x="2313169" y="5676904"/>
                <a:ext cx="1936352" cy="106680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3" name="文字方塊 232">
                <a:extLst>
                  <a:ext uri="{FF2B5EF4-FFF2-40B4-BE49-F238E27FC236}">
                    <a16:creationId xmlns:a16="http://schemas.microsoft.com/office/drawing/2014/main" id="{5D548AFB-3607-40D8-A3B2-9EF37ED61DA4}"/>
                  </a:ext>
                </a:extLst>
              </p:cNvPr>
              <p:cNvSpPr txBox="1"/>
              <p:nvPr/>
            </p:nvSpPr>
            <p:spPr>
              <a:xfrm>
                <a:off x="2867609" y="6025638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belong</a:t>
                </a:r>
                <a:endParaRPr lang="zh-TW" altLang="en-US" dirty="0"/>
              </a:p>
            </p:txBody>
          </p:sp>
        </p:grpSp>
        <p:cxnSp>
          <p:nvCxnSpPr>
            <p:cNvPr id="234" name="直線接點 233">
              <a:extLst>
                <a:ext uri="{FF2B5EF4-FFF2-40B4-BE49-F238E27FC236}">
                  <a16:creationId xmlns:a16="http://schemas.microsoft.com/office/drawing/2014/main" id="{866B8306-BD0A-4F01-BBD5-589BD79A3FCA}"/>
                </a:ext>
              </a:extLst>
            </p:cNvPr>
            <p:cNvCxnSpPr>
              <a:cxnSpLocks/>
              <a:stCxn id="194" idx="2"/>
              <a:endCxn id="12" idx="0"/>
            </p:cNvCxnSpPr>
            <p:nvPr/>
          </p:nvCxnSpPr>
          <p:spPr>
            <a:xfrm flipH="1">
              <a:off x="4108410" y="3316936"/>
              <a:ext cx="242134" cy="1961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線接點 234">
              <a:extLst>
                <a:ext uri="{FF2B5EF4-FFF2-40B4-BE49-F238E27FC236}">
                  <a16:creationId xmlns:a16="http://schemas.microsoft.com/office/drawing/2014/main" id="{E2DB834E-4589-4C3E-83FA-DB01B3D8C769}"/>
                </a:ext>
              </a:extLst>
            </p:cNvPr>
            <p:cNvCxnSpPr>
              <a:cxnSpLocks/>
              <a:stCxn id="15" idx="1"/>
              <a:endCxn id="194" idx="3"/>
            </p:cNvCxnSpPr>
            <p:nvPr/>
          </p:nvCxnSpPr>
          <p:spPr>
            <a:xfrm flipH="1">
              <a:off x="5318720" y="1212361"/>
              <a:ext cx="1037754" cy="1571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線接點 235">
              <a:extLst>
                <a:ext uri="{FF2B5EF4-FFF2-40B4-BE49-F238E27FC236}">
                  <a16:creationId xmlns:a16="http://schemas.microsoft.com/office/drawing/2014/main" id="{7422F011-DBA6-45F3-B57C-E35C7A6D19DC}"/>
                </a:ext>
              </a:extLst>
            </p:cNvPr>
            <p:cNvCxnSpPr>
              <a:cxnSpLocks/>
              <a:stCxn id="8" idx="3"/>
              <a:endCxn id="194" idx="1"/>
            </p:cNvCxnSpPr>
            <p:nvPr/>
          </p:nvCxnSpPr>
          <p:spPr>
            <a:xfrm>
              <a:off x="2875332" y="1356807"/>
              <a:ext cx="507036" cy="1426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線接點 242">
              <a:extLst>
                <a:ext uri="{FF2B5EF4-FFF2-40B4-BE49-F238E27FC236}">
                  <a16:creationId xmlns:a16="http://schemas.microsoft.com/office/drawing/2014/main" id="{D4897771-3FED-437A-8A68-C91F7130043E}"/>
                </a:ext>
              </a:extLst>
            </p:cNvPr>
            <p:cNvCxnSpPr>
              <a:cxnSpLocks/>
              <a:stCxn id="19" idx="0"/>
              <a:endCxn id="232" idx="2"/>
            </p:cNvCxnSpPr>
            <p:nvPr/>
          </p:nvCxnSpPr>
          <p:spPr>
            <a:xfrm flipH="1" flipV="1">
              <a:off x="8453886" y="3881001"/>
              <a:ext cx="3502777" cy="1164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線接點 243">
              <a:extLst>
                <a:ext uri="{FF2B5EF4-FFF2-40B4-BE49-F238E27FC236}">
                  <a16:creationId xmlns:a16="http://schemas.microsoft.com/office/drawing/2014/main" id="{84AD5D3F-4324-4392-B99A-B207E9D5F85C}"/>
                </a:ext>
              </a:extLst>
            </p:cNvPr>
            <p:cNvCxnSpPr>
              <a:cxnSpLocks/>
              <a:stCxn id="16" idx="2"/>
              <a:endCxn id="232" idx="0"/>
            </p:cNvCxnSpPr>
            <p:nvPr/>
          </p:nvCxnSpPr>
          <p:spPr>
            <a:xfrm>
              <a:off x="7575674" y="1397027"/>
              <a:ext cx="878212" cy="14171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線接點 244">
              <a:extLst>
                <a:ext uri="{FF2B5EF4-FFF2-40B4-BE49-F238E27FC236}">
                  <a16:creationId xmlns:a16="http://schemas.microsoft.com/office/drawing/2014/main" id="{1675F37A-572D-40F8-8C9E-F8A3662E84FF}"/>
                </a:ext>
              </a:extLst>
            </p:cNvPr>
            <p:cNvCxnSpPr>
              <a:cxnSpLocks/>
              <a:stCxn id="221" idx="2"/>
              <a:endCxn id="19" idx="0"/>
            </p:cNvCxnSpPr>
            <p:nvPr/>
          </p:nvCxnSpPr>
          <p:spPr>
            <a:xfrm>
              <a:off x="11358414" y="3185097"/>
              <a:ext cx="598249" cy="1860292"/>
            </a:xfrm>
            <a:prstGeom prst="line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線接點 245">
              <a:extLst>
                <a:ext uri="{FF2B5EF4-FFF2-40B4-BE49-F238E27FC236}">
                  <a16:creationId xmlns:a16="http://schemas.microsoft.com/office/drawing/2014/main" id="{6A4FA6E8-BD54-4199-82E5-121AC00EC9AA}"/>
                </a:ext>
              </a:extLst>
            </p:cNvPr>
            <p:cNvCxnSpPr>
              <a:cxnSpLocks/>
              <a:stCxn id="16" idx="2"/>
              <a:endCxn id="221" idx="0"/>
            </p:cNvCxnSpPr>
            <p:nvPr/>
          </p:nvCxnSpPr>
          <p:spPr>
            <a:xfrm>
              <a:off x="7575674" y="1397027"/>
              <a:ext cx="3782740" cy="721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接點 256">
              <a:extLst>
                <a:ext uri="{FF2B5EF4-FFF2-40B4-BE49-F238E27FC236}">
                  <a16:creationId xmlns:a16="http://schemas.microsoft.com/office/drawing/2014/main" id="{2F3793C3-DE34-467A-9EC1-BC48CF46C1A1}"/>
                </a:ext>
              </a:extLst>
            </p:cNvPr>
            <p:cNvCxnSpPr>
              <a:cxnSpLocks/>
              <a:stCxn id="18" idx="1"/>
              <a:endCxn id="219" idx="3"/>
            </p:cNvCxnSpPr>
            <p:nvPr/>
          </p:nvCxnSpPr>
          <p:spPr>
            <a:xfrm flipH="1">
              <a:off x="9129464" y="5246415"/>
              <a:ext cx="1607999" cy="2445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C1C7522C-08DA-4C05-B947-7C37615A4BC3}"/>
                </a:ext>
              </a:extLst>
            </p:cNvPr>
            <p:cNvCxnSpPr>
              <a:cxnSpLocks/>
              <a:stCxn id="219" idx="1"/>
              <a:endCxn id="12" idx="3"/>
            </p:cNvCxnSpPr>
            <p:nvPr/>
          </p:nvCxnSpPr>
          <p:spPr>
            <a:xfrm flipH="1" flipV="1">
              <a:off x="5327610" y="5463205"/>
              <a:ext cx="1865502" cy="277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3" name="群組 272">
              <a:extLst>
                <a:ext uri="{FF2B5EF4-FFF2-40B4-BE49-F238E27FC236}">
                  <a16:creationId xmlns:a16="http://schemas.microsoft.com/office/drawing/2014/main" id="{76AA8129-2527-4DAF-9C6C-5EE8E80FD397}"/>
                </a:ext>
              </a:extLst>
            </p:cNvPr>
            <p:cNvGrpSpPr/>
            <p:nvPr/>
          </p:nvGrpSpPr>
          <p:grpSpPr>
            <a:xfrm>
              <a:off x="1761127" y="2665327"/>
              <a:ext cx="1066800" cy="533400"/>
              <a:chOff x="4941549" y="1210129"/>
              <a:chExt cx="1066800" cy="533400"/>
            </a:xfrm>
          </p:grpSpPr>
          <p:sp>
            <p:nvSpPr>
              <p:cNvPr id="271" name="橢圓 270">
                <a:extLst>
                  <a:ext uri="{FF2B5EF4-FFF2-40B4-BE49-F238E27FC236}">
                    <a16:creationId xmlns:a16="http://schemas.microsoft.com/office/drawing/2014/main" id="{4199A979-23BD-46A5-B85F-C3CE771C26A1}"/>
                  </a:ext>
                </a:extLst>
              </p:cNvPr>
              <p:cNvSpPr/>
              <p:nvPr/>
            </p:nvSpPr>
            <p:spPr>
              <a:xfrm>
                <a:off x="4941549" y="1210129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id="{AAE2ECBC-9CC0-4010-BC28-09362A5C2631}"/>
                  </a:ext>
                </a:extLst>
              </p:cNvPr>
              <p:cNvSpPr txBox="1"/>
              <p:nvPr/>
            </p:nvSpPr>
            <p:spPr>
              <a:xfrm>
                <a:off x="5002386" y="1286556"/>
                <a:ext cx="94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u="sng" dirty="0" err="1"/>
                  <a:t>bustime</a:t>
                </a:r>
                <a:endParaRPr lang="zh-TW" altLang="en-US" u="sng" dirty="0"/>
              </a:p>
            </p:txBody>
          </p:sp>
        </p:grpSp>
        <p:cxnSp>
          <p:nvCxnSpPr>
            <p:cNvPr id="274" name="直線接點 273">
              <a:extLst>
                <a:ext uri="{FF2B5EF4-FFF2-40B4-BE49-F238E27FC236}">
                  <a16:creationId xmlns:a16="http://schemas.microsoft.com/office/drawing/2014/main" id="{884B853B-6C92-4697-9D90-825EE796A3A7}"/>
                </a:ext>
              </a:extLst>
            </p:cNvPr>
            <p:cNvCxnSpPr>
              <a:cxnSpLocks/>
              <a:stCxn id="217" idx="3"/>
              <a:endCxn id="271" idx="2"/>
            </p:cNvCxnSpPr>
            <p:nvPr/>
          </p:nvCxnSpPr>
          <p:spPr>
            <a:xfrm>
              <a:off x="1077111" y="2836363"/>
              <a:ext cx="684016" cy="95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F13B642D-B240-4A41-B957-9548FD3BE741}"/>
                </a:ext>
              </a:extLst>
            </p:cNvPr>
            <p:cNvCxnSpPr>
              <a:cxnSpLocks/>
            </p:cNvCxnSpPr>
            <p:nvPr/>
          </p:nvCxnSpPr>
          <p:spPr>
            <a:xfrm>
              <a:off x="11415940" y="3125187"/>
              <a:ext cx="622776" cy="1936562"/>
            </a:xfrm>
            <a:prstGeom prst="line">
              <a:avLst/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直線接點 283">
              <a:extLst>
                <a:ext uri="{FF2B5EF4-FFF2-40B4-BE49-F238E27FC236}">
                  <a16:creationId xmlns:a16="http://schemas.microsoft.com/office/drawing/2014/main" id="{78017D3B-EC6C-49BC-8B2D-5BCB2D86DD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2553" y="3827004"/>
              <a:ext cx="3498822" cy="11630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直線接點 286">
              <a:extLst>
                <a:ext uri="{FF2B5EF4-FFF2-40B4-BE49-F238E27FC236}">
                  <a16:creationId xmlns:a16="http://schemas.microsoft.com/office/drawing/2014/main" id="{3ECE1D43-23AE-4234-AA11-E9CF81F3111E}"/>
                </a:ext>
              </a:extLst>
            </p:cNvPr>
            <p:cNvCxnSpPr>
              <a:cxnSpLocks/>
            </p:cNvCxnSpPr>
            <p:nvPr/>
          </p:nvCxnSpPr>
          <p:spPr>
            <a:xfrm>
              <a:off x="7701842" y="1410431"/>
              <a:ext cx="908758" cy="1466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C4A0DDD5-C120-4713-84A5-077BBB10AF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7610" y="5407930"/>
              <a:ext cx="1933457" cy="28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直線接點 293">
              <a:extLst>
                <a:ext uri="{FF2B5EF4-FFF2-40B4-BE49-F238E27FC236}">
                  <a16:creationId xmlns:a16="http://schemas.microsoft.com/office/drawing/2014/main" id="{F7D7B405-838A-435F-BC09-1A49F1BA9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0208" y="5181600"/>
              <a:ext cx="1691792" cy="257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0" name="文字方塊 299">
              <a:extLst>
                <a:ext uri="{FF2B5EF4-FFF2-40B4-BE49-F238E27FC236}">
                  <a16:creationId xmlns:a16="http://schemas.microsoft.com/office/drawing/2014/main" id="{9BED0945-C8BA-46B5-96FA-C1E69FAE6960}"/>
                </a:ext>
              </a:extLst>
            </p:cNvPr>
            <p:cNvSpPr txBox="1"/>
            <p:nvPr/>
          </p:nvSpPr>
          <p:spPr>
            <a:xfrm>
              <a:off x="-439085" y="3933375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M</a:t>
              </a:r>
              <a:endParaRPr lang="zh-TW" altLang="en-US" dirty="0"/>
            </a:p>
          </p:txBody>
        </p:sp>
        <p:sp>
          <p:nvSpPr>
            <p:cNvPr id="301" name="文字方塊 300">
              <a:extLst>
                <a:ext uri="{FF2B5EF4-FFF2-40B4-BE49-F238E27FC236}">
                  <a16:creationId xmlns:a16="http://schemas.microsoft.com/office/drawing/2014/main" id="{51367D38-4988-4418-94F7-F5B5304BB5AA}"/>
                </a:ext>
              </a:extLst>
            </p:cNvPr>
            <p:cNvSpPr txBox="1"/>
            <p:nvPr/>
          </p:nvSpPr>
          <p:spPr>
            <a:xfrm>
              <a:off x="9568117" y="50054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02" name="文字方塊 301">
              <a:extLst>
                <a:ext uri="{FF2B5EF4-FFF2-40B4-BE49-F238E27FC236}">
                  <a16:creationId xmlns:a16="http://schemas.microsoft.com/office/drawing/2014/main" id="{1740568D-F651-423D-958F-6D944834204A}"/>
                </a:ext>
              </a:extLst>
            </p:cNvPr>
            <p:cNvSpPr txBox="1"/>
            <p:nvPr/>
          </p:nvSpPr>
          <p:spPr>
            <a:xfrm>
              <a:off x="10054431" y="39333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168A941C-3672-440E-A1A0-86B2ED4BF432}"/>
                </a:ext>
              </a:extLst>
            </p:cNvPr>
            <p:cNvSpPr txBox="1"/>
            <p:nvPr/>
          </p:nvSpPr>
          <p:spPr>
            <a:xfrm>
              <a:off x="11745907" y="36963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04" name="文字方塊 303">
              <a:extLst>
                <a:ext uri="{FF2B5EF4-FFF2-40B4-BE49-F238E27FC236}">
                  <a16:creationId xmlns:a16="http://schemas.microsoft.com/office/drawing/2014/main" id="{BA8A8283-0A19-4BAE-8C8C-B312567FF954}"/>
                </a:ext>
              </a:extLst>
            </p:cNvPr>
            <p:cNvSpPr txBox="1"/>
            <p:nvPr/>
          </p:nvSpPr>
          <p:spPr>
            <a:xfrm>
              <a:off x="9522243" y="14792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05" name="文字方塊 304">
              <a:extLst>
                <a:ext uri="{FF2B5EF4-FFF2-40B4-BE49-F238E27FC236}">
                  <a16:creationId xmlns:a16="http://schemas.microsoft.com/office/drawing/2014/main" id="{780BA657-45D6-4F1D-BDEB-9F2FBA294A4D}"/>
                </a:ext>
              </a:extLst>
            </p:cNvPr>
            <p:cNvSpPr txBox="1"/>
            <p:nvPr/>
          </p:nvSpPr>
          <p:spPr>
            <a:xfrm>
              <a:off x="3065461" y="177079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307" name="文字方塊 306">
              <a:extLst>
                <a:ext uri="{FF2B5EF4-FFF2-40B4-BE49-F238E27FC236}">
                  <a16:creationId xmlns:a16="http://schemas.microsoft.com/office/drawing/2014/main" id="{510708BC-B876-4541-95A4-874B3836D69C}"/>
                </a:ext>
              </a:extLst>
            </p:cNvPr>
            <p:cNvSpPr txBox="1"/>
            <p:nvPr/>
          </p:nvSpPr>
          <p:spPr>
            <a:xfrm>
              <a:off x="8201216" y="1992855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308" name="文字方塊 307">
              <a:extLst>
                <a:ext uri="{FF2B5EF4-FFF2-40B4-BE49-F238E27FC236}">
                  <a16:creationId xmlns:a16="http://schemas.microsoft.com/office/drawing/2014/main" id="{446BA5BA-E503-4287-83BE-1BC874F1ED36}"/>
                </a:ext>
              </a:extLst>
            </p:cNvPr>
            <p:cNvSpPr txBox="1"/>
            <p:nvPr/>
          </p:nvSpPr>
          <p:spPr>
            <a:xfrm>
              <a:off x="6235342" y="502536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309" name="文字方塊 308">
              <a:extLst>
                <a:ext uri="{FF2B5EF4-FFF2-40B4-BE49-F238E27FC236}">
                  <a16:creationId xmlns:a16="http://schemas.microsoft.com/office/drawing/2014/main" id="{6F9EB66B-86D2-4883-9A77-F85843C29607}"/>
                </a:ext>
              </a:extLst>
            </p:cNvPr>
            <p:cNvSpPr txBox="1"/>
            <p:nvPr/>
          </p:nvSpPr>
          <p:spPr>
            <a:xfrm>
              <a:off x="5867550" y="201414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M</a:t>
              </a:r>
              <a:endParaRPr lang="zh-TW" altLang="en-US" dirty="0"/>
            </a:p>
          </p:txBody>
        </p:sp>
        <p:sp>
          <p:nvSpPr>
            <p:cNvPr id="310" name="文字方塊 309">
              <a:extLst>
                <a:ext uri="{FF2B5EF4-FFF2-40B4-BE49-F238E27FC236}">
                  <a16:creationId xmlns:a16="http://schemas.microsoft.com/office/drawing/2014/main" id="{F5CD78E9-7D49-4012-801D-E59CD55B29AB}"/>
                </a:ext>
              </a:extLst>
            </p:cNvPr>
            <p:cNvSpPr txBox="1"/>
            <p:nvPr/>
          </p:nvSpPr>
          <p:spPr>
            <a:xfrm>
              <a:off x="504701" y="171023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N</a:t>
              </a:r>
              <a:endParaRPr lang="zh-TW" altLang="en-US" dirty="0"/>
            </a:p>
          </p:txBody>
        </p:sp>
        <p:sp>
          <p:nvSpPr>
            <p:cNvPr id="311" name="文字方塊 310">
              <a:extLst>
                <a:ext uri="{FF2B5EF4-FFF2-40B4-BE49-F238E27FC236}">
                  <a16:creationId xmlns:a16="http://schemas.microsoft.com/office/drawing/2014/main" id="{4F6F9022-C3D4-487D-9D40-E185E7123FB1}"/>
                </a:ext>
              </a:extLst>
            </p:cNvPr>
            <p:cNvSpPr txBox="1"/>
            <p:nvPr/>
          </p:nvSpPr>
          <p:spPr>
            <a:xfrm>
              <a:off x="4228503" y="41734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313" name="橢圓 312">
              <a:extLst>
                <a:ext uri="{FF2B5EF4-FFF2-40B4-BE49-F238E27FC236}">
                  <a16:creationId xmlns:a16="http://schemas.microsoft.com/office/drawing/2014/main" id="{732EA11B-3B53-4FD0-BB17-2F98BCBED2C2}"/>
                </a:ext>
              </a:extLst>
            </p:cNvPr>
            <p:cNvSpPr/>
            <p:nvPr/>
          </p:nvSpPr>
          <p:spPr>
            <a:xfrm>
              <a:off x="10643968" y="802793"/>
              <a:ext cx="10668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4" name="文字方塊 313">
              <a:extLst>
                <a:ext uri="{FF2B5EF4-FFF2-40B4-BE49-F238E27FC236}">
                  <a16:creationId xmlns:a16="http://schemas.microsoft.com/office/drawing/2014/main" id="{D8141BF1-8E98-40DA-A83A-A776EB622B57}"/>
                </a:ext>
              </a:extLst>
            </p:cNvPr>
            <p:cNvSpPr txBox="1"/>
            <p:nvPr/>
          </p:nvSpPr>
          <p:spPr>
            <a:xfrm>
              <a:off x="10810348" y="879220"/>
              <a:ext cx="73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dnum</a:t>
              </a:r>
              <a:endParaRPr lang="zh-TW" altLang="en-US" dirty="0"/>
            </a:p>
          </p:txBody>
        </p:sp>
        <p:cxnSp>
          <p:nvCxnSpPr>
            <p:cNvPr id="315" name="直線接點 314">
              <a:extLst>
                <a:ext uri="{FF2B5EF4-FFF2-40B4-BE49-F238E27FC236}">
                  <a16:creationId xmlns:a16="http://schemas.microsoft.com/office/drawing/2014/main" id="{E656FC64-6134-4590-92B3-64DF952CF16D}"/>
                </a:ext>
              </a:extLst>
            </p:cNvPr>
            <p:cNvCxnSpPr>
              <a:cxnSpLocks/>
              <a:stCxn id="313" idx="3"/>
              <a:endCxn id="15" idx="3"/>
            </p:cNvCxnSpPr>
            <p:nvPr/>
          </p:nvCxnSpPr>
          <p:spPr>
            <a:xfrm flipH="1" flipV="1">
              <a:off x="8794874" y="1212361"/>
              <a:ext cx="2005323" cy="457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8" name="群組 327">
              <a:extLst>
                <a:ext uri="{FF2B5EF4-FFF2-40B4-BE49-F238E27FC236}">
                  <a16:creationId xmlns:a16="http://schemas.microsoft.com/office/drawing/2014/main" id="{410859DF-EC2F-4303-95BE-2E9688F175ED}"/>
                </a:ext>
              </a:extLst>
            </p:cNvPr>
            <p:cNvGrpSpPr/>
            <p:nvPr/>
          </p:nvGrpSpPr>
          <p:grpSpPr>
            <a:xfrm>
              <a:off x="4657315" y="1187501"/>
              <a:ext cx="1066800" cy="533400"/>
              <a:chOff x="4941549" y="1210129"/>
              <a:chExt cx="1066800" cy="533400"/>
            </a:xfrm>
          </p:grpSpPr>
          <p:sp>
            <p:nvSpPr>
              <p:cNvPr id="329" name="橢圓 328">
                <a:extLst>
                  <a:ext uri="{FF2B5EF4-FFF2-40B4-BE49-F238E27FC236}">
                    <a16:creationId xmlns:a16="http://schemas.microsoft.com/office/drawing/2014/main" id="{DF36830A-9711-43D6-A03C-05A6F0B3BE20}"/>
                  </a:ext>
                </a:extLst>
              </p:cNvPr>
              <p:cNvSpPr/>
              <p:nvPr/>
            </p:nvSpPr>
            <p:spPr>
              <a:xfrm>
                <a:off x="4941549" y="1210129"/>
                <a:ext cx="10668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" name="文字方塊 329">
                <a:extLst>
                  <a:ext uri="{FF2B5EF4-FFF2-40B4-BE49-F238E27FC236}">
                    <a16:creationId xmlns:a16="http://schemas.microsoft.com/office/drawing/2014/main" id="{B5EB0660-15AF-4807-80C7-E1CE2091B6F0}"/>
                  </a:ext>
                </a:extLst>
              </p:cNvPr>
              <p:cNvSpPr txBox="1"/>
              <p:nvPr/>
            </p:nvSpPr>
            <p:spPr>
              <a:xfrm>
                <a:off x="4974624" y="1286556"/>
                <a:ext cx="1000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u="sng" dirty="0"/>
                  <a:t>playtime</a:t>
                </a:r>
                <a:endParaRPr lang="zh-TW" altLang="en-US" u="sng" dirty="0"/>
              </a:p>
            </p:txBody>
          </p:sp>
        </p:grpSp>
        <p:cxnSp>
          <p:nvCxnSpPr>
            <p:cNvPr id="331" name="直線接點 330">
              <a:extLst>
                <a:ext uri="{FF2B5EF4-FFF2-40B4-BE49-F238E27FC236}">
                  <a16:creationId xmlns:a16="http://schemas.microsoft.com/office/drawing/2014/main" id="{FDA77E88-6BA7-48C9-B509-22A59C8F23F7}"/>
                </a:ext>
              </a:extLst>
            </p:cNvPr>
            <p:cNvCxnSpPr>
              <a:cxnSpLocks/>
              <a:stCxn id="194" idx="0"/>
              <a:endCxn id="329" idx="4"/>
            </p:cNvCxnSpPr>
            <p:nvPr/>
          </p:nvCxnSpPr>
          <p:spPr>
            <a:xfrm flipV="1">
              <a:off x="4350544" y="1720901"/>
              <a:ext cx="840171" cy="529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29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0ECFB2-65B9-4BAB-B0E4-27ECF56E7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77685"/>
              </p:ext>
            </p:extLst>
          </p:nvPr>
        </p:nvGraphicFramePr>
        <p:xfrm>
          <a:off x="990600" y="1628775"/>
          <a:ext cx="35052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29">
                  <a:extLst>
                    <a:ext uri="{9D8B030D-6E8A-4147-A177-3AD203B41FA5}">
                      <a16:colId xmlns:a16="http://schemas.microsoft.com/office/drawing/2014/main" val="3656616602"/>
                    </a:ext>
                  </a:extLst>
                </a:gridCol>
                <a:gridCol w="748622">
                  <a:extLst>
                    <a:ext uri="{9D8B030D-6E8A-4147-A177-3AD203B41FA5}">
                      <a16:colId xmlns:a16="http://schemas.microsoft.com/office/drawing/2014/main" val="2669648907"/>
                    </a:ext>
                  </a:extLst>
                </a:gridCol>
                <a:gridCol w="609048">
                  <a:extLst>
                    <a:ext uri="{9D8B030D-6E8A-4147-A177-3AD203B41FA5}">
                      <a16:colId xmlns:a16="http://schemas.microsoft.com/office/drawing/2014/main" val="2763281731"/>
                    </a:ext>
                  </a:extLst>
                </a:gridCol>
                <a:gridCol w="609048">
                  <a:extLst>
                    <a:ext uri="{9D8B030D-6E8A-4147-A177-3AD203B41FA5}">
                      <a16:colId xmlns:a16="http://schemas.microsoft.com/office/drawing/2014/main" val="387953970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36020179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employee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1563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eid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Efirstname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Elastname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dnum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8976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515E0B-035E-4EAF-9338-A5B4CE344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01341"/>
              </p:ext>
            </p:extLst>
          </p:nvPr>
        </p:nvGraphicFramePr>
        <p:xfrm>
          <a:off x="990600" y="990600"/>
          <a:ext cx="41148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824">
                  <a:extLst>
                    <a:ext uri="{9D8B030D-6E8A-4147-A177-3AD203B41FA5}">
                      <a16:colId xmlns:a16="http://schemas.microsoft.com/office/drawing/2014/main" val="2147511671"/>
                    </a:ext>
                  </a:extLst>
                </a:gridCol>
                <a:gridCol w="748722">
                  <a:extLst>
                    <a:ext uri="{9D8B030D-6E8A-4147-A177-3AD203B41FA5}">
                      <a16:colId xmlns:a16="http://schemas.microsoft.com/office/drawing/2014/main" val="4248202604"/>
                    </a:ext>
                  </a:extLst>
                </a:gridCol>
                <a:gridCol w="609130">
                  <a:extLst>
                    <a:ext uri="{9D8B030D-6E8A-4147-A177-3AD203B41FA5}">
                      <a16:colId xmlns:a16="http://schemas.microsoft.com/office/drawing/2014/main" val="1439852123"/>
                    </a:ext>
                  </a:extLst>
                </a:gridCol>
                <a:gridCol w="609130">
                  <a:extLst>
                    <a:ext uri="{9D8B030D-6E8A-4147-A177-3AD203B41FA5}">
                      <a16:colId xmlns:a16="http://schemas.microsoft.com/office/drawing/2014/main" val="92171656"/>
                    </a:ext>
                  </a:extLst>
                </a:gridCol>
                <a:gridCol w="824864">
                  <a:extLst>
                    <a:ext uri="{9D8B030D-6E8A-4147-A177-3AD203B41FA5}">
                      <a16:colId xmlns:a16="http://schemas.microsoft.com/office/drawing/2014/main" val="3812936624"/>
                    </a:ext>
                  </a:extLst>
                </a:gridCol>
                <a:gridCol w="609130">
                  <a:extLst>
                    <a:ext uri="{9D8B030D-6E8A-4147-A177-3AD203B41FA5}">
                      <a16:colId xmlns:a16="http://schemas.microsoft.com/office/drawing/2014/main" val="390408798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193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firstname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gender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73227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7826333-F83C-4B68-8ECF-685D94D8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59192"/>
              </p:ext>
            </p:extLst>
          </p:nvPr>
        </p:nvGraphicFramePr>
        <p:xfrm>
          <a:off x="990600" y="2266950"/>
          <a:ext cx="23622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928">
                  <a:extLst>
                    <a:ext uri="{9D8B030D-6E8A-4147-A177-3AD203B41FA5}">
                      <a16:colId xmlns:a16="http://schemas.microsoft.com/office/drawing/2014/main" val="3020772048"/>
                    </a:ext>
                  </a:extLst>
                </a:gridCol>
                <a:gridCol w="853721">
                  <a:extLst>
                    <a:ext uri="{9D8B030D-6E8A-4147-A177-3AD203B41FA5}">
                      <a16:colId xmlns:a16="http://schemas.microsoft.com/office/drawing/2014/main" val="1199463754"/>
                    </a:ext>
                  </a:extLst>
                </a:gridCol>
                <a:gridCol w="694551">
                  <a:extLst>
                    <a:ext uri="{9D8B030D-6E8A-4147-A177-3AD203B41FA5}">
                      <a16:colId xmlns:a16="http://schemas.microsoft.com/office/drawing/2014/main" val="41883987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033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did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dname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managerid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98228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41BEF28-80C3-4D20-9FC3-5EBD9A3ED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03452"/>
              </p:ext>
            </p:extLst>
          </p:nvPr>
        </p:nvGraphicFramePr>
        <p:xfrm>
          <a:off x="990600" y="2924175"/>
          <a:ext cx="35052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29">
                  <a:extLst>
                    <a:ext uri="{9D8B030D-6E8A-4147-A177-3AD203B41FA5}">
                      <a16:colId xmlns:a16="http://schemas.microsoft.com/office/drawing/2014/main" val="3429189190"/>
                    </a:ext>
                  </a:extLst>
                </a:gridCol>
                <a:gridCol w="748622">
                  <a:extLst>
                    <a:ext uri="{9D8B030D-6E8A-4147-A177-3AD203B41FA5}">
                      <a16:colId xmlns:a16="http://schemas.microsoft.com/office/drawing/2014/main" val="111676672"/>
                    </a:ext>
                  </a:extLst>
                </a:gridCol>
                <a:gridCol w="609048">
                  <a:extLst>
                    <a:ext uri="{9D8B030D-6E8A-4147-A177-3AD203B41FA5}">
                      <a16:colId xmlns:a16="http://schemas.microsoft.com/office/drawing/2014/main" val="4025558441"/>
                    </a:ext>
                  </a:extLst>
                </a:gridCol>
                <a:gridCol w="609048">
                  <a:extLst>
                    <a:ext uri="{9D8B030D-6E8A-4147-A177-3AD203B41FA5}">
                      <a16:colId xmlns:a16="http://schemas.microsoft.com/office/drawing/2014/main" val="3844532188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308433046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facility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6269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fid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checkdate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maintenance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801774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A9B194C-65C3-4411-ACA1-827ACDE80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94124"/>
              </p:ext>
            </p:extLst>
          </p:nvPr>
        </p:nvGraphicFramePr>
        <p:xfrm>
          <a:off x="990600" y="3581400"/>
          <a:ext cx="2679701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30">
                  <a:extLst>
                    <a:ext uri="{9D8B030D-6E8A-4147-A177-3AD203B41FA5}">
                      <a16:colId xmlns:a16="http://schemas.microsoft.com/office/drawing/2014/main" val="2963070978"/>
                    </a:ext>
                  </a:extLst>
                </a:gridCol>
                <a:gridCol w="748413">
                  <a:extLst>
                    <a:ext uri="{9D8B030D-6E8A-4147-A177-3AD203B41FA5}">
                      <a16:colId xmlns:a16="http://schemas.microsoft.com/office/drawing/2014/main" val="1065196579"/>
                    </a:ext>
                  </a:extLst>
                </a:gridCol>
                <a:gridCol w="608879">
                  <a:extLst>
                    <a:ext uri="{9D8B030D-6E8A-4147-A177-3AD203B41FA5}">
                      <a16:colId xmlns:a16="http://schemas.microsoft.com/office/drawing/2014/main" val="3623060987"/>
                    </a:ext>
                  </a:extLst>
                </a:gridCol>
                <a:gridCol w="608879">
                  <a:extLst>
                    <a:ext uri="{9D8B030D-6E8A-4147-A177-3AD203B41FA5}">
                      <a16:colId xmlns:a16="http://schemas.microsoft.com/office/drawing/2014/main" val="201467930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66923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bid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driverid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079600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E66F057E-3845-4867-A79C-FBAE01E3E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2796"/>
              </p:ext>
            </p:extLst>
          </p:nvPr>
        </p:nvGraphicFramePr>
        <p:xfrm>
          <a:off x="990600" y="4238625"/>
          <a:ext cx="2679701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30">
                  <a:extLst>
                    <a:ext uri="{9D8B030D-6E8A-4147-A177-3AD203B41FA5}">
                      <a16:colId xmlns:a16="http://schemas.microsoft.com/office/drawing/2014/main" val="3183587998"/>
                    </a:ext>
                  </a:extLst>
                </a:gridCol>
                <a:gridCol w="748413">
                  <a:extLst>
                    <a:ext uri="{9D8B030D-6E8A-4147-A177-3AD203B41FA5}">
                      <a16:colId xmlns:a16="http://schemas.microsoft.com/office/drawing/2014/main" val="715207086"/>
                    </a:ext>
                  </a:extLst>
                </a:gridCol>
                <a:gridCol w="608879">
                  <a:extLst>
                    <a:ext uri="{9D8B030D-6E8A-4147-A177-3AD203B41FA5}">
                      <a16:colId xmlns:a16="http://schemas.microsoft.com/office/drawing/2014/main" val="1396440598"/>
                    </a:ext>
                  </a:extLst>
                </a:gridCol>
                <a:gridCol w="608879">
                  <a:extLst>
                    <a:ext uri="{9D8B030D-6E8A-4147-A177-3AD203B41FA5}">
                      <a16:colId xmlns:a16="http://schemas.microsoft.com/office/drawing/2014/main" val="138986480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40529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customerid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employeeid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facilityid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>
                          <a:effectLst/>
                        </a:rPr>
                        <a:t>playtime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5605995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C9E4B8C-CD21-4753-8D3F-F50A27F0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41039"/>
              </p:ext>
            </p:extLst>
          </p:nvPr>
        </p:nvGraphicFramePr>
        <p:xfrm>
          <a:off x="990600" y="4895850"/>
          <a:ext cx="2070100" cy="400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81">
                  <a:extLst>
                    <a:ext uri="{9D8B030D-6E8A-4147-A177-3AD203B41FA5}">
                      <a16:colId xmlns:a16="http://schemas.microsoft.com/office/drawing/2014/main" val="135258656"/>
                    </a:ext>
                  </a:extLst>
                </a:gridCol>
                <a:gridCol w="748153">
                  <a:extLst>
                    <a:ext uri="{9D8B030D-6E8A-4147-A177-3AD203B41FA5}">
                      <a16:colId xmlns:a16="http://schemas.microsoft.com/office/drawing/2014/main" val="2856536636"/>
                    </a:ext>
                  </a:extLst>
                </a:gridCol>
                <a:gridCol w="608666">
                  <a:extLst>
                    <a:ext uri="{9D8B030D-6E8A-4147-A177-3AD203B41FA5}">
                      <a16:colId xmlns:a16="http://schemas.microsoft.com/office/drawing/2014/main" val="771725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2357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cid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</a:rPr>
                        <a:t>busid</a:t>
                      </a:r>
                      <a:endParaRPr lang="en-US" sz="1100" b="0" i="0" u="sng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 dirty="0" err="1">
                          <a:effectLst/>
                        </a:rPr>
                        <a:t>bustime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906151"/>
                  </a:ext>
                </a:extLst>
              </a:tr>
            </a:tbl>
          </a:graphicData>
        </a:graphic>
      </p:graphicFrame>
      <p:sp>
        <p:nvSpPr>
          <p:cNvPr id="135" name="手繪多邊形: 圖案 134">
            <a:extLst>
              <a:ext uri="{FF2B5EF4-FFF2-40B4-BE49-F238E27FC236}">
                <a16:creationId xmlns:a16="http://schemas.microsoft.com/office/drawing/2014/main" id="{09E1C2D0-4AAE-4ACA-96EB-28EFE6B06405}"/>
              </a:ext>
            </a:extLst>
          </p:cNvPr>
          <p:cNvSpPr/>
          <p:nvPr/>
        </p:nvSpPr>
        <p:spPr>
          <a:xfrm>
            <a:off x="1486768" y="2026920"/>
            <a:ext cx="2628032" cy="797560"/>
          </a:xfrm>
          <a:custGeom>
            <a:avLst/>
            <a:gdLst>
              <a:gd name="connsiteX0" fmla="*/ 2607712 w 2628032"/>
              <a:gd name="connsiteY0" fmla="*/ 0 h 797560"/>
              <a:gd name="connsiteX1" fmla="*/ 2612792 w 2628032"/>
              <a:gd name="connsiteY1" fmla="*/ 81280 h 797560"/>
              <a:gd name="connsiteX2" fmla="*/ 2622952 w 2628032"/>
              <a:gd name="connsiteY2" fmla="*/ 157480 h 797560"/>
              <a:gd name="connsiteX3" fmla="*/ 2628032 w 2628032"/>
              <a:gd name="connsiteY3" fmla="*/ 172720 h 797560"/>
              <a:gd name="connsiteX4" fmla="*/ 2622952 w 2628032"/>
              <a:gd name="connsiteY4" fmla="*/ 355600 h 797560"/>
              <a:gd name="connsiteX5" fmla="*/ 2617872 w 2628032"/>
              <a:gd name="connsiteY5" fmla="*/ 386080 h 797560"/>
              <a:gd name="connsiteX6" fmla="*/ 2607712 w 2628032"/>
              <a:gd name="connsiteY6" fmla="*/ 411480 h 797560"/>
              <a:gd name="connsiteX7" fmla="*/ 2582312 w 2628032"/>
              <a:gd name="connsiteY7" fmla="*/ 492760 h 797560"/>
              <a:gd name="connsiteX8" fmla="*/ 2577232 w 2628032"/>
              <a:gd name="connsiteY8" fmla="*/ 513080 h 797560"/>
              <a:gd name="connsiteX9" fmla="*/ 2567072 w 2628032"/>
              <a:gd name="connsiteY9" fmla="*/ 528320 h 797560"/>
              <a:gd name="connsiteX10" fmla="*/ 2536592 w 2628032"/>
              <a:gd name="connsiteY10" fmla="*/ 574040 h 797560"/>
              <a:gd name="connsiteX11" fmla="*/ 2526432 w 2628032"/>
              <a:gd name="connsiteY11" fmla="*/ 589280 h 797560"/>
              <a:gd name="connsiteX12" fmla="*/ 2501032 w 2628032"/>
              <a:gd name="connsiteY12" fmla="*/ 604520 h 797560"/>
              <a:gd name="connsiteX13" fmla="*/ 2480712 w 2628032"/>
              <a:gd name="connsiteY13" fmla="*/ 624840 h 797560"/>
              <a:gd name="connsiteX14" fmla="*/ 2450232 w 2628032"/>
              <a:gd name="connsiteY14" fmla="*/ 640080 h 797560"/>
              <a:gd name="connsiteX15" fmla="*/ 2404512 w 2628032"/>
              <a:gd name="connsiteY15" fmla="*/ 665480 h 797560"/>
              <a:gd name="connsiteX16" fmla="*/ 2389272 w 2628032"/>
              <a:gd name="connsiteY16" fmla="*/ 675640 h 797560"/>
              <a:gd name="connsiteX17" fmla="*/ 2323232 w 2628032"/>
              <a:gd name="connsiteY17" fmla="*/ 701040 h 797560"/>
              <a:gd name="connsiteX18" fmla="*/ 2307992 w 2628032"/>
              <a:gd name="connsiteY18" fmla="*/ 711200 h 797560"/>
              <a:gd name="connsiteX19" fmla="*/ 2267352 w 2628032"/>
              <a:gd name="connsiteY19" fmla="*/ 716280 h 797560"/>
              <a:gd name="connsiteX20" fmla="*/ 2252112 w 2628032"/>
              <a:gd name="connsiteY20" fmla="*/ 726440 h 797560"/>
              <a:gd name="connsiteX21" fmla="*/ 2196232 w 2628032"/>
              <a:gd name="connsiteY21" fmla="*/ 741680 h 797560"/>
              <a:gd name="connsiteX22" fmla="*/ 2125112 w 2628032"/>
              <a:gd name="connsiteY22" fmla="*/ 756920 h 797560"/>
              <a:gd name="connsiteX23" fmla="*/ 2064152 w 2628032"/>
              <a:gd name="connsiteY23" fmla="*/ 767080 h 797560"/>
              <a:gd name="connsiteX24" fmla="*/ 2013352 w 2628032"/>
              <a:gd name="connsiteY24" fmla="*/ 772160 h 797560"/>
              <a:gd name="connsiteX25" fmla="*/ 1987952 w 2628032"/>
              <a:gd name="connsiteY25" fmla="*/ 777240 h 797560"/>
              <a:gd name="connsiteX26" fmla="*/ 1911752 w 2628032"/>
              <a:gd name="connsiteY26" fmla="*/ 782320 h 797560"/>
              <a:gd name="connsiteX27" fmla="*/ 1850792 w 2628032"/>
              <a:gd name="connsiteY27" fmla="*/ 787400 h 797560"/>
              <a:gd name="connsiteX28" fmla="*/ 1698392 w 2628032"/>
              <a:gd name="connsiteY28" fmla="*/ 797560 h 797560"/>
              <a:gd name="connsiteX29" fmla="*/ 1256432 w 2628032"/>
              <a:gd name="connsiteY29" fmla="*/ 792480 h 797560"/>
              <a:gd name="connsiteX30" fmla="*/ 1134512 w 2628032"/>
              <a:gd name="connsiteY30" fmla="*/ 782320 h 797560"/>
              <a:gd name="connsiteX31" fmla="*/ 921152 w 2628032"/>
              <a:gd name="connsiteY31" fmla="*/ 772160 h 797560"/>
              <a:gd name="connsiteX32" fmla="*/ 204872 w 2628032"/>
              <a:gd name="connsiteY32" fmla="*/ 767080 h 797560"/>
              <a:gd name="connsiteX33" fmla="*/ 174392 w 2628032"/>
              <a:gd name="connsiteY33" fmla="*/ 762000 h 797560"/>
              <a:gd name="connsiteX34" fmla="*/ 123592 w 2628032"/>
              <a:gd name="connsiteY34" fmla="*/ 751840 h 797560"/>
              <a:gd name="connsiteX35" fmla="*/ 103272 w 2628032"/>
              <a:gd name="connsiteY35" fmla="*/ 741680 h 797560"/>
              <a:gd name="connsiteX36" fmla="*/ 67712 w 2628032"/>
              <a:gd name="connsiteY36" fmla="*/ 706120 h 797560"/>
              <a:gd name="connsiteX37" fmla="*/ 57552 w 2628032"/>
              <a:gd name="connsiteY37" fmla="*/ 690880 h 797560"/>
              <a:gd name="connsiteX38" fmla="*/ 42312 w 2628032"/>
              <a:gd name="connsiteY38" fmla="*/ 660400 h 797560"/>
              <a:gd name="connsiteX39" fmla="*/ 27072 w 2628032"/>
              <a:gd name="connsiteY39" fmla="*/ 655320 h 797560"/>
              <a:gd name="connsiteX40" fmla="*/ 6752 w 2628032"/>
              <a:gd name="connsiteY40" fmla="*/ 685800 h 797560"/>
              <a:gd name="connsiteX41" fmla="*/ 1672 w 2628032"/>
              <a:gd name="connsiteY41" fmla="*/ 701040 h 797560"/>
              <a:gd name="connsiteX42" fmla="*/ 32152 w 2628032"/>
              <a:gd name="connsiteY42" fmla="*/ 680720 h 797560"/>
              <a:gd name="connsiteX43" fmla="*/ 57552 w 2628032"/>
              <a:gd name="connsiteY43" fmla="*/ 655320 h 797560"/>
              <a:gd name="connsiteX44" fmla="*/ 98192 w 2628032"/>
              <a:gd name="connsiteY44" fmla="*/ 665480 h 797560"/>
              <a:gd name="connsiteX45" fmla="*/ 148992 w 2628032"/>
              <a:gd name="connsiteY45" fmla="*/ 670560 h 79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28032" h="797560">
                <a:moveTo>
                  <a:pt x="2607712" y="0"/>
                </a:moveTo>
                <a:cubicBezTo>
                  <a:pt x="2609405" y="27093"/>
                  <a:pt x="2610627" y="54220"/>
                  <a:pt x="2612792" y="81280"/>
                </a:cubicBezTo>
                <a:cubicBezTo>
                  <a:pt x="2614168" y="98476"/>
                  <a:pt x="2618603" y="137912"/>
                  <a:pt x="2622952" y="157480"/>
                </a:cubicBezTo>
                <a:cubicBezTo>
                  <a:pt x="2624114" y="162707"/>
                  <a:pt x="2626339" y="167640"/>
                  <a:pt x="2628032" y="172720"/>
                </a:cubicBezTo>
                <a:cubicBezTo>
                  <a:pt x="2626339" y="233680"/>
                  <a:pt x="2625853" y="294686"/>
                  <a:pt x="2622952" y="355600"/>
                </a:cubicBezTo>
                <a:cubicBezTo>
                  <a:pt x="2622462" y="365888"/>
                  <a:pt x="2620582" y="376143"/>
                  <a:pt x="2617872" y="386080"/>
                </a:cubicBezTo>
                <a:cubicBezTo>
                  <a:pt x="2615473" y="394878"/>
                  <a:pt x="2611099" y="403013"/>
                  <a:pt x="2607712" y="411480"/>
                </a:cubicBezTo>
                <a:cubicBezTo>
                  <a:pt x="2598835" y="473617"/>
                  <a:pt x="2609498" y="422076"/>
                  <a:pt x="2582312" y="492760"/>
                </a:cubicBezTo>
                <a:cubicBezTo>
                  <a:pt x="2579806" y="499276"/>
                  <a:pt x="2579982" y="506663"/>
                  <a:pt x="2577232" y="513080"/>
                </a:cubicBezTo>
                <a:cubicBezTo>
                  <a:pt x="2574827" y="518692"/>
                  <a:pt x="2570101" y="523019"/>
                  <a:pt x="2567072" y="528320"/>
                </a:cubicBezTo>
                <a:cubicBezTo>
                  <a:pt x="2539558" y="576469"/>
                  <a:pt x="2579547" y="516767"/>
                  <a:pt x="2536592" y="574040"/>
                </a:cubicBezTo>
                <a:cubicBezTo>
                  <a:pt x="2532929" y="578924"/>
                  <a:pt x="2531068" y="585307"/>
                  <a:pt x="2526432" y="589280"/>
                </a:cubicBezTo>
                <a:cubicBezTo>
                  <a:pt x="2518935" y="595706"/>
                  <a:pt x="2508826" y="598458"/>
                  <a:pt x="2501032" y="604520"/>
                </a:cubicBezTo>
                <a:cubicBezTo>
                  <a:pt x="2493471" y="610401"/>
                  <a:pt x="2488559" y="619347"/>
                  <a:pt x="2480712" y="624840"/>
                </a:cubicBezTo>
                <a:cubicBezTo>
                  <a:pt x="2471406" y="631354"/>
                  <a:pt x="2460255" y="634734"/>
                  <a:pt x="2450232" y="640080"/>
                </a:cubicBezTo>
                <a:cubicBezTo>
                  <a:pt x="2434849" y="648284"/>
                  <a:pt x="2419571" y="656696"/>
                  <a:pt x="2404512" y="665480"/>
                </a:cubicBezTo>
                <a:cubicBezTo>
                  <a:pt x="2399238" y="668556"/>
                  <a:pt x="2394866" y="673193"/>
                  <a:pt x="2389272" y="675640"/>
                </a:cubicBezTo>
                <a:cubicBezTo>
                  <a:pt x="2367664" y="685093"/>
                  <a:pt x="2344840" y="691587"/>
                  <a:pt x="2323232" y="701040"/>
                </a:cubicBezTo>
                <a:cubicBezTo>
                  <a:pt x="2317638" y="703487"/>
                  <a:pt x="2313882" y="709594"/>
                  <a:pt x="2307992" y="711200"/>
                </a:cubicBezTo>
                <a:cubicBezTo>
                  <a:pt x="2294821" y="714792"/>
                  <a:pt x="2280899" y="714587"/>
                  <a:pt x="2267352" y="716280"/>
                </a:cubicBezTo>
                <a:cubicBezTo>
                  <a:pt x="2262272" y="719667"/>
                  <a:pt x="2257781" y="724173"/>
                  <a:pt x="2252112" y="726440"/>
                </a:cubicBezTo>
                <a:cubicBezTo>
                  <a:pt x="2237621" y="732237"/>
                  <a:pt x="2212777" y="737168"/>
                  <a:pt x="2196232" y="741680"/>
                </a:cubicBezTo>
                <a:cubicBezTo>
                  <a:pt x="2132356" y="759101"/>
                  <a:pt x="2189197" y="746239"/>
                  <a:pt x="2125112" y="756920"/>
                </a:cubicBezTo>
                <a:cubicBezTo>
                  <a:pt x="2079072" y="764593"/>
                  <a:pt x="2120599" y="760439"/>
                  <a:pt x="2064152" y="767080"/>
                </a:cubicBezTo>
                <a:cubicBezTo>
                  <a:pt x="2047251" y="769068"/>
                  <a:pt x="2030221" y="769911"/>
                  <a:pt x="2013352" y="772160"/>
                </a:cubicBezTo>
                <a:cubicBezTo>
                  <a:pt x="2004793" y="773301"/>
                  <a:pt x="1996543" y="776381"/>
                  <a:pt x="1987952" y="777240"/>
                </a:cubicBezTo>
                <a:cubicBezTo>
                  <a:pt x="1962622" y="779773"/>
                  <a:pt x="1937139" y="780439"/>
                  <a:pt x="1911752" y="782320"/>
                </a:cubicBezTo>
                <a:lnTo>
                  <a:pt x="1850792" y="787400"/>
                </a:lnTo>
                <a:lnTo>
                  <a:pt x="1698392" y="797560"/>
                </a:lnTo>
                <a:lnTo>
                  <a:pt x="1256432" y="792480"/>
                </a:lnTo>
                <a:cubicBezTo>
                  <a:pt x="1172271" y="790813"/>
                  <a:pt x="1206145" y="786453"/>
                  <a:pt x="1134512" y="782320"/>
                </a:cubicBezTo>
                <a:cubicBezTo>
                  <a:pt x="1063430" y="778219"/>
                  <a:pt x="992343" y="773327"/>
                  <a:pt x="921152" y="772160"/>
                </a:cubicBezTo>
                <a:lnTo>
                  <a:pt x="204872" y="767080"/>
                </a:lnTo>
                <a:cubicBezTo>
                  <a:pt x="194712" y="765387"/>
                  <a:pt x="184516" y="763898"/>
                  <a:pt x="174392" y="762000"/>
                </a:cubicBezTo>
                <a:cubicBezTo>
                  <a:pt x="157419" y="758818"/>
                  <a:pt x="123592" y="751840"/>
                  <a:pt x="123592" y="751840"/>
                </a:cubicBezTo>
                <a:cubicBezTo>
                  <a:pt x="116819" y="748453"/>
                  <a:pt x="108627" y="747035"/>
                  <a:pt x="103272" y="741680"/>
                </a:cubicBezTo>
                <a:cubicBezTo>
                  <a:pt x="62514" y="700922"/>
                  <a:pt x="102196" y="717615"/>
                  <a:pt x="67712" y="706120"/>
                </a:cubicBezTo>
                <a:cubicBezTo>
                  <a:pt x="64325" y="701040"/>
                  <a:pt x="60282" y="696341"/>
                  <a:pt x="57552" y="690880"/>
                </a:cubicBezTo>
                <a:cubicBezTo>
                  <a:pt x="51417" y="678609"/>
                  <a:pt x="54444" y="670106"/>
                  <a:pt x="42312" y="660400"/>
                </a:cubicBezTo>
                <a:cubicBezTo>
                  <a:pt x="38131" y="657055"/>
                  <a:pt x="32152" y="657013"/>
                  <a:pt x="27072" y="655320"/>
                </a:cubicBezTo>
                <a:cubicBezTo>
                  <a:pt x="20299" y="665480"/>
                  <a:pt x="10613" y="674216"/>
                  <a:pt x="6752" y="685800"/>
                </a:cubicBezTo>
                <a:cubicBezTo>
                  <a:pt x="5059" y="690880"/>
                  <a:pt x="-3579" y="702090"/>
                  <a:pt x="1672" y="701040"/>
                </a:cubicBezTo>
                <a:cubicBezTo>
                  <a:pt x="13646" y="698645"/>
                  <a:pt x="32152" y="680720"/>
                  <a:pt x="32152" y="680720"/>
                </a:cubicBezTo>
                <a:cubicBezTo>
                  <a:pt x="37694" y="672407"/>
                  <a:pt x="45237" y="656859"/>
                  <a:pt x="57552" y="655320"/>
                </a:cubicBezTo>
                <a:cubicBezTo>
                  <a:pt x="74393" y="653215"/>
                  <a:pt x="83325" y="662777"/>
                  <a:pt x="98192" y="665480"/>
                </a:cubicBezTo>
                <a:cubicBezTo>
                  <a:pt x="128442" y="670980"/>
                  <a:pt x="128591" y="670560"/>
                  <a:pt x="148992" y="6705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手繪多邊形: 圖案 136">
            <a:extLst>
              <a:ext uri="{FF2B5EF4-FFF2-40B4-BE49-F238E27FC236}">
                <a16:creationId xmlns:a16="http://schemas.microsoft.com/office/drawing/2014/main" id="{9D542C3C-1DEF-4F6E-8984-BE68E8FBE6B5}"/>
              </a:ext>
            </a:extLst>
          </p:cNvPr>
          <p:cNvSpPr/>
          <p:nvPr/>
        </p:nvSpPr>
        <p:spPr>
          <a:xfrm>
            <a:off x="828040" y="2697392"/>
            <a:ext cx="2519680" cy="805394"/>
          </a:xfrm>
          <a:custGeom>
            <a:avLst/>
            <a:gdLst>
              <a:gd name="connsiteX0" fmla="*/ 2519680 w 2519680"/>
              <a:gd name="connsiteY0" fmla="*/ 645248 h 805394"/>
              <a:gd name="connsiteX1" fmla="*/ 2514600 w 2519680"/>
              <a:gd name="connsiteY1" fmla="*/ 670648 h 805394"/>
              <a:gd name="connsiteX2" fmla="*/ 2499360 w 2519680"/>
              <a:gd name="connsiteY2" fmla="*/ 675728 h 805394"/>
              <a:gd name="connsiteX3" fmla="*/ 2468880 w 2519680"/>
              <a:gd name="connsiteY3" fmla="*/ 696048 h 805394"/>
              <a:gd name="connsiteX4" fmla="*/ 2407920 w 2519680"/>
              <a:gd name="connsiteY4" fmla="*/ 721448 h 805394"/>
              <a:gd name="connsiteX5" fmla="*/ 2382520 w 2519680"/>
              <a:gd name="connsiteY5" fmla="*/ 726528 h 805394"/>
              <a:gd name="connsiteX6" fmla="*/ 2352040 w 2519680"/>
              <a:gd name="connsiteY6" fmla="*/ 731608 h 805394"/>
              <a:gd name="connsiteX7" fmla="*/ 2265680 w 2519680"/>
              <a:gd name="connsiteY7" fmla="*/ 751928 h 805394"/>
              <a:gd name="connsiteX8" fmla="*/ 2159000 w 2519680"/>
              <a:gd name="connsiteY8" fmla="*/ 762088 h 805394"/>
              <a:gd name="connsiteX9" fmla="*/ 2113280 w 2519680"/>
              <a:gd name="connsiteY9" fmla="*/ 767168 h 805394"/>
              <a:gd name="connsiteX10" fmla="*/ 2021840 w 2519680"/>
              <a:gd name="connsiteY10" fmla="*/ 777328 h 805394"/>
              <a:gd name="connsiteX11" fmla="*/ 1986280 w 2519680"/>
              <a:gd name="connsiteY11" fmla="*/ 782408 h 805394"/>
              <a:gd name="connsiteX12" fmla="*/ 1864360 w 2519680"/>
              <a:gd name="connsiteY12" fmla="*/ 787488 h 805394"/>
              <a:gd name="connsiteX13" fmla="*/ 868680 w 2519680"/>
              <a:gd name="connsiteY13" fmla="*/ 787488 h 805394"/>
              <a:gd name="connsiteX14" fmla="*/ 523240 w 2519680"/>
              <a:gd name="connsiteY14" fmla="*/ 782408 h 805394"/>
              <a:gd name="connsiteX15" fmla="*/ 487680 w 2519680"/>
              <a:gd name="connsiteY15" fmla="*/ 777328 h 805394"/>
              <a:gd name="connsiteX16" fmla="*/ 391160 w 2519680"/>
              <a:gd name="connsiteY16" fmla="*/ 772248 h 805394"/>
              <a:gd name="connsiteX17" fmla="*/ 340360 w 2519680"/>
              <a:gd name="connsiteY17" fmla="*/ 762088 h 805394"/>
              <a:gd name="connsiteX18" fmla="*/ 309880 w 2519680"/>
              <a:gd name="connsiteY18" fmla="*/ 757008 h 805394"/>
              <a:gd name="connsiteX19" fmla="*/ 269240 w 2519680"/>
              <a:gd name="connsiteY19" fmla="*/ 741768 h 805394"/>
              <a:gd name="connsiteX20" fmla="*/ 238760 w 2519680"/>
              <a:gd name="connsiteY20" fmla="*/ 726528 h 805394"/>
              <a:gd name="connsiteX21" fmla="*/ 208280 w 2519680"/>
              <a:gd name="connsiteY21" fmla="*/ 716368 h 805394"/>
              <a:gd name="connsiteX22" fmla="*/ 193040 w 2519680"/>
              <a:gd name="connsiteY22" fmla="*/ 711288 h 805394"/>
              <a:gd name="connsiteX23" fmla="*/ 172720 w 2519680"/>
              <a:gd name="connsiteY23" fmla="*/ 706208 h 805394"/>
              <a:gd name="connsiteX24" fmla="*/ 142240 w 2519680"/>
              <a:gd name="connsiteY24" fmla="*/ 696048 h 805394"/>
              <a:gd name="connsiteX25" fmla="*/ 127000 w 2519680"/>
              <a:gd name="connsiteY25" fmla="*/ 690968 h 805394"/>
              <a:gd name="connsiteX26" fmla="*/ 111760 w 2519680"/>
              <a:gd name="connsiteY26" fmla="*/ 675728 h 805394"/>
              <a:gd name="connsiteX27" fmla="*/ 71120 w 2519680"/>
              <a:gd name="connsiteY27" fmla="*/ 645248 h 805394"/>
              <a:gd name="connsiteX28" fmla="*/ 35560 w 2519680"/>
              <a:gd name="connsiteY28" fmla="*/ 604608 h 805394"/>
              <a:gd name="connsiteX29" fmla="*/ 25400 w 2519680"/>
              <a:gd name="connsiteY29" fmla="*/ 589368 h 805394"/>
              <a:gd name="connsiteX30" fmla="*/ 5080 w 2519680"/>
              <a:gd name="connsiteY30" fmla="*/ 523328 h 805394"/>
              <a:gd name="connsiteX31" fmla="*/ 0 w 2519680"/>
              <a:gd name="connsiteY31" fmla="*/ 508088 h 805394"/>
              <a:gd name="connsiteX32" fmla="*/ 10160 w 2519680"/>
              <a:gd name="connsiteY32" fmla="*/ 345528 h 805394"/>
              <a:gd name="connsiteX33" fmla="*/ 20320 w 2519680"/>
              <a:gd name="connsiteY33" fmla="*/ 330288 h 805394"/>
              <a:gd name="connsiteX34" fmla="*/ 35560 w 2519680"/>
              <a:gd name="connsiteY34" fmla="*/ 284568 h 805394"/>
              <a:gd name="connsiteX35" fmla="*/ 50800 w 2519680"/>
              <a:gd name="connsiteY35" fmla="*/ 264248 h 805394"/>
              <a:gd name="connsiteX36" fmla="*/ 66040 w 2519680"/>
              <a:gd name="connsiteY36" fmla="*/ 238848 h 805394"/>
              <a:gd name="connsiteX37" fmla="*/ 71120 w 2519680"/>
              <a:gd name="connsiteY37" fmla="*/ 223608 h 805394"/>
              <a:gd name="connsiteX38" fmla="*/ 86360 w 2519680"/>
              <a:gd name="connsiteY38" fmla="*/ 208368 h 805394"/>
              <a:gd name="connsiteX39" fmla="*/ 111760 w 2519680"/>
              <a:gd name="connsiteY39" fmla="*/ 188048 h 805394"/>
              <a:gd name="connsiteX40" fmla="*/ 121920 w 2519680"/>
              <a:gd name="connsiteY40" fmla="*/ 167728 h 805394"/>
              <a:gd name="connsiteX41" fmla="*/ 137160 w 2519680"/>
              <a:gd name="connsiteY41" fmla="*/ 162648 h 805394"/>
              <a:gd name="connsiteX42" fmla="*/ 152400 w 2519680"/>
              <a:gd name="connsiteY42" fmla="*/ 152488 h 805394"/>
              <a:gd name="connsiteX43" fmla="*/ 177800 w 2519680"/>
              <a:gd name="connsiteY43" fmla="*/ 127088 h 805394"/>
              <a:gd name="connsiteX44" fmla="*/ 187960 w 2519680"/>
              <a:gd name="connsiteY44" fmla="*/ 111848 h 805394"/>
              <a:gd name="connsiteX45" fmla="*/ 203200 w 2519680"/>
              <a:gd name="connsiteY45" fmla="*/ 106768 h 805394"/>
              <a:gd name="connsiteX46" fmla="*/ 228600 w 2519680"/>
              <a:gd name="connsiteY46" fmla="*/ 91528 h 805394"/>
              <a:gd name="connsiteX47" fmla="*/ 259080 w 2519680"/>
              <a:gd name="connsiteY47" fmla="*/ 71208 h 805394"/>
              <a:gd name="connsiteX48" fmla="*/ 289560 w 2519680"/>
              <a:gd name="connsiteY48" fmla="*/ 40728 h 805394"/>
              <a:gd name="connsiteX49" fmla="*/ 304800 w 2519680"/>
              <a:gd name="connsiteY49" fmla="*/ 10248 h 805394"/>
              <a:gd name="connsiteX50" fmla="*/ 289560 w 2519680"/>
              <a:gd name="connsiteY50" fmla="*/ 88 h 805394"/>
              <a:gd name="connsiteX51" fmla="*/ 274320 w 2519680"/>
              <a:gd name="connsiteY51" fmla="*/ 15328 h 805394"/>
              <a:gd name="connsiteX52" fmla="*/ 248920 w 2519680"/>
              <a:gd name="connsiteY52" fmla="*/ 35648 h 805394"/>
              <a:gd name="connsiteX53" fmla="*/ 264160 w 2519680"/>
              <a:gd name="connsiteY53" fmla="*/ 40728 h 805394"/>
              <a:gd name="connsiteX54" fmla="*/ 304800 w 2519680"/>
              <a:gd name="connsiteY54" fmla="*/ 10248 h 805394"/>
              <a:gd name="connsiteX55" fmla="*/ 320040 w 2519680"/>
              <a:gd name="connsiteY55" fmla="*/ 88 h 805394"/>
              <a:gd name="connsiteX56" fmla="*/ 345440 w 2519680"/>
              <a:gd name="connsiteY56" fmla="*/ 40728 h 805394"/>
              <a:gd name="connsiteX57" fmla="*/ 350520 w 2519680"/>
              <a:gd name="connsiteY57" fmla="*/ 55968 h 805394"/>
              <a:gd name="connsiteX58" fmla="*/ 355600 w 2519680"/>
              <a:gd name="connsiteY58" fmla="*/ 71208 h 8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519680" h="805394">
                <a:moveTo>
                  <a:pt x="2519680" y="645248"/>
                </a:moveTo>
                <a:cubicBezTo>
                  <a:pt x="2517987" y="653715"/>
                  <a:pt x="2519389" y="663464"/>
                  <a:pt x="2514600" y="670648"/>
                </a:cubicBezTo>
                <a:cubicBezTo>
                  <a:pt x="2511630" y="675103"/>
                  <a:pt x="2504041" y="673127"/>
                  <a:pt x="2499360" y="675728"/>
                </a:cubicBezTo>
                <a:cubicBezTo>
                  <a:pt x="2488686" y="681658"/>
                  <a:pt x="2480152" y="691352"/>
                  <a:pt x="2468880" y="696048"/>
                </a:cubicBezTo>
                <a:cubicBezTo>
                  <a:pt x="2448560" y="704515"/>
                  <a:pt x="2429506" y="717131"/>
                  <a:pt x="2407920" y="721448"/>
                </a:cubicBezTo>
                <a:lnTo>
                  <a:pt x="2382520" y="726528"/>
                </a:lnTo>
                <a:cubicBezTo>
                  <a:pt x="2372386" y="728371"/>
                  <a:pt x="2362033" y="729110"/>
                  <a:pt x="2352040" y="731608"/>
                </a:cubicBezTo>
                <a:cubicBezTo>
                  <a:pt x="2288384" y="747522"/>
                  <a:pt x="2358995" y="740264"/>
                  <a:pt x="2265680" y="751928"/>
                </a:cubicBezTo>
                <a:cubicBezTo>
                  <a:pt x="2230235" y="756359"/>
                  <a:pt x="2194502" y="758143"/>
                  <a:pt x="2159000" y="762088"/>
                </a:cubicBezTo>
                <a:lnTo>
                  <a:pt x="2113280" y="767168"/>
                </a:lnTo>
                <a:cubicBezTo>
                  <a:pt x="2072175" y="780870"/>
                  <a:pt x="2111537" y="769174"/>
                  <a:pt x="2021840" y="777328"/>
                </a:cubicBezTo>
                <a:cubicBezTo>
                  <a:pt x="2009915" y="778412"/>
                  <a:pt x="1998229" y="781637"/>
                  <a:pt x="1986280" y="782408"/>
                </a:cubicBezTo>
                <a:cubicBezTo>
                  <a:pt x="1945689" y="785027"/>
                  <a:pt x="1905000" y="785795"/>
                  <a:pt x="1864360" y="787488"/>
                </a:cubicBezTo>
                <a:cubicBezTo>
                  <a:pt x="1501362" y="823788"/>
                  <a:pt x="1808306" y="794887"/>
                  <a:pt x="868680" y="787488"/>
                </a:cubicBezTo>
                <a:lnTo>
                  <a:pt x="523240" y="782408"/>
                </a:lnTo>
                <a:cubicBezTo>
                  <a:pt x="511387" y="780715"/>
                  <a:pt x="499618" y="778246"/>
                  <a:pt x="487680" y="777328"/>
                </a:cubicBezTo>
                <a:cubicBezTo>
                  <a:pt x="455557" y="774857"/>
                  <a:pt x="423207" y="775563"/>
                  <a:pt x="391160" y="772248"/>
                </a:cubicBezTo>
                <a:cubicBezTo>
                  <a:pt x="373983" y="770471"/>
                  <a:pt x="357333" y="765270"/>
                  <a:pt x="340360" y="762088"/>
                </a:cubicBezTo>
                <a:cubicBezTo>
                  <a:pt x="330236" y="760190"/>
                  <a:pt x="319935" y="759242"/>
                  <a:pt x="309880" y="757008"/>
                </a:cubicBezTo>
                <a:cubicBezTo>
                  <a:pt x="301603" y="755169"/>
                  <a:pt x="273023" y="743488"/>
                  <a:pt x="269240" y="741768"/>
                </a:cubicBezTo>
                <a:cubicBezTo>
                  <a:pt x="258899" y="737068"/>
                  <a:pt x="249245" y="730897"/>
                  <a:pt x="238760" y="726528"/>
                </a:cubicBezTo>
                <a:cubicBezTo>
                  <a:pt x="228874" y="722409"/>
                  <a:pt x="218440" y="719755"/>
                  <a:pt x="208280" y="716368"/>
                </a:cubicBezTo>
                <a:cubicBezTo>
                  <a:pt x="203200" y="714675"/>
                  <a:pt x="198235" y="712587"/>
                  <a:pt x="193040" y="711288"/>
                </a:cubicBezTo>
                <a:cubicBezTo>
                  <a:pt x="186267" y="709595"/>
                  <a:pt x="179407" y="708214"/>
                  <a:pt x="172720" y="706208"/>
                </a:cubicBezTo>
                <a:cubicBezTo>
                  <a:pt x="162462" y="703131"/>
                  <a:pt x="152400" y="699435"/>
                  <a:pt x="142240" y="696048"/>
                </a:cubicBezTo>
                <a:lnTo>
                  <a:pt x="127000" y="690968"/>
                </a:lnTo>
                <a:cubicBezTo>
                  <a:pt x="121920" y="685888"/>
                  <a:pt x="117167" y="680459"/>
                  <a:pt x="111760" y="675728"/>
                </a:cubicBezTo>
                <a:cubicBezTo>
                  <a:pt x="92453" y="658834"/>
                  <a:pt x="89266" y="657346"/>
                  <a:pt x="71120" y="645248"/>
                </a:cubicBezTo>
                <a:cubicBezTo>
                  <a:pt x="47413" y="609688"/>
                  <a:pt x="60960" y="621541"/>
                  <a:pt x="35560" y="604608"/>
                </a:cubicBezTo>
                <a:cubicBezTo>
                  <a:pt x="32173" y="599528"/>
                  <a:pt x="28130" y="594829"/>
                  <a:pt x="25400" y="589368"/>
                </a:cubicBezTo>
                <a:cubicBezTo>
                  <a:pt x="9648" y="557864"/>
                  <a:pt x="18074" y="562309"/>
                  <a:pt x="5080" y="523328"/>
                </a:cubicBezTo>
                <a:lnTo>
                  <a:pt x="0" y="508088"/>
                </a:lnTo>
                <a:cubicBezTo>
                  <a:pt x="3387" y="453901"/>
                  <a:pt x="3995" y="399469"/>
                  <a:pt x="10160" y="345528"/>
                </a:cubicBezTo>
                <a:cubicBezTo>
                  <a:pt x="10853" y="339462"/>
                  <a:pt x="17972" y="335924"/>
                  <a:pt x="20320" y="330288"/>
                </a:cubicBezTo>
                <a:cubicBezTo>
                  <a:pt x="26499" y="315459"/>
                  <a:pt x="28828" y="299154"/>
                  <a:pt x="35560" y="284568"/>
                </a:cubicBezTo>
                <a:cubicBezTo>
                  <a:pt x="39108" y="276881"/>
                  <a:pt x="46104" y="271293"/>
                  <a:pt x="50800" y="264248"/>
                </a:cubicBezTo>
                <a:cubicBezTo>
                  <a:pt x="56277" y="256033"/>
                  <a:pt x="61624" y="247679"/>
                  <a:pt x="66040" y="238848"/>
                </a:cubicBezTo>
                <a:cubicBezTo>
                  <a:pt x="68435" y="234059"/>
                  <a:pt x="68150" y="228063"/>
                  <a:pt x="71120" y="223608"/>
                </a:cubicBezTo>
                <a:cubicBezTo>
                  <a:pt x="75105" y="217630"/>
                  <a:pt x="81761" y="213887"/>
                  <a:pt x="86360" y="208368"/>
                </a:cubicBezTo>
                <a:cubicBezTo>
                  <a:pt x="104035" y="187158"/>
                  <a:pt x="86742" y="196387"/>
                  <a:pt x="111760" y="188048"/>
                </a:cubicBezTo>
                <a:cubicBezTo>
                  <a:pt x="115147" y="181275"/>
                  <a:pt x="116565" y="173083"/>
                  <a:pt x="121920" y="167728"/>
                </a:cubicBezTo>
                <a:cubicBezTo>
                  <a:pt x="125706" y="163942"/>
                  <a:pt x="132371" y="165043"/>
                  <a:pt x="137160" y="162648"/>
                </a:cubicBezTo>
                <a:cubicBezTo>
                  <a:pt x="142621" y="159918"/>
                  <a:pt x="147320" y="155875"/>
                  <a:pt x="152400" y="152488"/>
                </a:cubicBezTo>
                <a:cubicBezTo>
                  <a:pt x="179493" y="111848"/>
                  <a:pt x="143933" y="160955"/>
                  <a:pt x="177800" y="127088"/>
                </a:cubicBezTo>
                <a:cubicBezTo>
                  <a:pt x="182117" y="122771"/>
                  <a:pt x="183192" y="115662"/>
                  <a:pt x="187960" y="111848"/>
                </a:cubicBezTo>
                <a:cubicBezTo>
                  <a:pt x="192141" y="108503"/>
                  <a:pt x="198411" y="109163"/>
                  <a:pt x="203200" y="106768"/>
                </a:cubicBezTo>
                <a:cubicBezTo>
                  <a:pt x="212031" y="102352"/>
                  <a:pt x="220701" y="97452"/>
                  <a:pt x="228600" y="91528"/>
                </a:cubicBezTo>
                <a:cubicBezTo>
                  <a:pt x="259042" y="68696"/>
                  <a:pt x="228516" y="81396"/>
                  <a:pt x="259080" y="71208"/>
                </a:cubicBezTo>
                <a:cubicBezTo>
                  <a:pt x="283024" y="35292"/>
                  <a:pt x="251754" y="78534"/>
                  <a:pt x="289560" y="40728"/>
                </a:cubicBezTo>
                <a:cubicBezTo>
                  <a:pt x="299408" y="30880"/>
                  <a:pt x="300668" y="22643"/>
                  <a:pt x="304800" y="10248"/>
                </a:cubicBezTo>
                <a:cubicBezTo>
                  <a:pt x="299720" y="6861"/>
                  <a:pt x="295582" y="-916"/>
                  <a:pt x="289560" y="88"/>
                </a:cubicBezTo>
                <a:cubicBezTo>
                  <a:pt x="282474" y="1269"/>
                  <a:pt x="279727" y="10597"/>
                  <a:pt x="274320" y="15328"/>
                </a:cubicBezTo>
                <a:cubicBezTo>
                  <a:pt x="266160" y="22468"/>
                  <a:pt x="257387" y="28875"/>
                  <a:pt x="248920" y="35648"/>
                </a:cubicBezTo>
                <a:cubicBezTo>
                  <a:pt x="254000" y="37341"/>
                  <a:pt x="259285" y="42944"/>
                  <a:pt x="264160" y="40728"/>
                </a:cubicBezTo>
                <a:cubicBezTo>
                  <a:pt x="279576" y="33721"/>
                  <a:pt x="290711" y="19641"/>
                  <a:pt x="304800" y="10248"/>
                </a:cubicBezTo>
                <a:lnTo>
                  <a:pt x="320040" y="88"/>
                </a:lnTo>
                <a:cubicBezTo>
                  <a:pt x="344191" y="16189"/>
                  <a:pt x="333349" y="4456"/>
                  <a:pt x="345440" y="40728"/>
                </a:cubicBezTo>
                <a:lnTo>
                  <a:pt x="350520" y="55968"/>
                </a:lnTo>
                <a:lnTo>
                  <a:pt x="355600" y="71208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手繪多邊形: 圖案 137">
            <a:extLst>
              <a:ext uri="{FF2B5EF4-FFF2-40B4-BE49-F238E27FC236}">
                <a16:creationId xmlns:a16="http://schemas.microsoft.com/office/drawing/2014/main" id="{4D9047B0-3564-4F0B-BB4D-072B3B447830}"/>
              </a:ext>
            </a:extLst>
          </p:cNvPr>
          <p:cNvSpPr/>
          <p:nvPr/>
        </p:nvSpPr>
        <p:spPr>
          <a:xfrm>
            <a:off x="599021" y="2046198"/>
            <a:ext cx="1438059" cy="2769642"/>
          </a:xfrm>
          <a:custGeom>
            <a:avLst/>
            <a:gdLst>
              <a:gd name="connsiteX0" fmla="*/ 1438059 w 1438059"/>
              <a:gd name="connsiteY0" fmla="*/ 2602002 h 2769642"/>
              <a:gd name="connsiteX1" fmla="*/ 1417739 w 1438059"/>
              <a:gd name="connsiteY1" fmla="*/ 2637562 h 2769642"/>
              <a:gd name="connsiteX2" fmla="*/ 1407579 w 1438059"/>
              <a:gd name="connsiteY2" fmla="*/ 2657882 h 2769642"/>
              <a:gd name="connsiteX3" fmla="*/ 1382179 w 1438059"/>
              <a:gd name="connsiteY3" fmla="*/ 2668042 h 2769642"/>
              <a:gd name="connsiteX4" fmla="*/ 1331379 w 1438059"/>
              <a:gd name="connsiteY4" fmla="*/ 2693442 h 2769642"/>
              <a:gd name="connsiteX5" fmla="*/ 1265339 w 1438059"/>
              <a:gd name="connsiteY5" fmla="*/ 2713762 h 2769642"/>
              <a:gd name="connsiteX6" fmla="*/ 1158659 w 1438059"/>
              <a:gd name="connsiteY6" fmla="*/ 2739162 h 2769642"/>
              <a:gd name="connsiteX7" fmla="*/ 1128179 w 1438059"/>
              <a:gd name="connsiteY7" fmla="*/ 2744242 h 2769642"/>
              <a:gd name="connsiteX8" fmla="*/ 1067219 w 1438059"/>
              <a:gd name="connsiteY8" fmla="*/ 2754402 h 2769642"/>
              <a:gd name="connsiteX9" fmla="*/ 991019 w 1438059"/>
              <a:gd name="connsiteY9" fmla="*/ 2759482 h 2769642"/>
              <a:gd name="connsiteX10" fmla="*/ 762419 w 1438059"/>
              <a:gd name="connsiteY10" fmla="*/ 2764562 h 2769642"/>
              <a:gd name="connsiteX11" fmla="*/ 604939 w 1438059"/>
              <a:gd name="connsiteY11" fmla="*/ 2769642 h 2769642"/>
              <a:gd name="connsiteX12" fmla="*/ 467779 w 1438059"/>
              <a:gd name="connsiteY12" fmla="*/ 2759482 h 2769642"/>
              <a:gd name="connsiteX13" fmla="*/ 427139 w 1438059"/>
              <a:gd name="connsiteY13" fmla="*/ 2754402 h 2769642"/>
              <a:gd name="connsiteX14" fmla="*/ 411899 w 1438059"/>
              <a:gd name="connsiteY14" fmla="*/ 2749322 h 2769642"/>
              <a:gd name="connsiteX15" fmla="*/ 376339 w 1438059"/>
              <a:gd name="connsiteY15" fmla="*/ 2744242 h 2769642"/>
              <a:gd name="connsiteX16" fmla="*/ 305219 w 1438059"/>
              <a:gd name="connsiteY16" fmla="*/ 2734082 h 2769642"/>
              <a:gd name="connsiteX17" fmla="*/ 259499 w 1438059"/>
              <a:gd name="connsiteY17" fmla="*/ 2718842 h 2769642"/>
              <a:gd name="connsiteX18" fmla="*/ 218859 w 1438059"/>
              <a:gd name="connsiteY18" fmla="*/ 2693442 h 2769642"/>
              <a:gd name="connsiteX19" fmla="*/ 157899 w 1438059"/>
              <a:gd name="connsiteY19" fmla="*/ 2642642 h 2769642"/>
              <a:gd name="connsiteX20" fmla="*/ 127419 w 1438059"/>
              <a:gd name="connsiteY20" fmla="*/ 2607082 h 2769642"/>
              <a:gd name="connsiteX21" fmla="*/ 86779 w 1438059"/>
              <a:gd name="connsiteY21" fmla="*/ 2541042 h 2769642"/>
              <a:gd name="connsiteX22" fmla="*/ 66459 w 1438059"/>
              <a:gd name="connsiteY22" fmla="*/ 2490242 h 2769642"/>
              <a:gd name="connsiteX23" fmla="*/ 61379 w 1438059"/>
              <a:gd name="connsiteY23" fmla="*/ 2459762 h 2769642"/>
              <a:gd name="connsiteX24" fmla="*/ 51219 w 1438059"/>
              <a:gd name="connsiteY24" fmla="*/ 2444522 h 2769642"/>
              <a:gd name="connsiteX25" fmla="*/ 46139 w 1438059"/>
              <a:gd name="connsiteY25" fmla="*/ 2408962 h 2769642"/>
              <a:gd name="connsiteX26" fmla="*/ 25819 w 1438059"/>
              <a:gd name="connsiteY26" fmla="*/ 2307362 h 2769642"/>
              <a:gd name="connsiteX27" fmla="*/ 15659 w 1438059"/>
              <a:gd name="connsiteY27" fmla="*/ 2170202 h 2769642"/>
              <a:gd name="connsiteX28" fmla="*/ 5499 w 1438059"/>
              <a:gd name="connsiteY28" fmla="*/ 1936522 h 2769642"/>
              <a:gd name="connsiteX29" fmla="*/ 419 w 1438059"/>
              <a:gd name="connsiteY29" fmla="*/ 1276122 h 2769642"/>
              <a:gd name="connsiteX30" fmla="*/ 10579 w 1438059"/>
              <a:gd name="connsiteY30" fmla="*/ 935762 h 2769642"/>
              <a:gd name="connsiteX31" fmla="*/ 15659 w 1438059"/>
              <a:gd name="connsiteY31" fmla="*/ 905282 h 2769642"/>
              <a:gd name="connsiteX32" fmla="*/ 20739 w 1438059"/>
              <a:gd name="connsiteY32" fmla="*/ 788442 h 2769642"/>
              <a:gd name="connsiteX33" fmla="*/ 25819 w 1438059"/>
              <a:gd name="connsiteY33" fmla="*/ 742722 h 2769642"/>
              <a:gd name="connsiteX34" fmla="*/ 30899 w 1438059"/>
              <a:gd name="connsiteY34" fmla="*/ 641122 h 2769642"/>
              <a:gd name="connsiteX35" fmla="*/ 41059 w 1438059"/>
              <a:gd name="connsiteY35" fmla="*/ 549682 h 2769642"/>
              <a:gd name="connsiteX36" fmla="*/ 51219 w 1438059"/>
              <a:gd name="connsiteY36" fmla="*/ 432842 h 2769642"/>
              <a:gd name="connsiteX37" fmla="*/ 56299 w 1438059"/>
              <a:gd name="connsiteY37" fmla="*/ 412522 h 2769642"/>
              <a:gd name="connsiteX38" fmla="*/ 61379 w 1438059"/>
              <a:gd name="connsiteY38" fmla="*/ 382042 h 2769642"/>
              <a:gd name="connsiteX39" fmla="*/ 76619 w 1438059"/>
              <a:gd name="connsiteY39" fmla="*/ 321082 h 2769642"/>
              <a:gd name="connsiteX40" fmla="*/ 96939 w 1438059"/>
              <a:gd name="connsiteY40" fmla="*/ 285522 h 2769642"/>
              <a:gd name="connsiteX41" fmla="*/ 107099 w 1438059"/>
              <a:gd name="connsiteY41" fmla="*/ 265202 h 2769642"/>
              <a:gd name="connsiteX42" fmla="*/ 122339 w 1438059"/>
              <a:gd name="connsiteY42" fmla="*/ 249962 h 2769642"/>
              <a:gd name="connsiteX43" fmla="*/ 142659 w 1438059"/>
              <a:gd name="connsiteY43" fmla="*/ 214402 h 2769642"/>
              <a:gd name="connsiteX44" fmla="*/ 178219 w 1438059"/>
              <a:gd name="connsiteY44" fmla="*/ 189002 h 2769642"/>
              <a:gd name="connsiteX45" fmla="*/ 193459 w 1438059"/>
              <a:gd name="connsiteY45" fmla="*/ 173762 h 2769642"/>
              <a:gd name="connsiteX46" fmla="*/ 218859 w 1438059"/>
              <a:gd name="connsiteY46" fmla="*/ 143282 h 2769642"/>
              <a:gd name="connsiteX47" fmla="*/ 234099 w 1438059"/>
              <a:gd name="connsiteY47" fmla="*/ 138202 h 2769642"/>
              <a:gd name="connsiteX48" fmla="*/ 239179 w 1438059"/>
              <a:gd name="connsiteY48" fmla="*/ 122962 h 2769642"/>
              <a:gd name="connsiteX49" fmla="*/ 274739 w 1438059"/>
              <a:gd name="connsiteY49" fmla="*/ 107722 h 2769642"/>
              <a:gd name="connsiteX50" fmla="*/ 376339 w 1438059"/>
              <a:gd name="connsiteY50" fmla="*/ 67082 h 2769642"/>
              <a:gd name="connsiteX51" fmla="*/ 427139 w 1438059"/>
              <a:gd name="connsiteY51" fmla="*/ 62002 h 2769642"/>
              <a:gd name="connsiteX52" fmla="*/ 462699 w 1438059"/>
              <a:gd name="connsiteY52" fmla="*/ 51842 h 2769642"/>
              <a:gd name="connsiteX53" fmla="*/ 676059 w 1438059"/>
              <a:gd name="connsiteY53" fmla="*/ 41682 h 2769642"/>
              <a:gd name="connsiteX54" fmla="*/ 711619 w 1438059"/>
              <a:gd name="connsiteY54" fmla="*/ 26442 h 2769642"/>
              <a:gd name="connsiteX55" fmla="*/ 716699 w 1438059"/>
              <a:gd name="connsiteY55" fmla="*/ 11202 h 2769642"/>
              <a:gd name="connsiteX56" fmla="*/ 681139 w 1438059"/>
              <a:gd name="connsiteY56" fmla="*/ 6122 h 2769642"/>
              <a:gd name="connsiteX57" fmla="*/ 670979 w 1438059"/>
              <a:gd name="connsiteY57" fmla="*/ 21362 h 2769642"/>
              <a:gd name="connsiteX58" fmla="*/ 650659 w 1438059"/>
              <a:gd name="connsiteY58" fmla="*/ 31522 h 2769642"/>
              <a:gd name="connsiteX59" fmla="*/ 676059 w 1438059"/>
              <a:gd name="connsiteY59" fmla="*/ 26442 h 2769642"/>
              <a:gd name="connsiteX60" fmla="*/ 691299 w 1438059"/>
              <a:gd name="connsiteY60" fmla="*/ 16282 h 2769642"/>
              <a:gd name="connsiteX61" fmla="*/ 721779 w 1438059"/>
              <a:gd name="connsiteY61" fmla="*/ 1042 h 2769642"/>
              <a:gd name="connsiteX62" fmla="*/ 737019 w 1438059"/>
              <a:gd name="connsiteY62" fmla="*/ 21362 h 2769642"/>
              <a:gd name="connsiteX63" fmla="*/ 752259 w 1438059"/>
              <a:gd name="connsiteY63" fmla="*/ 36602 h 2769642"/>
              <a:gd name="connsiteX64" fmla="*/ 762419 w 1438059"/>
              <a:gd name="connsiteY64" fmla="*/ 51842 h 276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38059" h="2769642">
                <a:moveTo>
                  <a:pt x="1438059" y="2602002"/>
                </a:moveTo>
                <a:cubicBezTo>
                  <a:pt x="1431286" y="2613855"/>
                  <a:pt x="1424276" y="2625577"/>
                  <a:pt x="1417739" y="2637562"/>
                </a:cubicBezTo>
                <a:cubicBezTo>
                  <a:pt x="1414113" y="2644210"/>
                  <a:pt x="1413329" y="2652954"/>
                  <a:pt x="1407579" y="2657882"/>
                </a:cubicBezTo>
                <a:cubicBezTo>
                  <a:pt x="1400655" y="2663816"/>
                  <a:pt x="1390442" y="2664186"/>
                  <a:pt x="1382179" y="2668042"/>
                </a:cubicBezTo>
                <a:cubicBezTo>
                  <a:pt x="1365023" y="2676048"/>
                  <a:pt x="1349340" y="2687455"/>
                  <a:pt x="1331379" y="2693442"/>
                </a:cubicBezTo>
                <a:cubicBezTo>
                  <a:pt x="1302009" y="2703232"/>
                  <a:pt x="1296457" y="2705573"/>
                  <a:pt x="1265339" y="2713762"/>
                </a:cubicBezTo>
                <a:cubicBezTo>
                  <a:pt x="1236323" y="2721398"/>
                  <a:pt x="1189727" y="2732948"/>
                  <a:pt x="1158659" y="2739162"/>
                </a:cubicBezTo>
                <a:cubicBezTo>
                  <a:pt x="1148559" y="2741182"/>
                  <a:pt x="1138313" y="2742399"/>
                  <a:pt x="1128179" y="2744242"/>
                </a:cubicBezTo>
                <a:cubicBezTo>
                  <a:pt x="1101785" y="2749041"/>
                  <a:pt x="1096423" y="2751747"/>
                  <a:pt x="1067219" y="2754402"/>
                </a:cubicBezTo>
                <a:cubicBezTo>
                  <a:pt x="1041867" y="2756707"/>
                  <a:pt x="1016461" y="2758634"/>
                  <a:pt x="991019" y="2759482"/>
                </a:cubicBezTo>
                <a:cubicBezTo>
                  <a:pt x="914842" y="2762021"/>
                  <a:pt x="838611" y="2762557"/>
                  <a:pt x="762419" y="2764562"/>
                </a:cubicBezTo>
                <a:lnTo>
                  <a:pt x="604939" y="2769642"/>
                </a:lnTo>
                <a:lnTo>
                  <a:pt x="467779" y="2759482"/>
                </a:lnTo>
                <a:cubicBezTo>
                  <a:pt x="454177" y="2758316"/>
                  <a:pt x="440571" y="2756844"/>
                  <a:pt x="427139" y="2754402"/>
                </a:cubicBezTo>
                <a:cubicBezTo>
                  <a:pt x="421871" y="2753444"/>
                  <a:pt x="417150" y="2750372"/>
                  <a:pt x="411899" y="2749322"/>
                </a:cubicBezTo>
                <a:cubicBezTo>
                  <a:pt x="400158" y="2746974"/>
                  <a:pt x="388220" y="2745727"/>
                  <a:pt x="376339" y="2744242"/>
                </a:cubicBezTo>
                <a:cubicBezTo>
                  <a:pt x="358762" y="2742045"/>
                  <a:pt x="324975" y="2740009"/>
                  <a:pt x="305219" y="2734082"/>
                </a:cubicBezTo>
                <a:cubicBezTo>
                  <a:pt x="209572" y="2705388"/>
                  <a:pt x="337487" y="2738339"/>
                  <a:pt x="259499" y="2718842"/>
                </a:cubicBezTo>
                <a:cubicBezTo>
                  <a:pt x="245952" y="2710375"/>
                  <a:pt x="231131" y="2703669"/>
                  <a:pt x="218859" y="2693442"/>
                </a:cubicBezTo>
                <a:cubicBezTo>
                  <a:pt x="198539" y="2676509"/>
                  <a:pt x="175113" y="2662725"/>
                  <a:pt x="157899" y="2642642"/>
                </a:cubicBezTo>
                <a:cubicBezTo>
                  <a:pt x="147739" y="2630789"/>
                  <a:pt x="136938" y="2619456"/>
                  <a:pt x="127419" y="2607082"/>
                </a:cubicBezTo>
                <a:cubicBezTo>
                  <a:pt x="117012" y="2593553"/>
                  <a:pt x="93607" y="2555552"/>
                  <a:pt x="86779" y="2541042"/>
                </a:cubicBezTo>
                <a:cubicBezTo>
                  <a:pt x="79013" y="2524540"/>
                  <a:pt x="73232" y="2507175"/>
                  <a:pt x="66459" y="2490242"/>
                </a:cubicBezTo>
                <a:cubicBezTo>
                  <a:pt x="64766" y="2480082"/>
                  <a:pt x="64636" y="2469534"/>
                  <a:pt x="61379" y="2459762"/>
                </a:cubicBezTo>
                <a:cubicBezTo>
                  <a:pt x="59448" y="2453970"/>
                  <a:pt x="52973" y="2450370"/>
                  <a:pt x="51219" y="2444522"/>
                </a:cubicBezTo>
                <a:cubicBezTo>
                  <a:pt x="47778" y="2433053"/>
                  <a:pt x="48107" y="2420773"/>
                  <a:pt x="46139" y="2408962"/>
                </a:cubicBezTo>
                <a:cubicBezTo>
                  <a:pt x="37504" y="2357151"/>
                  <a:pt x="36526" y="2355542"/>
                  <a:pt x="25819" y="2307362"/>
                </a:cubicBezTo>
                <a:cubicBezTo>
                  <a:pt x="22432" y="2261642"/>
                  <a:pt x="17421" y="2216013"/>
                  <a:pt x="15659" y="2170202"/>
                </a:cubicBezTo>
                <a:cubicBezTo>
                  <a:pt x="9276" y="2004238"/>
                  <a:pt x="12779" y="2082126"/>
                  <a:pt x="5499" y="1936522"/>
                </a:cubicBezTo>
                <a:cubicBezTo>
                  <a:pt x="3806" y="1716389"/>
                  <a:pt x="419" y="1496262"/>
                  <a:pt x="419" y="1276122"/>
                </a:cubicBezTo>
                <a:cubicBezTo>
                  <a:pt x="419" y="1179185"/>
                  <a:pt x="-3158" y="1045661"/>
                  <a:pt x="10579" y="935762"/>
                </a:cubicBezTo>
                <a:cubicBezTo>
                  <a:pt x="11857" y="925541"/>
                  <a:pt x="13966" y="915442"/>
                  <a:pt x="15659" y="905282"/>
                </a:cubicBezTo>
                <a:cubicBezTo>
                  <a:pt x="17352" y="866335"/>
                  <a:pt x="18307" y="827350"/>
                  <a:pt x="20739" y="788442"/>
                </a:cubicBezTo>
                <a:cubicBezTo>
                  <a:pt x="21695" y="773138"/>
                  <a:pt x="24764" y="758019"/>
                  <a:pt x="25819" y="742722"/>
                </a:cubicBezTo>
                <a:cubicBezTo>
                  <a:pt x="28152" y="708893"/>
                  <a:pt x="28230" y="674926"/>
                  <a:pt x="30899" y="641122"/>
                </a:cubicBezTo>
                <a:cubicBezTo>
                  <a:pt x="33313" y="610550"/>
                  <a:pt x="38402" y="580234"/>
                  <a:pt x="41059" y="549682"/>
                </a:cubicBezTo>
                <a:cubicBezTo>
                  <a:pt x="44446" y="510735"/>
                  <a:pt x="41737" y="470768"/>
                  <a:pt x="51219" y="432842"/>
                </a:cubicBezTo>
                <a:cubicBezTo>
                  <a:pt x="52912" y="426069"/>
                  <a:pt x="54930" y="419368"/>
                  <a:pt x="56299" y="412522"/>
                </a:cubicBezTo>
                <a:cubicBezTo>
                  <a:pt x="58319" y="402422"/>
                  <a:pt x="59145" y="392097"/>
                  <a:pt x="61379" y="382042"/>
                </a:cubicBezTo>
                <a:cubicBezTo>
                  <a:pt x="65923" y="361595"/>
                  <a:pt x="66227" y="339268"/>
                  <a:pt x="76619" y="321082"/>
                </a:cubicBezTo>
                <a:cubicBezTo>
                  <a:pt x="83392" y="309229"/>
                  <a:pt x="90402" y="297507"/>
                  <a:pt x="96939" y="285522"/>
                </a:cubicBezTo>
                <a:cubicBezTo>
                  <a:pt x="100565" y="278874"/>
                  <a:pt x="102697" y="271364"/>
                  <a:pt x="107099" y="265202"/>
                </a:cubicBezTo>
                <a:cubicBezTo>
                  <a:pt x="111275" y="259356"/>
                  <a:pt x="118219" y="255848"/>
                  <a:pt x="122339" y="249962"/>
                </a:cubicBezTo>
                <a:cubicBezTo>
                  <a:pt x="130168" y="238778"/>
                  <a:pt x="134131" y="225062"/>
                  <a:pt x="142659" y="214402"/>
                </a:cubicBezTo>
                <a:cubicBezTo>
                  <a:pt x="149979" y="205251"/>
                  <a:pt x="168831" y="196826"/>
                  <a:pt x="178219" y="189002"/>
                </a:cubicBezTo>
                <a:cubicBezTo>
                  <a:pt x="183738" y="184403"/>
                  <a:pt x="188860" y="179281"/>
                  <a:pt x="193459" y="173762"/>
                </a:cubicBezTo>
                <a:cubicBezTo>
                  <a:pt x="205173" y="159705"/>
                  <a:pt x="202163" y="154413"/>
                  <a:pt x="218859" y="143282"/>
                </a:cubicBezTo>
                <a:cubicBezTo>
                  <a:pt x="223314" y="140312"/>
                  <a:pt x="229019" y="139895"/>
                  <a:pt x="234099" y="138202"/>
                </a:cubicBezTo>
                <a:cubicBezTo>
                  <a:pt x="235792" y="133122"/>
                  <a:pt x="235393" y="126748"/>
                  <a:pt x="239179" y="122962"/>
                </a:cubicBezTo>
                <a:cubicBezTo>
                  <a:pt x="248319" y="113822"/>
                  <a:pt x="263607" y="112782"/>
                  <a:pt x="274739" y="107722"/>
                </a:cubicBezTo>
                <a:cubicBezTo>
                  <a:pt x="307148" y="92990"/>
                  <a:pt x="339744" y="70742"/>
                  <a:pt x="376339" y="67082"/>
                </a:cubicBezTo>
                <a:lnTo>
                  <a:pt x="427139" y="62002"/>
                </a:lnTo>
                <a:cubicBezTo>
                  <a:pt x="440196" y="57650"/>
                  <a:pt x="448666" y="54393"/>
                  <a:pt x="462699" y="51842"/>
                </a:cubicBezTo>
                <a:cubicBezTo>
                  <a:pt x="532991" y="39062"/>
                  <a:pt x="604950" y="43714"/>
                  <a:pt x="676059" y="41682"/>
                </a:cubicBezTo>
                <a:cubicBezTo>
                  <a:pt x="688261" y="38632"/>
                  <a:pt x="702848" y="37405"/>
                  <a:pt x="711619" y="26442"/>
                </a:cubicBezTo>
                <a:cubicBezTo>
                  <a:pt x="714964" y="22261"/>
                  <a:pt x="715006" y="16282"/>
                  <a:pt x="716699" y="11202"/>
                </a:cubicBezTo>
                <a:cubicBezTo>
                  <a:pt x="702821" y="1950"/>
                  <a:pt x="699181" y="-5906"/>
                  <a:pt x="681139" y="6122"/>
                </a:cubicBezTo>
                <a:cubicBezTo>
                  <a:pt x="676059" y="9509"/>
                  <a:pt x="675669" y="17453"/>
                  <a:pt x="670979" y="21362"/>
                </a:cubicBezTo>
                <a:cubicBezTo>
                  <a:pt x="665161" y="26210"/>
                  <a:pt x="645304" y="26167"/>
                  <a:pt x="650659" y="31522"/>
                </a:cubicBezTo>
                <a:cubicBezTo>
                  <a:pt x="656764" y="37627"/>
                  <a:pt x="667592" y="28135"/>
                  <a:pt x="676059" y="26442"/>
                </a:cubicBezTo>
                <a:cubicBezTo>
                  <a:pt x="681139" y="23055"/>
                  <a:pt x="685838" y="19012"/>
                  <a:pt x="691299" y="16282"/>
                </a:cubicBezTo>
                <a:cubicBezTo>
                  <a:pt x="733363" y="-4750"/>
                  <a:pt x="678103" y="30159"/>
                  <a:pt x="721779" y="1042"/>
                </a:cubicBezTo>
                <a:cubicBezTo>
                  <a:pt x="726859" y="7815"/>
                  <a:pt x="731509" y="14934"/>
                  <a:pt x="737019" y="21362"/>
                </a:cubicBezTo>
                <a:cubicBezTo>
                  <a:pt x="741694" y="26817"/>
                  <a:pt x="748274" y="30624"/>
                  <a:pt x="752259" y="36602"/>
                </a:cubicBezTo>
                <a:cubicBezTo>
                  <a:pt x="763490" y="53448"/>
                  <a:pt x="750208" y="51842"/>
                  <a:pt x="762419" y="51842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手繪多邊形: 圖案 138">
            <a:extLst>
              <a:ext uri="{FF2B5EF4-FFF2-40B4-BE49-F238E27FC236}">
                <a16:creationId xmlns:a16="http://schemas.microsoft.com/office/drawing/2014/main" id="{6DB74E7D-B7E7-4A9F-92DA-4CBCC34411D0}"/>
              </a:ext>
            </a:extLst>
          </p:cNvPr>
          <p:cNvSpPr/>
          <p:nvPr/>
        </p:nvSpPr>
        <p:spPr>
          <a:xfrm>
            <a:off x="261026" y="1417320"/>
            <a:ext cx="3040974" cy="3408680"/>
          </a:xfrm>
          <a:custGeom>
            <a:avLst/>
            <a:gdLst>
              <a:gd name="connsiteX0" fmla="*/ 1059774 w 3040974"/>
              <a:gd name="connsiteY0" fmla="*/ 3246120 h 3408680"/>
              <a:gd name="connsiteX1" fmla="*/ 1049614 w 3040974"/>
              <a:gd name="connsiteY1" fmla="*/ 3286760 h 3408680"/>
              <a:gd name="connsiteX2" fmla="*/ 1029294 w 3040974"/>
              <a:gd name="connsiteY2" fmla="*/ 3312160 h 3408680"/>
              <a:gd name="connsiteX3" fmla="*/ 993734 w 3040974"/>
              <a:gd name="connsiteY3" fmla="*/ 3347720 h 3408680"/>
              <a:gd name="connsiteX4" fmla="*/ 948014 w 3040974"/>
              <a:gd name="connsiteY4" fmla="*/ 3368040 h 3408680"/>
              <a:gd name="connsiteX5" fmla="*/ 902294 w 3040974"/>
              <a:gd name="connsiteY5" fmla="*/ 3383280 h 3408680"/>
              <a:gd name="connsiteX6" fmla="*/ 826094 w 3040974"/>
              <a:gd name="connsiteY6" fmla="*/ 3393440 h 3408680"/>
              <a:gd name="connsiteX7" fmla="*/ 754974 w 3040974"/>
              <a:gd name="connsiteY7" fmla="*/ 3403600 h 3408680"/>
              <a:gd name="connsiteX8" fmla="*/ 714334 w 3040974"/>
              <a:gd name="connsiteY8" fmla="*/ 3408680 h 3408680"/>
              <a:gd name="connsiteX9" fmla="*/ 531454 w 3040974"/>
              <a:gd name="connsiteY9" fmla="*/ 3388360 h 3408680"/>
              <a:gd name="connsiteX10" fmla="*/ 511134 w 3040974"/>
              <a:gd name="connsiteY10" fmla="*/ 3383280 h 3408680"/>
              <a:gd name="connsiteX11" fmla="*/ 394294 w 3040974"/>
              <a:gd name="connsiteY11" fmla="*/ 3312160 h 3408680"/>
              <a:gd name="connsiteX12" fmla="*/ 368894 w 3040974"/>
              <a:gd name="connsiteY12" fmla="*/ 3296920 h 3408680"/>
              <a:gd name="connsiteX13" fmla="*/ 323174 w 3040974"/>
              <a:gd name="connsiteY13" fmla="*/ 3251200 h 3408680"/>
              <a:gd name="connsiteX14" fmla="*/ 287614 w 3040974"/>
              <a:gd name="connsiteY14" fmla="*/ 3215640 h 3408680"/>
              <a:gd name="connsiteX15" fmla="*/ 262214 w 3040974"/>
              <a:gd name="connsiteY15" fmla="*/ 3195320 h 3408680"/>
              <a:gd name="connsiteX16" fmla="*/ 211414 w 3040974"/>
              <a:gd name="connsiteY16" fmla="*/ 3119120 h 3408680"/>
              <a:gd name="connsiteX17" fmla="*/ 175854 w 3040974"/>
              <a:gd name="connsiteY17" fmla="*/ 3068320 h 3408680"/>
              <a:gd name="connsiteX18" fmla="*/ 119974 w 3040974"/>
              <a:gd name="connsiteY18" fmla="*/ 2946400 h 3408680"/>
              <a:gd name="connsiteX19" fmla="*/ 104734 w 3040974"/>
              <a:gd name="connsiteY19" fmla="*/ 2895600 h 3408680"/>
              <a:gd name="connsiteX20" fmla="*/ 94574 w 3040974"/>
              <a:gd name="connsiteY20" fmla="*/ 2870200 h 3408680"/>
              <a:gd name="connsiteX21" fmla="*/ 69174 w 3040974"/>
              <a:gd name="connsiteY21" fmla="*/ 2778760 h 3408680"/>
              <a:gd name="connsiteX22" fmla="*/ 53934 w 3040974"/>
              <a:gd name="connsiteY22" fmla="*/ 2712720 h 3408680"/>
              <a:gd name="connsiteX23" fmla="*/ 48854 w 3040974"/>
              <a:gd name="connsiteY23" fmla="*/ 2677160 h 3408680"/>
              <a:gd name="connsiteX24" fmla="*/ 28534 w 3040974"/>
              <a:gd name="connsiteY24" fmla="*/ 2600960 h 3408680"/>
              <a:gd name="connsiteX25" fmla="*/ 8214 w 3040974"/>
              <a:gd name="connsiteY25" fmla="*/ 2494280 h 3408680"/>
              <a:gd name="connsiteX26" fmla="*/ 8214 w 3040974"/>
              <a:gd name="connsiteY26" fmla="*/ 2037080 h 3408680"/>
              <a:gd name="connsiteX27" fmla="*/ 18374 w 3040974"/>
              <a:gd name="connsiteY27" fmla="*/ 1874520 h 3408680"/>
              <a:gd name="connsiteX28" fmla="*/ 28534 w 3040974"/>
              <a:gd name="connsiteY28" fmla="*/ 1620520 h 3408680"/>
              <a:gd name="connsiteX29" fmla="*/ 33614 w 3040974"/>
              <a:gd name="connsiteY29" fmla="*/ 1574800 h 3408680"/>
              <a:gd name="connsiteX30" fmla="*/ 43774 w 3040974"/>
              <a:gd name="connsiteY30" fmla="*/ 1524000 h 3408680"/>
              <a:gd name="connsiteX31" fmla="*/ 48854 w 3040974"/>
              <a:gd name="connsiteY31" fmla="*/ 1503680 h 3408680"/>
              <a:gd name="connsiteX32" fmla="*/ 64094 w 3040974"/>
              <a:gd name="connsiteY32" fmla="*/ 1437640 h 3408680"/>
              <a:gd name="connsiteX33" fmla="*/ 69174 w 3040974"/>
              <a:gd name="connsiteY33" fmla="*/ 1402080 h 3408680"/>
              <a:gd name="connsiteX34" fmla="*/ 94574 w 3040974"/>
              <a:gd name="connsiteY34" fmla="*/ 1336040 h 3408680"/>
              <a:gd name="connsiteX35" fmla="*/ 99654 w 3040974"/>
              <a:gd name="connsiteY35" fmla="*/ 1320800 h 3408680"/>
              <a:gd name="connsiteX36" fmla="*/ 109814 w 3040974"/>
              <a:gd name="connsiteY36" fmla="*/ 1305560 h 3408680"/>
              <a:gd name="connsiteX37" fmla="*/ 119974 w 3040974"/>
              <a:gd name="connsiteY37" fmla="*/ 1275080 h 3408680"/>
              <a:gd name="connsiteX38" fmla="*/ 130134 w 3040974"/>
              <a:gd name="connsiteY38" fmla="*/ 1259840 h 3408680"/>
              <a:gd name="connsiteX39" fmla="*/ 155534 w 3040974"/>
              <a:gd name="connsiteY39" fmla="*/ 1224280 h 3408680"/>
              <a:gd name="connsiteX40" fmla="*/ 165694 w 3040974"/>
              <a:gd name="connsiteY40" fmla="*/ 1198880 h 3408680"/>
              <a:gd name="connsiteX41" fmla="*/ 170774 w 3040974"/>
              <a:gd name="connsiteY41" fmla="*/ 1178560 h 3408680"/>
              <a:gd name="connsiteX42" fmla="*/ 201254 w 3040974"/>
              <a:gd name="connsiteY42" fmla="*/ 1107440 h 3408680"/>
              <a:gd name="connsiteX43" fmla="*/ 216494 w 3040974"/>
              <a:gd name="connsiteY43" fmla="*/ 1041400 h 3408680"/>
              <a:gd name="connsiteX44" fmla="*/ 221574 w 3040974"/>
              <a:gd name="connsiteY44" fmla="*/ 1005840 h 3408680"/>
              <a:gd name="connsiteX45" fmla="*/ 226654 w 3040974"/>
              <a:gd name="connsiteY45" fmla="*/ 990600 h 3408680"/>
              <a:gd name="connsiteX46" fmla="*/ 231734 w 3040974"/>
              <a:gd name="connsiteY46" fmla="*/ 965200 h 3408680"/>
              <a:gd name="connsiteX47" fmla="*/ 241894 w 3040974"/>
              <a:gd name="connsiteY47" fmla="*/ 924560 h 3408680"/>
              <a:gd name="connsiteX48" fmla="*/ 246974 w 3040974"/>
              <a:gd name="connsiteY48" fmla="*/ 899160 h 3408680"/>
              <a:gd name="connsiteX49" fmla="*/ 252054 w 3040974"/>
              <a:gd name="connsiteY49" fmla="*/ 868680 h 3408680"/>
              <a:gd name="connsiteX50" fmla="*/ 262214 w 3040974"/>
              <a:gd name="connsiteY50" fmla="*/ 848360 h 3408680"/>
              <a:gd name="connsiteX51" fmla="*/ 272374 w 3040974"/>
              <a:gd name="connsiteY51" fmla="*/ 812800 h 3408680"/>
              <a:gd name="connsiteX52" fmla="*/ 287614 w 3040974"/>
              <a:gd name="connsiteY52" fmla="*/ 767080 h 3408680"/>
              <a:gd name="connsiteX53" fmla="*/ 292694 w 3040974"/>
              <a:gd name="connsiteY53" fmla="*/ 746760 h 3408680"/>
              <a:gd name="connsiteX54" fmla="*/ 302854 w 3040974"/>
              <a:gd name="connsiteY54" fmla="*/ 726440 h 3408680"/>
              <a:gd name="connsiteX55" fmla="*/ 307934 w 3040974"/>
              <a:gd name="connsiteY55" fmla="*/ 701040 h 3408680"/>
              <a:gd name="connsiteX56" fmla="*/ 318094 w 3040974"/>
              <a:gd name="connsiteY56" fmla="*/ 665480 h 3408680"/>
              <a:gd name="connsiteX57" fmla="*/ 323174 w 3040974"/>
              <a:gd name="connsiteY57" fmla="*/ 635000 h 3408680"/>
              <a:gd name="connsiteX58" fmla="*/ 328254 w 3040974"/>
              <a:gd name="connsiteY58" fmla="*/ 594360 h 3408680"/>
              <a:gd name="connsiteX59" fmla="*/ 338414 w 3040974"/>
              <a:gd name="connsiteY59" fmla="*/ 574040 h 3408680"/>
              <a:gd name="connsiteX60" fmla="*/ 353654 w 3040974"/>
              <a:gd name="connsiteY60" fmla="*/ 513080 h 3408680"/>
              <a:gd name="connsiteX61" fmla="*/ 358734 w 3040974"/>
              <a:gd name="connsiteY61" fmla="*/ 482600 h 3408680"/>
              <a:gd name="connsiteX62" fmla="*/ 384134 w 3040974"/>
              <a:gd name="connsiteY62" fmla="*/ 416560 h 3408680"/>
              <a:gd name="connsiteX63" fmla="*/ 409534 w 3040974"/>
              <a:gd name="connsiteY63" fmla="*/ 355600 h 3408680"/>
              <a:gd name="connsiteX64" fmla="*/ 429854 w 3040974"/>
              <a:gd name="connsiteY64" fmla="*/ 304800 h 3408680"/>
              <a:gd name="connsiteX65" fmla="*/ 455254 w 3040974"/>
              <a:gd name="connsiteY65" fmla="*/ 279400 h 3408680"/>
              <a:gd name="connsiteX66" fmla="*/ 475574 w 3040974"/>
              <a:gd name="connsiteY66" fmla="*/ 238760 h 3408680"/>
              <a:gd name="connsiteX67" fmla="*/ 490814 w 3040974"/>
              <a:gd name="connsiteY67" fmla="*/ 228600 h 3408680"/>
              <a:gd name="connsiteX68" fmla="*/ 511134 w 3040974"/>
              <a:gd name="connsiteY68" fmla="*/ 203200 h 3408680"/>
              <a:gd name="connsiteX69" fmla="*/ 541614 w 3040974"/>
              <a:gd name="connsiteY69" fmla="*/ 167640 h 3408680"/>
              <a:gd name="connsiteX70" fmla="*/ 612734 w 3040974"/>
              <a:gd name="connsiteY70" fmla="*/ 127000 h 3408680"/>
              <a:gd name="connsiteX71" fmla="*/ 678774 w 3040974"/>
              <a:gd name="connsiteY71" fmla="*/ 101600 h 3408680"/>
              <a:gd name="connsiteX72" fmla="*/ 724494 w 3040974"/>
              <a:gd name="connsiteY72" fmla="*/ 91440 h 3408680"/>
              <a:gd name="connsiteX73" fmla="*/ 744814 w 3040974"/>
              <a:gd name="connsiteY73" fmla="*/ 86360 h 3408680"/>
              <a:gd name="connsiteX74" fmla="*/ 795614 w 3040974"/>
              <a:gd name="connsiteY74" fmla="*/ 76200 h 3408680"/>
              <a:gd name="connsiteX75" fmla="*/ 978494 w 3040974"/>
              <a:gd name="connsiteY75" fmla="*/ 71120 h 3408680"/>
              <a:gd name="connsiteX76" fmla="*/ 1110574 w 3040974"/>
              <a:gd name="connsiteY76" fmla="*/ 66040 h 3408680"/>
              <a:gd name="connsiteX77" fmla="*/ 1511894 w 3040974"/>
              <a:gd name="connsiteY77" fmla="*/ 76200 h 3408680"/>
              <a:gd name="connsiteX78" fmla="*/ 1537294 w 3040974"/>
              <a:gd name="connsiteY78" fmla="*/ 81280 h 3408680"/>
              <a:gd name="connsiteX79" fmla="*/ 1613494 w 3040974"/>
              <a:gd name="connsiteY79" fmla="*/ 91440 h 3408680"/>
              <a:gd name="connsiteX80" fmla="*/ 1638894 w 3040974"/>
              <a:gd name="connsiteY80" fmla="*/ 96520 h 3408680"/>
              <a:gd name="connsiteX81" fmla="*/ 1694774 w 3040974"/>
              <a:gd name="connsiteY81" fmla="*/ 101600 h 3408680"/>
              <a:gd name="connsiteX82" fmla="*/ 1786214 w 3040974"/>
              <a:gd name="connsiteY82" fmla="*/ 111760 h 3408680"/>
              <a:gd name="connsiteX83" fmla="*/ 1958934 w 3040974"/>
              <a:gd name="connsiteY83" fmla="*/ 121920 h 3408680"/>
              <a:gd name="connsiteX84" fmla="*/ 2492334 w 3040974"/>
              <a:gd name="connsiteY84" fmla="*/ 116840 h 3408680"/>
              <a:gd name="connsiteX85" fmla="*/ 2527894 w 3040974"/>
              <a:gd name="connsiteY85" fmla="*/ 111760 h 3408680"/>
              <a:gd name="connsiteX86" fmla="*/ 2847934 w 3040974"/>
              <a:gd name="connsiteY86" fmla="*/ 106680 h 3408680"/>
              <a:gd name="connsiteX87" fmla="*/ 2903814 w 3040974"/>
              <a:gd name="connsiteY87" fmla="*/ 96520 h 3408680"/>
              <a:gd name="connsiteX88" fmla="*/ 2919054 w 3040974"/>
              <a:gd name="connsiteY88" fmla="*/ 91440 h 3408680"/>
              <a:gd name="connsiteX89" fmla="*/ 2944454 w 3040974"/>
              <a:gd name="connsiteY89" fmla="*/ 76200 h 3408680"/>
              <a:gd name="connsiteX90" fmla="*/ 2954614 w 3040974"/>
              <a:gd name="connsiteY90" fmla="*/ 60960 h 3408680"/>
              <a:gd name="connsiteX91" fmla="*/ 2969854 w 3040974"/>
              <a:gd name="connsiteY91" fmla="*/ 50800 h 3408680"/>
              <a:gd name="connsiteX92" fmla="*/ 2974934 w 3040974"/>
              <a:gd name="connsiteY92" fmla="*/ 30480 h 3408680"/>
              <a:gd name="connsiteX93" fmla="*/ 2980014 w 3040974"/>
              <a:gd name="connsiteY93" fmla="*/ 15240 h 3408680"/>
              <a:gd name="connsiteX94" fmla="*/ 2964774 w 3040974"/>
              <a:gd name="connsiteY94" fmla="*/ 20320 h 3408680"/>
              <a:gd name="connsiteX95" fmla="*/ 2944454 w 3040974"/>
              <a:gd name="connsiteY95" fmla="*/ 45720 h 3408680"/>
              <a:gd name="connsiteX96" fmla="*/ 2929214 w 3040974"/>
              <a:gd name="connsiteY96" fmla="*/ 60960 h 3408680"/>
              <a:gd name="connsiteX97" fmla="*/ 2939374 w 3040974"/>
              <a:gd name="connsiteY97" fmla="*/ 45720 h 3408680"/>
              <a:gd name="connsiteX98" fmla="*/ 2954614 w 3040974"/>
              <a:gd name="connsiteY98" fmla="*/ 25400 h 3408680"/>
              <a:gd name="connsiteX99" fmla="*/ 2969854 w 3040974"/>
              <a:gd name="connsiteY99" fmla="*/ 15240 h 3408680"/>
              <a:gd name="connsiteX100" fmla="*/ 3005414 w 3040974"/>
              <a:gd name="connsiteY100" fmla="*/ 0 h 3408680"/>
              <a:gd name="connsiteX101" fmla="*/ 3015574 w 3040974"/>
              <a:gd name="connsiteY101" fmla="*/ 25400 h 3408680"/>
              <a:gd name="connsiteX102" fmla="*/ 3020654 w 3040974"/>
              <a:gd name="connsiteY102" fmla="*/ 45720 h 3408680"/>
              <a:gd name="connsiteX103" fmla="*/ 3030814 w 3040974"/>
              <a:gd name="connsiteY103" fmla="*/ 60960 h 3408680"/>
              <a:gd name="connsiteX104" fmla="*/ 3035894 w 3040974"/>
              <a:gd name="connsiteY104" fmla="*/ 81280 h 3408680"/>
              <a:gd name="connsiteX105" fmla="*/ 3040974 w 3040974"/>
              <a:gd name="connsiteY105" fmla="*/ 96520 h 340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040974" h="3408680">
                <a:moveTo>
                  <a:pt x="1059774" y="3246120"/>
                </a:moveTo>
                <a:cubicBezTo>
                  <a:pt x="1058830" y="3250842"/>
                  <a:pt x="1054208" y="3279409"/>
                  <a:pt x="1049614" y="3286760"/>
                </a:cubicBezTo>
                <a:cubicBezTo>
                  <a:pt x="1043867" y="3295955"/>
                  <a:pt x="1035800" y="3303486"/>
                  <a:pt x="1029294" y="3312160"/>
                </a:cubicBezTo>
                <a:cubicBezTo>
                  <a:pt x="1012473" y="3334587"/>
                  <a:pt x="1025049" y="3326843"/>
                  <a:pt x="993734" y="3347720"/>
                </a:cubicBezTo>
                <a:cubicBezTo>
                  <a:pt x="984320" y="3353996"/>
                  <a:pt x="957491" y="3364655"/>
                  <a:pt x="948014" y="3368040"/>
                </a:cubicBezTo>
                <a:cubicBezTo>
                  <a:pt x="932886" y="3373443"/>
                  <a:pt x="917740" y="3378867"/>
                  <a:pt x="902294" y="3383280"/>
                </a:cubicBezTo>
                <a:cubicBezTo>
                  <a:pt x="879632" y="3389755"/>
                  <a:pt x="847200" y="3391329"/>
                  <a:pt x="826094" y="3393440"/>
                </a:cubicBezTo>
                <a:cubicBezTo>
                  <a:pt x="792007" y="3404802"/>
                  <a:pt x="820039" y="3396751"/>
                  <a:pt x="754974" y="3403600"/>
                </a:cubicBezTo>
                <a:cubicBezTo>
                  <a:pt x="741397" y="3405029"/>
                  <a:pt x="727881" y="3406987"/>
                  <a:pt x="714334" y="3408680"/>
                </a:cubicBezTo>
                <a:cubicBezTo>
                  <a:pt x="441547" y="3391081"/>
                  <a:pt x="624106" y="3419244"/>
                  <a:pt x="531454" y="3388360"/>
                </a:cubicBezTo>
                <a:cubicBezTo>
                  <a:pt x="524830" y="3386152"/>
                  <a:pt x="517579" y="3385965"/>
                  <a:pt x="511134" y="3383280"/>
                </a:cubicBezTo>
                <a:cubicBezTo>
                  <a:pt x="464309" y="3363769"/>
                  <a:pt x="440530" y="3342213"/>
                  <a:pt x="394294" y="3312160"/>
                </a:cubicBezTo>
                <a:cubicBezTo>
                  <a:pt x="386015" y="3306779"/>
                  <a:pt x="375876" y="3303902"/>
                  <a:pt x="368894" y="3296920"/>
                </a:cubicBezTo>
                <a:lnTo>
                  <a:pt x="323174" y="3251200"/>
                </a:lnTo>
                <a:cubicBezTo>
                  <a:pt x="311321" y="3239347"/>
                  <a:pt x="300704" y="3226112"/>
                  <a:pt x="287614" y="3215640"/>
                </a:cubicBezTo>
                <a:cubicBezTo>
                  <a:pt x="279147" y="3208867"/>
                  <a:pt x="269541" y="3203313"/>
                  <a:pt x="262214" y="3195320"/>
                </a:cubicBezTo>
                <a:cubicBezTo>
                  <a:pt x="228136" y="3158144"/>
                  <a:pt x="236432" y="3157784"/>
                  <a:pt x="211414" y="3119120"/>
                </a:cubicBezTo>
                <a:cubicBezTo>
                  <a:pt x="200185" y="3101766"/>
                  <a:pt x="184466" y="3087110"/>
                  <a:pt x="175854" y="3068320"/>
                </a:cubicBezTo>
                <a:cubicBezTo>
                  <a:pt x="157227" y="3027680"/>
                  <a:pt x="132820" y="2989220"/>
                  <a:pt x="119974" y="2946400"/>
                </a:cubicBezTo>
                <a:cubicBezTo>
                  <a:pt x="114894" y="2929467"/>
                  <a:pt x="110325" y="2912372"/>
                  <a:pt x="104734" y="2895600"/>
                </a:cubicBezTo>
                <a:cubicBezTo>
                  <a:pt x="101850" y="2886949"/>
                  <a:pt x="97229" y="2878924"/>
                  <a:pt x="94574" y="2870200"/>
                </a:cubicBezTo>
                <a:cubicBezTo>
                  <a:pt x="85363" y="2839937"/>
                  <a:pt x="77079" y="2809391"/>
                  <a:pt x="69174" y="2778760"/>
                </a:cubicBezTo>
                <a:cubicBezTo>
                  <a:pt x="63529" y="2756885"/>
                  <a:pt x="58365" y="2734873"/>
                  <a:pt x="53934" y="2712720"/>
                </a:cubicBezTo>
                <a:cubicBezTo>
                  <a:pt x="51586" y="2700979"/>
                  <a:pt x="51508" y="2688836"/>
                  <a:pt x="48854" y="2677160"/>
                </a:cubicBezTo>
                <a:cubicBezTo>
                  <a:pt x="43028" y="2651526"/>
                  <a:pt x="34237" y="2626622"/>
                  <a:pt x="28534" y="2600960"/>
                </a:cubicBezTo>
                <a:cubicBezTo>
                  <a:pt x="20681" y="2565623"/>
                  <a:pt x="14987" y="2529840"/>
                  <a:pt x="8214" y="2494280"/>
                </a:cubicBezTo>
                <a:cubicBezTo>
                  <a:pt x="-5620" y="2300601"/>
                  <a:pt x="571" y="2415418"/>
                  <a:pt x="8214" y="2037080"/>
                </a:cubicBezTo>
                <a:cubicBezTo>
                  <a:pt x="10200" y="1938759"/>
                  <a:pt x="10468" y="1945675"/>
                  <a:pt x="18374" y="1874520"/>
                </a:cubicBezTo>
                <a:cubicBezTo>
                  <a:pt x="21761" y="1789853"/>
                  <a:pt x="24231" y="1705145"/>
                  <a:pt x="28534" y="1620520"/>
                </a:cubicBezTo>
                <a:cubicBezTo>
                  <a:pt x="29313" y="1605206"/>
                  <a:pt x="31223" y="1589946"/>
                  <a:pt x="33614" y="1574800"/>
                </a:cubicBezTo>
                <a:cubicBezTo>
                  <a:pt x="36307" y="1557743"/>
                  <a:pt x="40156" y="1540885"/>
                  <a:pt x="43774" y="1524000"/>
                </a:cubicBezTo>
                <a:cubicBezTo>
                  <a:pt x="45237" y="1517173"/>
                  <a:pt x="47605" y="1510549"/>
                  <a:pt x="48854" y="1503680"/>
                </a:cubicBezTo>
                <a:cubicBezTo>
                  <a:pt x="59405" y="1445648"/>
                  <a:pt x="46609" y="1490096"/>
                  <a:pt x="64094" y="1437640"/>
                </a:cubicBezTo>
                <a:cubicBezTo>
                  <a:pt x="65787" y="1425787"/>
                  <a:pt x="66482" y="1413747"/>
                  <a:pt x="69174" y="1402080"/>
                </a:cubicBezTo>
                <a:cubicBezTo>
                  <a:pt x="74526" y="1378887"/>
                  <a:pt x="85815" y="1357937"/>
                  <a:pt x="94574" y="1336040"/>
                </a:cubicBezTo>
                <a:cubicBezTo>
                  <a:pt x="96563" y="1331068"/>
                  <a:pt x="97259" y="1325589"/>
                  <a:pt x="99654" y="1320800"/>
                </a:cubicBezTo>
                <a:cubicBezTo>
                  <a:pt x="102384" y="1315339"/>
                  <a:pt x="107334" y="1311139"/>
                  <a:pt x="109814" y="1305560"/>
                </a:cubicBezTo>
                <a:cubicBezTo>
                  <a:pt x="114164" y="1295773"/>
                  <a:pt x="115624" y="1284867"/>
                  <a:pt x="119974" y="1275080"/>
                </a:cubicBezTo>
                <a:cubicBezTo>
                  <a:pt x="122454" y="1269501"/>
                  <a:pt x="127105" y="1265141"/>
                  <a:pt x="130134" y="1259840"/>
                </a:cubicBezTo>
                <a:cubicBezTo>
                  <a:pt x="147964" y="1228637"/>
                  <a:pt x="130710" y="1249104"/>
                  <a:pt x="155534" y="1224280"/>
                </a:cubicBezTo>
                <a:cubicBezTo>
                  <a:pt x="158921" y="1215813"/>
                  <a:pt x="162810" y="1207531"/>
                  <a:pt x="165694" y="1198880"/>
                </a:cubicBezTo>
                <a:cubicBezTo>
                  <a:pt x="167902" y="1192256"/>
                  <a:pt x="168089" y="1185005"/>
                  <a:pt x="170774" y="1178560"/>
                </a:cubicBezTo>
                <a:cubicBezTo>
                  <a:pt x="212623" y="1078122"/>
                  <a:pt x="174468" y="1187799"/>
                  <a:pt x="201254" y="1107440"/>
                </a:cubicBezTo>
                <a:cubicBezTo>
                  <a:pt x="215645" y="1006704"/>
                  <a:pt x="195574" y="1132052"/>
                  <a:pt x="216494" y="1041400"/>
                </a:cubicBezTo>
                <a:cubicBezTo>
                  <a:pt x="219186" y="1029733"/>
                  <a:pt x="219226" y="1017581"/>
                  <a:pt x="221574" y="1005840"/>
                </a:cubicBezTo>
                <a:cubicBezTo>
                  <a:pt x="222624" y="1000589"/>
                  <a:pt x="225355" y="995795"/>
                  <a:pt x="226654" y="990600"/>
                </a:cubicBezTo>
                <a:cubicBezTo>
                  <a:pt x="228748" y="982223"/>
                  <a:pt x="229792" y="973613"/>
                  <a:pt x="231734" y="965200"/>
                </a:cubicBezTo>
                <a:cubicBezTo>
                  <a:pt x="234874" y="951594"/>
                  <a:pt x="238754" y="938166"/>
                  <a:pt x="241894" y="924560"/>
                </a:cubicBezTo>
                <a:cubicBezTo>
                  <a:pt x="243836" y="916147"/>
                  <a:pt x="245429" y="907655"/>
                  <a:pt x="246974" y="899160"/>
                </a:cubicBezTo>
                <a:cubicBezTo>
                  <a:pt x="248817" y="889026"/>
                  <a:pt x="249094" y="878546"/>
                  <a:pt x="252054" y="868680"/>
                </a:cubicBezTo>
                <a:cubicBezTo>
                  <a:pt x="254230" y="861427"/>
                  <a:pt x="259626" y="855477"/>
                  <a:pt x="262214" y="848360"/>
                </a:cubicBezTo>
                <a:cubicBezTo>
                  <a:pt x="266427" y="836775"/>
                  <a:pt x="268697" y="824566"/>
                  <a:pt x="272374" y="812800"/>
                </a:cubicBezTo>
                <a:cubicBezTo>
                  <a:pt x="277166" y="797467"/>
                  <a:pt x="283718" y="782665"/>
                  <a:pt x="287614" y="767080"/>
                </a:cubicBezTo>
                <a:cubicBezTo>
                  <a:pt x="289307" y="760307"/>
                  <a:pt x="290243" y="753297"/>
                  <a:pt x="292694" y="746760"/>
                </a:cubicBezTo>
                <a:cubicBezTo>
                  <a:pt x="295353" y="739669"/>
                  <a:pt x="299467" y="733213"/>
                  <a:pt x="302854" y="726440"/>
                </a:cubicBezTo>
                <a:cubicBezTo>
                  <a:pt x="304547" y="717973"/>
                  <a:pt x="305840" y="709417"/>
                  <a:pt x="307934" y="701040"/>
                </a:cubicBezTo>
                <a:cubicBezTo>
                  <a:pt x="310924" y="689080"/>
                  <a:pt x="315322" y="677492"/>
                  <a:pt x="318094" y="665480"/>
                </a:cubicBezTo>
                <a:cubicBezTo>
                  <a:pt x="320410" y="655444"/>
                  <a:pt x="321717" y="645197"/>
                  <a:pt x="323174" y="635000"/>
                </a:cubicBezTo>
                <a:cubicBezTo>
                  <a:pt x="325105" y="621485"/>
                  <a:pt x="324943" y="607604"/>
                  <a:pt x="328254" y="594360"/>
                </a:cubicBezTo>
                <a:cubicBezTo>
                  <a:pt x="330091" y="587013"/>
                  <a:pt x="336155" y="581268"/>
                  <a:pt x="338414" y="574040"/>
                </a:cubicBezTo>
                <a:cubicBezTo>
                  <a:pt x="344661" y="554048"/>
                  <a:pt x="350211" y="533740"/>
                  <a:pt x="353654" y="513080"/>
                </a:cubicBezTo>
                <a:cubicBezTo>
                  <a:pt x="355347" y="502920"/>
                  <a:pt x="355632" y="492422"/>
                  <a:pt x="358734" y="482600"/>
                </a:cubicBezTo>
                <a:cubicBezTo>
                  <a:pt x="365836" y="460109"/>
                  <a:pt x="376676" y="438935"/>
                  <a:pt x="384134" y="416560"/>
                </a:cubicBezTo>
                <a:cubicBezTo>
                  <a:pt x="416770" y="318652"/>
                  <a:pt x="369475" y="455747"/>
                  <a:pt x="409534" y="355600"/>
                </a:cubicBezTo>
                <a:cubicBezTo>
                  <a:pt x="421546" y="325571"/>
                  <a:pt x="404696" y="339392"/>
                  <a:pt x="429854" y="304800"/>
                </a:cubicBezTo>
                <a:cubicBezTo>
                  <a:pt x="436897" y="295116"/>
                  <a:pt x="446787" y="287867"/>
                  <a:pt x="455254" y="279400"/>
                </a:cubicBezTo>
                <a:cubicBezTo>
                  <a:pt x="460105" y="267273"/>
                  <a:pt x="465429" y="248905"/>
                  <a:pt x="475574" y="238760"/>
                </a:cubicBezTo>
                <a:cubicBezTo>
                  <a:pt x="479891" y="234443"/>
                  <a:pt x="485734" y="231987"/>
                  <a:pt x="490814" y="228600"/>
                </a:cubicBezTo>
                <a:cubicBezTo>
                  <a:pt x="500704" y="198931"/>
                  <a:pt x="488156" y="226178"/>
                  <a:pt x="511134" y="203200"/>
                </a:cubicBezTo>
                <a:cubicBezTo>
                  <a:pt x="541511" y="172823"/>
                  <a:pt x="511201" y="192524"/>
                  <a:pt x="541614" y="167640"/>
                </a:cubicBezTo>
                <a:cubicBezTo>
                  <a:pt x="583902" y="133041"/>
                  <a:pt x="570566" y="141056"/>
                  <a:pt x="612734" y="127000"/>
                </a:cubicBezTo>
                <a:cubicBezTo>
                  <a:pt x="640506" y="99228"/>
                  <a:pt x="620158" y="113940"/>
                  <a:pt x="678774" y="101600"/>
                </a:cubicBezTo>
                <a:cubicBezTo>
                  <a:pt x="694051" y="98384"/>
                  <a:pt x="709282" y="94950"/>
                  <a:pt x="724494" y="91440"/>
                </a:cubicBezTo>
                <a:cubicBezTo>
                  <a:pt x="731297" y="89870"/>
                  <a:pt x="737987" y="87823"/>
                  <a:pt x="744814" y="86360"/>
                </a:cubicBezTo>
                <a:cubicBezTo>
                  <a:pt x="761699" y="82742"/>
                  <a:pt x="778352" y="76680"/>
                  <a:pt x="795614" y="76200"/>
                </a:cubicBezTo>
                <a:lnTo>
                  <a:pt x="978494" y="71120"/>
                </a:lnTo>
                <a:lnTo>
                  <a:pt x="1110574" y="66040"/>
                </a:lnTo>
                <a:cubicBezTo>
                  <a:pt x="1163355" y="66950"/>
                  <a:pt x="1407654" y="68182"/>
                  <a:pt x="1511894" y="76200"/>
                </a:cubicBezTo>
                <a:cubicBezTo>
                  <a:pt x="1520503" y="76862"/>
                  <a:pt x="1528777" y="79861"/>
                  <a:pt x="1537294" y="81280"/>
                </a:cubicBezTo>
                <a:cubicBezTo>
                  <a:pt x="1598874" y="91543"/>
                  <a:pt x="1546715" y="81166"/>
                  <a:pt x="1613494" y="91440"/>
                </a:cubicBezTo>
                <a:cubicBezTo>
                  <a:pt x="1622028" y="92753"/>
                  <a:pt x="1630326" y="95449"/>
                  <a:pt x="1638894" y="96520"/>
                </a:cubicBezTo>
                <a:cubicBezTo>
                  <a:pt x="1657453" y="98840"/>
                  <a:pt x="1676173" y="99642"/>
                  <a:pt x="1694774" y="101600"/>
                </a:cubicBezTo>
                <a:cubicBezTo>
                  <a:pt x="1750305" y="107445"/>
                  <a:pt x="1724317" y="106999"/>
                  <a:pt x="1786214" y="111760"/>
                </a:cubicBezTo>
                <a:cubicBezTo>
                  <a:pt x="1822532" y="114554"/>
                  <a:pt x="1925213" y="120047"/>
                  <a:pt x="1958934" y="121920"/>
                </a:cubicBezTo>
                <a:lnTo>
                  <a:pt x="2492334" y="116840"/>
                </a:lnTo>
                <a:cubicBezTo>
                  <a:pt x="2504306" y="116626"/>
                  <a:pt x="2515925" y="112102"/>
                  <a:pt x="2527894" y="111760"/>
                </a:cubicBezTo>
                <a:cubicBezTo>
                  <a:pt x="2634544" y="108713"/>
                  <a:pt x="2741254" y="108373"/>
                  <a:pt x="2847934" y="106680"/>
                </a:cubicBezTo>
                <a:cubicBezTo>
                  <a:pt x="2876713" y="102569"/>
                  <a:pt x="2879862" y="103363"/>
                  <a:pt x="2903814" y="96520"/>
                </a:cubicBezTo>
                <a:cubicBezTo>
                  <a:pt x="2908963" y="95049"/>
                  <a:pt x="2914265" y="93835"/>
                  <a:pt x="2919054" y="91440"/>
                </a:cubicBezTo>
                <a:cubicBezTo>
                  <a:pt x="2927885" y="87024"/>
                  <a:pt x="2935987" y="81280"/>
                  <a:pt x="2944454" y="76200"/>
                </a:cubicBezTo>
                <a:cubicBezTo>
                  <a:pt x="2947841" y="71120"/>
                  <a:pt x="2950297" y="65277"/>
                  <a:pt x="2954614" y="60960"/>
                </a:cubicBezTo>
                <a:cubicBezTo>
                  <a:pt x="2958931" y="56643"/>
                  <a:pt x="2966467" y="55880"/>
                  <a:pt x="2969854" y="50800"/>
                </a:cubicBezTo>
                <a:cubicBezTo>
                  <a:pt x="2973727" y="44991"/>
                  <a:pt x="2973016" y="37193"/>
                  <a:pt x="2974934" y="30480"/>
                </a:cubicBezTo>
                <a:cubicBezTo>
                  <a:pt x="2976405" y="25331"/>
                  <a:pt x="2983800" y="19026"/>
                  <a:pt x="2980014" y="15240"/>
                </a:cubicBezTo>
                <a:cubicBezTo>
                  <a:pt x="2976228" y="11454"/>
                  <a:pt x="2969854" y="18627"/>
                  <a:pt x="2964774" y="20320"/>
                </a:cubicBezTo>
                <a:cubicBezTo>
                  <a:pt x="2956435" y="45338"/>
                  <a:pt x="2965664" y="28045"/>
                  <a:pt x="2944454" y="45720"/>
                </a:cubicBezTo>
                <a:cubicBezTo>
                  <a:pt x="2938935" y="50319"/>
                  <a:pt x="2936398" y="60960"/>
                  <a:pt x="2929214" y="60960"/>
                </a:cubicBezTo>
                <a:cubicBezTo>
                  <a:pt x="2923109" y="60960"/>
                  <a:pt x="2935825" y="50688"/>
                  <a:pt x="2939374" y="45720"/>
                </a:cubicBezTo>
                <a:cubicBezTo>
                  <a:pt x="2944295" y="38830"/>
                  <a:pt x="2948627" y="31387"/>
                  <a:pt x="2954614" y="25400"/>
                </a:cubicBezTo>
                <a:cubicBezTo>
                  <a:pt x="2958931" y="21083"/>
                  <a:pt x="2964553" y="18269"/>
                  <a:pt x="2969854" y="15240"/>
                </a:cubicBezTo>
                <a:cubicBezTo>
                  <a:pt x="2987431" y="5196"/>
                  <a:pt x="2988316" y="5699"/>
                  <a:pt x="3005414" y="0"/>
                </a:cubicBezTo>
                <a:cubicBezTo>
                  <a:pt x="3008801" y="8467"/>
                  <a:pt x="3012690" y="16749"/>
                  <a:pt x="3015574" y="25400"/>
                </a:cubicBezTo>
                <a:cubicBezTo>
                  <a:pt x="3017782" y="32024"/>
                  <a:pt x="3017904" y="39303"/>
                  <a:pt x="3020654" y="45720"/>
                </a:cubicBezTo>
                <a:cubicBezTo>
                  <a:pt x="3023059" y="51332"/>
                  <a:pt x="3027427" y="55880"/>
                  <a:pt x="3030814" y="60960"/>
                </a:cubicBezTo>
                <a:cubicBezTo>
                  <a:pt x="3032507" y="67733"/>
                  <a:pt x="3033976" y="74567"/>
                  <a:pt x="3035894" y="81280"/>
                </a:cubicBezTo>
                <a:cubicBezTo>
                  <a:pt x="3037365" y="86429"/>
                  <a:pt x="3040974" y="96520"/>
                  <a:pt x="3040974" y="9652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手繪多邊形: 圖案 139">
            <a:extLst>
              <a:ext uri="{FF2B5EF4-FFF2-40B4-BE49-F238E27FC236}">
                <a16:creationId xmlns:a16="http://schemas.microsoft.com/office/drawing/2014/main" id="{53B4F794-84B5-4B95-8D42-FEF4F7935334}"/>
              </a:ext>
            </a:extLst>
          </p:cNvPr>
          <p:cNvSpPr/>
          <p:nvPr/>
        </p:nvSpPr>
        <p:spPr>
          <a:xfrm>
            <a:off x="644295" y="3322379"/>
            <a:ext cx="2088745" cy="1559501"/>
          </a:xfrm>
          <a:custGeom>
            <a:avLst/>
            <a:gdLst>
              <a:gd name="connsiteX0" fmla="*/ 2088745 w 2088745"/>
              <a:gd name="connsiteY0" fmla="*/ 1346141 h 1559501"/>
              <a:gd name="connsiteX1" fmla="*/ 2068425 w 2088745"/>
              <a:gd name="connsiteY1" fmla="*/ 1371541 h 1559501"/>
              <a:gd name="connsiteX2" fmla="*/ 2048105 w 2088745"/>
              <a:gd name="connsiteY2" fmla="*/ 1396941 h 1559501"/>
              <a:gd name="connsiteX3" fmla="*/ 2032865 w 2088745"/>
              <a:gd name="connsiteY3" fmla="*/ 1422341 h 1559501"/>
              <a:gd name="connsiteX4" fmla="*/ 1987145 w 2088745"/>
              <a:gd name="connsiteY4" fmla="*/ 1452821 h 1559501"/>
              <a:gd name="connsiteX5" fmla="*/ 1941425 w 2088745"/>
              <a:gd name="connsiteY5" fmla="*/ 1468061 h 1559501"/>
              <a:gd name="connsiteX6" fmla="*/ 1900785 w 2088745"/>
              <a:gd name="connsiteY6" fmla="*/ 1493461 h 1559501"/>
              <a:gd name="connsiteX7" fmla="*/ 1870305 w 2088745"/>
              <a:gd name="connsiteY7" fmla="*/ 1503621 h 1559501"/>
              <a:gd name="connsiteX8" fmla="*/ 1794105 w 2088745"/>
              <a:gd name="connsiteY8" fmla="*/ 1518861 h 1559501"/>
              <a:gd name="connsiteX9" fmla="*/ 1743305 w 2088745"/>
              <a:gd name="connsiteY9" fmla="*/ 1534101 h 1559501"/>
              <a:gd name="connsiteX10" fmla="*/ 1697585 w 2088745"/>
              <a:gd name="connsiteY10" fmla="*/ 1544261 h 1559501"/>
              <a:gd name="connsiteX11" fmla="*/ 1570585 w 2088745"/>
              <a:gd name="connsiteY11" fmla="*/ 1559501 h 1559501"/>
              <a:gd name="connsiteX12" fmla="*/ 1265785 w 2088745"/>
              <a:gd name="connsiteY12" fmla="*/ 1554421 h 1559501"/>
              <a:gd name="connsiteX13" fmla="*/ 1220065 w 2088745"/>
              <a:gd name="connsiteY13" fmla="*/ 1549341 h 1559501"/>
              <a:gd name="connsiteX14" fmla="*/ 1199745 w 2088745"/>
              <a:gd name="connsiteY14" fmla="*/ 1544261 h 1559501"/>
              <a:gd name="connsiteX15" fmla="*/ 1184505 w 2088745"/>
              <a:gd name="connsiteY15" fmla="*/ 1539181 h 1559501"/>
              <a:gd name="connsiteX16" fmla="*/ 1128625 w 2088745"/>
              <a:gd name="connsiteY16" fmla="*/ 1534101 h 1559501"/>
              <a:gd name="connsiteX17" fmla="*/ 1016865 w 2088745"/>
              <a:gd name="connsiteY17" fmla="*/ 1503621 h 1559501"/>
              <a:gd name="connsiteX18" fmla="*/ 1001625 w 2088745"/>
              <a:gd name="connsiteY18" fmla="*/ 1498541 h 1559501"/>
              <a:gd name="connsiteX19" fmla="*/ 960985 w 2088745"/>
              <a:gd name="connsiteY19" fmla="*/ 1493461 h 1559501"/>
              <a:gd name="connsiteX20" fmla="*/ 940665 w 2088745"/>
              <a:gd name="connsiteY20" fmla="*/ 1488381 h 1559501"/>
              <a:gd name="connsiteX21" fmla="*/ 884785 w 2088745"/>
              <a:gd name="connsiteY21" fmla="*/ 1478221 h 1559501"/>
              <a:gd name="connsiteX22" fmla="*/ 793345 w 2088745"/>
              <a:gd name="connsiteY22" fmla="*/ 1468061 h 1559501"/>
              <a:gd name="connsiteX23" fmla="*/ 722225 w 2088745"/>
              <a:gd name="connsiteY23" fmla="*/ 1457901 h 1559501"/>
              <a:gd name="connsiteX24" fmla="*/ 625705 w 2088745"/>
              <a:gd name="connsiteY24" fmla="*/ 1447741 h 1559501"/>
              <a:gd name="connsiteX25" fmla="*/ 539345 w 2088745"/>
              <a:gd name="connsiteY25" fmla="*/ 1432501 h 1559501"/>
              <a:gd name="connsiteX26" fmla="*/ 513945 w 2088745"/>
              <a:gd name="connsiteY26" fmla="*/ 1427421 h 1559501"/>
              <a:gd name="connsiteX27" fmla="*/ 483465 w 2088745"/>
              <a:gd name="connsiteY27" fmla="*/ 1422341 h 1559501"/>
              <a:gd name="connsiteX28" fmla="*/ 422505 w 2088745"/>
              <a:gd name="connsiteY28" fmla="*/ 1412181 h 1559501"/>
              <a:gd name="connsiteX29" fmla="*/ 356465 w 2088745"/>
              <a:gd name="connsiteY29" fmla="*/ 1407101 h 1559501"/>
              <a:gd name="connsiteX30" fmla="*/ 320905 w 2088745"/>
              <a:gd name="connsiteY30" fmla="*/ 1402021 h 1559501"/>
              <a:gd name="connsiteX31" fmla="*/ 280265 w 2088745"/>
              <a:gd name="connsiteY31" fmla="*/ 1396941 h 1559501"/>
              <a:gd name="connsiteX32" fmla="*/ 259945 w 2088745"/>
              <a:gd name="connsiteY32" fmla="*/ 1391861 h 1559501"/>
              <a:gd name="connsiteX33" fmla="*/ 188825 w 2088745"/>
              <a:gd name="connsiteY33" fmla="*/ 1376621 h 1559501"/>
              <a:gd name="connsiteX34" fmla="*/ 127865 w 2088745"/>
              <a:gd name="connsiteY34" fmla="*/ 1351221 h 1559501"/>
              <a:gd name="connsiteX35" fmla="*/ 102465 w 2088745"/>
              <a:gd name="connsiteY35" fmla="*/ 1325821 h 1559501"/>
              <a:gd name="connsiteX36" fmla="*/ 77065 w 2088745"/>
              <a:gd name="connsiteY36" fmla="*/ 1249621 h 1559501"/>
              <a:gd name="connsiteX37" fmla="*/ 71985 w 2088745"/>
              <a:gd name="connsiteY37" fmla="*/ 1224221 h 1559501"/>
              <a:gd name="connsiteX38" fmla="*/ 61825 w 2088745"/>
              <a:gd name="connsiteY38" fmla="*/ 1183581 h 1559501"/>
              <a:gd name="connsiteX39" fmla="*/ 56745 w 2088745"/>
              <a:gd name="connsiteY39" fmla="*/ 1158181 h 1559501"/>
              <a:gd name="connsiteX40" fmla="*/ 31345 w 2088745"/>
              <a:gd name="connsiteY40" fmla="*/ 1092141 h 1559501"/>
              <a:gd name="connsiteX41" fmla="*/ 21185 w 2088745"/>
              <a:gd name="connsiteY41" fmla="*/ 1056581 h 1559501"/>
              <a:gd name="connsiteX42" fmla="*/ 11025 w 2088745"/>
              <a:gd name="connsiteY42" fmla="*/ 1026101 h 1559501"/>
              <a:gd name="connsiteX43" fmla="*/ 5945 w 2088745"/>
              <a:gd name="connsiteY43" fmla="*/ 985461 h 1559501"/>
              <a:gd name="connsiteX44" fmla="*/ 865 w 2088745"/>
              <a:gd name="connsiteY44" fmla="*/ 965141 h 1559501"/>
              <a:gd name="connsiteX45" fmla="*/ 16105 w 2088745"/>
              <a:gd name="connsiteY45" fmla="*/ 812741 h 1559501"/>
              <a:gd name="connsiteX46" fmla="*/ 31345 w 2088745"/>
              <a:gd name="connsiteY46" fmla="*/ 731461 h 1559501"/>
              <a:gd name="connsiteX47" fmla="*/ 41505 w 2088745"/>
              <a:gd name="connsiteY47" fmla="*/ 706061 h 1559501"/>
              <a:gd name="connsiteX48" fmla="*/ 51665 w 2088745"/>
              <a:gd name="connsiteY48" fmla="*/ 650181 h 1559501"/>
              <a:gd name="connsiteX49" fmla="*/ 66905 w 2088745"/>
              <a:gd name="connsiteY49" fmla="*/ 624781 h 1559501"/>
              <a:gd name="connsiteX50" fmla="*/ 77065 w 2088745"/>
              <a:gd name="connsiteY50" fmla="*/ 594301 h 1559501"/>
              <a:gd name="connsiteX51" fmla="*/ 102465 w 2088745"/>
              <a:gd name="connsiteY51" fmla="*/ 548581 h 1559501"/>
              <a:gd name="connsiteX52" fmla="*/ 112625 w 2088745"/>
              <a:gd name="connsiteY52" fmla="*/ 518101 h 1559501"/>
              <a:gd name="connsiteX53" fmla="*/ 148185 w 2088745"/>
              <a:gd name="connsiteY53" fmla="*/ 472381 h 1559501"/>
              <a:gd name="connsiteX54" fmla="*/ 168505 w 2088745"/>
              <a:gd name="connsiteY54" fmla="*/ 441901 h 1559501"/>
              <a:gd name="connsiteX55" fmla="*/ 188825 w 2088745"/>
              <a:gd name="connsiteY55" fmla="*/ 406341 h 1559501"/>
              <a:gd name="connsiteX56" fmla="*/ 198985 w 2088745"/>
              <a:gd name="connsiteY56" fmla="*/ 391101 h 1559501"/>
              <a:gd name="connsiteX57" fmla="*/ 224385 w 2088745"/>
              <a:gd name="connsiteY57" fmla="*/ 345381 h 1559501"/>
              <a:gd name="connsiteX58" fmla="*/ 295505 w 2088745"/>
              <a:gd name="connsiteY58" fmla="*/ 253941 h 1559501"/>
              <a:gd name="connsiteX59" fmla="*/ 331065 w 2088745"/>
              <a:gd name="connsiteY59" fmla="*/ 223461 h 1559501"/>
              <a:gd name="connsiteX60" fmla="*/ 356465 w 2088745"/>
              <a:gd name="connsiteY60" fmla="*/ 192981 h 1559501"/>
              <a:gd name="connsiteX61" fmla="*/ 392025 w 2088745"/>
              <a:gd name="connsiteY61" fmla="*/ 177741 h 1559501"/>
              <a:gd name="connsiteX62" fmla="*/ 412345 w 2088745"/>
              <a:gd name="connsiteY62" fmla="*/ 162501 h 1559501"/>
              <a:gd name="connsiteX63" fmla="*/ 452985 w 2088745"/>
              <a:gd name="connsiteY63" fmla="*/ 142181 h 1559501"/>
              <a:gd name="connsiteX64" fmla="*/ 483465 w 2088745"/>
              <a:gd name="connsiteY64" fmla="*/ 126941 h 1559501"/>
              <a:gd name="connsiteX65" fmla="*/ 508865 w 2088745"/>
              <a:gd name="connsiteY65" fmla="*/ 121861 h 1559501"/>
              <a:gd name="connsiteX66" fmla="*/ 524105 w 2088745"/>
              <a:gd name="connsiteY66" fmla="*/ 116781 h 1559501"/>
              <a:gd name="connsiteX67" fmla="*/ 544425 w 2088745"/>
              <a:gd name="connsiteY67" fmla="*/ 111701 h 1559501"/>
              <a:gd name="connsiteX68" fmla="*/ 590145 w 2088745"/>
              <a:gd name="connsiteY68" fmla="*/ 86301 h 1559501"/>
              <a:gd name="connsiteX69" fmla="*/ 625705 w 2088745"/>
              <a:gd name="connsiteY69" fmla="*/ 65981 h 1559501"/>
              <a:gd name="connsiteX70" fmla="*/ 656185 w 2088745"/>
              <a:gd name="connsiteY70" fmla="*/ 50741 h 1559501"/>
              <a:gd name="connsiteX71" fmla="*/ 666345 w 2088745"/>
              <a:gd name="connsiteY71" fmla="*/ 35501 h 1559501"/>
              <a:gd name="connsiteX72" fmla="*/ 696825 w 2088745"/>
              <a:gd name="connsiteY72" fmla="*/ 20261 h 1559501"/>
              <a:gd name="connsiteX73" fmla="*/ 666345 w 2088745"/>
              <a:gd name="connsiteY73" fmla="*/ 15181 h 1559501"/>
              <a:gd name="connsiteX74" fmla="*/ 656185 w 2088745"/>
              <a:gd name="connsiteY74" fmla="*/ 30421 h 1559501"/>
              <a:gd name="connsiteX75" fmla="*/ 635865 w 2088745"/>
              <a:gd name="connsiteY75" fmla="*/ 45661 h 1559501"/>
              <a:gd name="connsiteX76" fmla="*/ 605385 w 2088745"/>
              <a:gd name="connsiteY76" fmla="*/ 71061 h 1559501"/>
              <a:gd name="connsiteX77" fmla="*/ 630785 w 2088745"/>
              <a:gd name="connsiteY77" fmla="*/ 65981 h 1559501"/>
              <a:gd name="connsiteX78" fmla="*/ 646025 w 2088745"/>
              <a:gd name="connsiteY78" fmla="*/ 55821 h 1559501"/>
              <a:gd name="connsiteX79" fmla="*/ 666345 w 2088745"/>
              <a:gd name="connsiteY79" fmla="*/ 50741 h 1559501"/>
              <a:gd name="connsiteX80" fmla="*/ 676505 w 2088745"/>
              <a:gd name="connsiteY80" fmla="*/ 35501 h 1559501"/>
              <a:gd name="connsiteX81" fmla="*/ 691745 w 2088745"/>
              <a:gd name="connsiteY81" fmla="*/ 25341 h 1559501"/>
              <a:gd name="connsiteX82" fmla="*/ 706985 w 2088745"/>
              <a:gd name="connsiteY82" fmla="*/ 10101 h 1559501"/>
              <a:gd name="connsiteX83" fmla="*/ 717145 w 2088745"/>
              <a:gd name="connsiteY83" fmla="*/ 25341 h 1559501"/>
              <a:gd name="connsiteX84" fmla="*/ 732385 w 2088745"/>
              <a:gd name="connsiteY84" fmla="*/ 40581 h 1559501"/>
              <a:gd name="connsiteX85" fmla="*/ 752705 w 2088745"/>
              <a:gd name="connsiteY85" fmla="*/ 71061 h 1559501"/>
              <a:gd name="connsiteX86" fmla="*/ 767945 w 2088745"/>
              <a:gd name="connsiteY86" fmla="*/ 81221 h 155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088745" h="1559501">
                <a:moveTo>
                  <a:pt x="2088745" y="1346141"/>
                </a:moveTo>
                <a:cubicBezTo>
                  <a:pt x="2081972" y="1354608"/>
                  <a:pt x="2074172" y="1362346"/>
                  <a:pt x="2068425" y="1371541"/>
                </a:cubicBezTo>
                <a:cubicBezTo>
                  <a:pt x="2050898" y="1399584"/>
                  <a:pt x="2079791" y="1375817"/>
                  <a:pt x="2048105" y="1396941"/>
                </a:cubicBezTo>
                <a:cubicBezTo>
                  <a:pt x="2043025" y="1405408"/>
                  <a:pt x="2039367" y="1414910"/>
                  <a:pt x="2032865" y="1422341"/>
                </a:cubicBezTo>
                <a:cubicBezTo>
                  <a:pt x="2026757" y="1429322"/>
                  <a:pt x="1994020" y="1449766"/>
                  <a:pt x="1987145" y="1452821"/>
                </a:cubicBezTo>
                <a:cubicBezTo>
                  <a:pt x="1933607" y="1476616"/>
                  <a:pt x="2005139" y="1433753"/>
                  <a:pt x="1941425" y="1468061"/>
                </a:cubicBezTo>
                <a:cubicBezTo>
                  <a:pt x="1927360" y="1475635"/>
                  <a:pt x="1915940" y="1488409"/>
                  <a:pt x="1900785" y="1493461"/>
                </a:cubicBezTo>
                <a:cubicBezTo>
                  <a:pt x="1890625" y="1496848"/>
                  <a:pt x="1880723" y="1501140"/>
                  <a:pt x="1870305" y="1503621"/>
                </a:cubicBezTo>
                <a:cubicBezTo>
                  <a:pt x="1845106" y="1509621"/>
                  <a:pt x="1818916" y="1511418"/>
                  <a:pt x="1794105" y="1518861"/>
                </a:cubicBezTo>
                <a:cubicBezTo>
                  <a:pt x="1777172" y="1523941"/>
                  <a:pt x="1760402" y="1529602"/>
                  <a:pt x="1743305" y="1534101"/>
                </a:cubicBezTo>
                <a:cubicBezTo>
                  <a:pt x="1728207" y="1538074"/>
                  <a:pt x="1713031" y="1541990"/>
                  <a:pt x="1697585" y="1544261"/>
                </a:cubicBezTo>
                <a:cubicBezTo>
                  <a:pt x="1655402" y="1550464"/>
                  <a:pt x="1570585" y="1559501"/>
                  <a:pt x="1570585" y="1559501"/>
                </a:cubicBezTo>
                <a:lnTo>
                  <a:pt x="1265785" y="1554421"/>
                </a:lnTo>
                <a:cubicBezTo>
                  <a:pt x="1250458" y="1553977"/>
                  <a:pt x="1235220" y="1551673"/>
                  <a:pt x="1220065" y="1549341"/>
                </a:cubicBezTo>
                <a:cubicBezTo>
                  <a:pt x="1213164" y="1548279"/>
                  <a:pt x="1206458" y="1546179"/>
                  <a:pt x="1199745" y="1544261"/>
                </a:cubicBezTo>
                <a:cubicBezTo>
                  <a:pt x="1194596" y="1542790"/>
                  <a:pt x="1189806" y="1539938"/>
                  <a:pt x="1184505" y="1539181"/>
                </a:cubicBezTo>
                <a:cubicBezTo>
                  <a:pt x="1165990" y="1536536"/>
                  <a:pt x="1147252" y="1535794"/>
                  <a:pt x="1128625" y="1534101"/>
                </a:cubicBezTo>
                <a:cubicBezTo>
                  <a:pt x="1091428" y="1524802"/>
                  <a:pt x="1053099" y="1515699"/>
                  <a:pt x="1016865" y="1503621"/>
                </a:cubicBezTo>
                <a:cubicBezTo>
                  <a:pt x="1011785" y="1501928"/>
                  <a:pt x="1006893" y="1499499"/>
                  <a:pt x="1001625" y="1498541"/>
                </a:cubicBezTo>
                <a:cubicBezTo>
                  <a:pt x="988193" y="1496099"/>
                  <a:pt x="974451" y="1495705"/>
                  <a:pt x="960985" y="1493461"/>
                </a:cubicBezTo>
                <a:cubicBezTo>
                  <a:pt x="954098" y="1492313"/>
                  <a:pt x="947511" y="1489750"/>
                  <a:pt x="940665" y="1488381"/>
                </a:cubicBezTo>
                <a:cubicBezTo>
                  <a:pt x="922101" y="1484668"/>
                  <a:pt x="903539" y="1480808"/>
                  <a:pt x="884785" y="1478221"/>
                </a:cubicBezTo>
                <a:cubicBezTo>
                  <a:pt x="854405" y="1474031"/>
                  <a:pt x="823417" y="1474075"/>
                  <a:pt x="793345" y="1468061"/>
                </a:cubicBezTo>
                <a:cubicBezTo>
                  <a:pt x="742717" y="1457935"/>
                  <a:pt x="794627" y="1467555"/>
                  <a:pt x="722225" y="1457901"/>
                </a:cubicBezTo>
                <a:cubicBezTo>
                  <a:pt x="639087" y="1446816"/>
                  <a:pt x="768205" y="1458703"/>
                  <a:pt x="625705" y="1447741"/>
                </a:cubicBezTo>
                <a:cubicBezTo>
                  <a:pt x="589494" y="1423600"/>
                  <a:pt x="621208" y="1441118"/>
                  <a:pt x="539345" y="1432501"/>
                </a:cubicBezTo>
                <a:cubicBezTo>
                  <a:pt x="530758" y="1431597"/>
                  <a:pt x="522440" y="1428966"/>
                  <a:pt x="513945" y="1427421"/>
                </a:cubicBezTo>
                <a:cubicBezTo>
                  <a:pt x="503811" y="1425578"/>
                  <a:pt x="493599" y="1424184"/>
                  <a:pt x="483465" y="1422341"/>
                </a:cubicBezTo>
                <a:cubicBezTo>
                  <a:pt x="454731" y="1417117"/>
                  <a:pt x="454954" y="1415426"/>
                  <a:pt x="422505" y="1412181"/>
                </a:cubicBezTo>
                <a:cubicBezTo>
                  <a:pt x="400536" y="1409984"/>
                  <a:pt x="378434" y="1409298"/>
                  <a:pt x="356465" y="1407101"/>
                </a:cubicBezTo>
                <a:cubicBezTo>
                  <a:pt x="344551" y="1405910"/>
                  <a:pt x="332774" y="1403603"/>
                  <a:pt x="320905" y="1402021"/>
                </a:cubicBezTo>
                <a:cubicBezTo>
                  <a:pt x="307373" y="1400217"/>
                  <a:pt x="293731" y="1399185"/>
                  <a:pt x="280265" y="1396941"/>
                </a:cubicBezTo>
                <a:cubicBezTo>
                  <a:pt x="273378" y="1395793"/>
                  <a:pt x="266791" y="1393230"/>
                  <a:pt x="259945" y="1391861"/>
                </a:cubicBezTo>
                <a:cubicBezTo>
                  <a:pt x="236202" y="1387112"/>
                  <a:pt x="211532" y="1385704"/>
                  <a:pt x="188825" y="1376621"/>
                </a:cubicBezTo>
                <a:cubicBezTo>
                  <a:pt x="168386" y="1368445"/>
                  <a:pt x="127865" y="1351221"/>
                  <a:pt x="127865" y="1351221"/>
                </a:cubicBezTo>
                <a:cubicBezTo>
                  <a:pt x="119398" y="1342754"/>
                  <a:pt x="108335" y="1336257"/>
                  <a:pt x="102465" y="1325821"/>
                </a:cubicBezTo>
                <a:cubicBezTo>
                  <a:pt x="93024" y="1309036"/>
                  <a:pt x="82279" y="1273086"/>
                  <a:pt x="77065" y="1249621"/>
                </a:cubicBezTo>
                <a:cubicBezTo>
                  <a:pt x="75192" y="1241192"/>
                  <a:pt x="73927" y="1232634"/>
                  <a:pt x="71985" y="1224221"/>
                </a:cubicBezTo>
                <a:cubicBezTo>
                  <a:pt x="68845" y="1210615"/>
                  <a:pt x="64965" y="1197187"/>
                  <a:pt x="61825" y="1183581"/>
                </a:cubicBezTo>
                <a:cubicBezTo>
                  <a:pt x="59883" y="1175168"/>
                  <a:pt x="59475" y="1166372"/>
                  <a:pt x="56745" y="1158181"/>
                </a:cubicBezTo>
                <a:cubicBezTo>
                  <a:pt x="49287" y="1135806"/>
                  <a:pt x="39136" y="1114402"/>
                  <a:pt x="31345" y="1092141"/>
                </a:cubicBezTo>
                <a:cubicBezTo>
                  <a:pt x="27273" y="1080505"/>
                  <a:pt x="24810" y="1068364"/>
                  <a:pt x="21185" y="1056581"/>
                </a:cubicBezTo>
                <a:cubicBezTo>
                  <a:pt x="18035" y="1046345"/>
                  <a:pt x="14412" y="1036261"/>
                  <a:pt x="11025" y="1026101"/>
                </a:cubicBezTo>
                <a:cubicBezTo>
                  <a:pt x="9332" y="1012554"/>
                  <a:pt x="8189" y="998927"/>
                  <a:pt x="5945" y="985461"/>
                </a:cubicBezTo>
                <a:cubicBezTo>
                  <a:pt x="4797" y="978574"/>
                  <a:pt x="865" y="972123"/>
                  <a:pt x="865" y="965141"/>
                </a:cubicBezTo>
                <a:cubicBezTo>
                  <a:pt x="865" y="849098"/>
                  <a:pt x="-5463" y="877444"/>
                  <a:pt x="16105" y="812741"/>
                </a:cubicBezTo>
                <a:cubicBezTo>
                  <a:pt x="20597" y="781295"/>
                  <a:pt x="22233" y="763355"/>
                  <a:pt x="31345" y="731461"/>
                </a:cubicBezTo>
                <a:cubicBezTo>
                  <a:pt x="33850" y="722693"/>
                  <a:pt x="38118" y="714528"/>
                  <a:pt x="41505" y="706061"/>
                </a:cubicBezTo>
                <a:cubicBezTo>
                  <a:pt x="44892" y="687434"/>
                  <a:pt x="46018" y="668251"/>
                  <a:pt x="51665" y="650181"/>
                </a:cubicBezTo>
                <a:cubicBezTo>
                  <a:pt x="54610" y="640757"/>
                  <a:pt x="62819" y="633770"/>
                  <a:pt x="66905" y="624781"/>
                </a:cubicBezTo>
                <a:cubicBezTo>
                  <a:pt x="71337" y="615031"/>
                  <a:pt x="73088" y="604245"/>
                  <a:pt x="77065" y="594301"/>
                </a:cubicBezTo>
                <a:cubicBezTo>
                  <a:pt x="93440" y="553364"/>
                  <a:pt x="80983" y="595842"/>
                  <a:pt x="102465" y="548581"/>
                </a:cubicBezTo>
                <a:cubicBezTo>
                  <a:pt x="106897" y="538831"/>
                  <a:pt x="107115" y="527284"/>
                  <a:pt x="112625" y="518101"/>
                </a:cubicBezTo>
                <a:cubicBezTo>
                  <a:pt x="122558" y="501545"/>
                  <a:pt x="136768" y="487950"/>
                  <a:pt x="148185" y="472381"/>
                </a:cubicBezTo>
                <a:cubicBezTo>
                  <a:pt x="155406" y="462534"/>
                  <a:pt x="162105" y="452300"/>
                  <a:pt x="168505" y="441901"/>
                </a:cubicBezTo>
                <a:cubicBezTo>
                  <a:pt x="175660" y="430274"/>
                  <a:pt x="181801" y="418048"/>
                  <a:pt x="188825" y="406341"/>
                </a:cubicBezTo>
                <a:cubicBezTo>
                  <a:pt x="191966" y="401106"/>
                  <a:pt x="196020" y="396438"/>
                  <a:pt x="198985" y="391101"/>
                </a:cubicBezTo>
                <a:cubicBezTo>
                  <a:pt x="250239" y="298844"/>
                  <a:pt x="190035" y="400341"/>
                  <a:pt x="224385" y="345381"/>
                </a:cubicBezTo>
                <a:cubicBezTo>
                  <a:pt x="260443" y="287688"/>
                  <a:pt x="215778" y="349614"/>
                  <a:pt x="295505" y="253941"/>
                </a:cubicBezTo>
                <a:cubicBezTo>
                  <a:pt x="320535" y="223905"/>
                  <a:pt x="304865" y="232194"/>
                  <a:pt x="331065" y="223461"/>
                </a:cubicBezTo>
                <a:cubicBezTo>
                  <a:pt x="337823" y="213324"/>
                  <a:pt x="345600" y="199500"/>
                  <a:pt x="356465" y="192981"/>
                </a:cubicBezTo>
                <a:cubicBezTo>
                  <a:pt x="367523" y="186346"/>
                  <a:pt x="380704" y="183916"/>
                  <a:pt x="392025" y="177741"/>
                </a:cubicBezTo>
                <a:cubicBezTo>
                  <a:pt x="399458" y="173687"/>
                  <a:pt x="405032" y="166767"/>
                  <a:pt x="412345" y="162501"/>
                </a:cubicBezTo>
                <a:cubicBezTo>
                  <a:pt x="425427" y="154870"/>
                  <a:pt x="439438" y="148954"/>
                  <a:pt x="452985" y="142181"/>
                </a:cubicBezTo>
                <a:cubicBezTo>
                  <a:pt x="463145" y="137101"/>
                  <a:pt x="472326" y="129169"/>
                  <a:pt x="483465" y="126941"/>
                </a:cubicBezTo>
                <a:cubicBezTo>
                  <a:pt x="491932" y="125248"/>
                  <a:pt x="500488" y="123955"/>
                  <a:pt x="508865" y="121861"/>
                </a:cubicBezTo>
                <a:cubicBezTo>
                  <a:pt x="514060" y="120562"/>
                  <a:pt x="518956" y="118252"/>
                  <a:pt x="524105" y="116781"/>
                </a:cubicBezTo>
                <a:cubicBezTo>
                  <a:pt x="530818" y="114863"/>
                  <a:pt x="537652" y="113394"/>
                  <a:pt x="544425" y="111701"/>
                </a:cubicBezTo>
                <a:cubicBezTo>
                  <a:pt x="584393" y="81725"/>
                  <a:pt x="543579" y="109584"/>
                  <a:pt x="590145" y="86301"/>
                </a:cubicBezTo>
                <a:cubicBezTo>
                  <a:pt x="602356" y="80196"/>
                  <a:pt x="613494" y="72086"/>
                  <a:pt x="625705" y="65981"/>
                </a:cubicBezTo>
                <a:cubicBezTo>
                  <a:pt x="667769" y="44949"/>
                  <a:pt x="612509" y="79858"/>
                  <a:pt x="656185" y="50741"/>
                </a:cubicBezTo>
                <a:cubicBezTo>
                  <a:pt x="659572" y="45661"/>
                  <a:pt x="662028" y="39818"/>
                  <a:pt x="666345" y="35501"/>
                </a:cubicBezTo>
                <a:cubicBezTo>
                  <a:pt x="676193" y="25653"/>
                  <a:pt x="684430" y="24393"/>
                  <a:pt x="696825" y="20261"/>
                </a:cubicBezTo>
                <a:cubicBezTo>
                  <a:pt x="703851" y="-818"/>
                  <a:pt x="711548" y="-9932"/>
                  <a:pt x="666345" y="15181"/>
                </a:cubicBezTo>
                <a:cubicBezTo>
                  <a:pt x="661008" y="18146"/>
                  <a:pt x="660502" y="26104"/>
                  <a:pt x="656185" y="30421"/>
                </a:cubicBezTo>
                <a:cubicBezTo>
                  <a:pt x="650198" y="36408"/>
                  <a:pt x="642755" y="40740"/>
                  <a:pt x="635865" y="45661"/>
                </a:cubicBezTo>
                <a:cubicBezTo>
                  <a:pt x="634627" y="46545"/>
                  <a:pt x="601432" y="67108"/>
                  <a:pt x="605385" y="71061"/>
                </a:cubicBezTo>
                <a:cubicBezTo>
                  <a:pt x="611490" y="77166"/>
                  <a:pt x="622318" y="67674"/>
                  <a:pt x="630785" y="65981"/>
                </a:cubicBezTo>
                <a:cubicBezTo>
                  <a:pt x="635865" y="62594"/>
                  <a:pt x="640413" y="58226"/>
                  <a:pt x="646025" y="55821"/>
                </a:cubicBezTo>
                <a:cubicBezTo>
                  <a:pt x="652442" y="53071"/>
                  <a:pt x="660536" y="54614"/>
                  <a:pt x="666345" y="50741"/>
                </a:cubicBezTo>
                <a:cubicBezTo>
                  <a:pt x="671425" y="47354"/>
                  <a:pt x="672188" y="39818"/>
                  <a:pt x="676505" y="35501"/>
                </a:cubicBezTo>
                <a:cubicBezTo>
                  <a:pt x="680822" y="31184"/>
                  <a:pt x="687055" y="29250"/>
                  <a:pt x="691745" y="25341"/>
                </a:cubicBezTo>
                <a:cubicBezTo>
                  <a:pt x="697264" y="20742"/>
                  <a:pt x="701905" y="15181"/>
                  <a:pt x="706985" y="10101"/>
                </a:cubicBezTo>
                <a:cubicBezTo>
                  <a:pt x="710372" y="15181"/>
                  <a:pt x="713236" y="20651"/>
                  <a:pt x="717145" y="25341"/>
                </a:cubicBezTo>
                <a:cubicBezTo>
                  <a:pt x="721744" y="30860"/>
                  <a:pt x="727974" y="34910"/>
                  <a:pt x="732385" y="40581"/>
                </a:cubicBezTo>
                <a:cubicBezTo>
                  <a:pt x="739882" y="50220"/>
                  <a:pt x="742545" y="64288"/>
                  <a:pt x="752705" y="71061"/>
                </a:cubicBezTo>
                <a:lnTo>
                  <a:pt x="767945" y="81221"/>
                </a:ln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手繪多邊形: 圖案 144">
            <a:extLst>
              <a:ext uri="{FF2B5EF4-FFF2-40B4-BE49-F238E27FC236}">
                <a16:creationId xmlns:a16="http://schemas.microsoft.com/office/drawing/2014/main" id="{745AF00A-61B9-4B41-B393-4235AD56AACD}"/>
              </a:ext>
            </a:extLst>
          </p:cNvPr>
          <p:cNvSpPr/>
          <p:nvPr/>
        </p:nvSpPr>
        <p:spPr>
          <a:xfrm>
            <a:off x="1318260" y="1439475"/>
            <a:ext cx="3758013" cy="4275525"/>
          </a:xfrm>
          <a:custGeom>
            <a:avLst/>
            <a:gdLst>
              <a:gd name="connsiteX0" fmla="*/ 0 w 3758013"/>
              <a:gd name="connsiteY0" fmla="*/ 3902145 h 4275525"/>
              <a:gd name="connsiteX1" fmla="*/ 15240 w 3758013"/>
              <a:gd name="connsiteY1" fmla="*/ 4039305 h 4275525"/>
              <a:gd name="connsiteX2" fmla="*/ 30480 w 3758013"/>
              <a:gd name="connsiteY2" fmla="*/ 4062165 h 4275525"/>
              <a:gd name="connsiteX3" fmla="*/ 114300 w 3758013"/>
              <a:gd name="connsiteY3" fmla="*/ 4168845 h 4275525"/>
              <a:gd name="connsiteX4" fmla="*/ 137160 w 3758013"/>
              <a:gd name="connsiteY4" fmla="*/ 4176465 h 4275525"/>
              <a:gd name="connsiteX5" fmla="*/ 190500 w 3758013"/>
              <a:gd name="connsiteY5" fmla="*/ 4206945 h 4275525"/>
              <a:gd name="connsiteX6" fmla="*/ 251460 w 3758013"/>
              <a:gd name="connsiteY6" fmla="*/ 4222185 h 4275525"/>
              <a:gd name="connsiteX7" fmla="*/ 289560 w 3758013"/>
              <a:gd name="connsiteY7" fmla="*/ 4237425 h 4275525"/>
              <a:gd name="connsiteX8" fmla="*/ 426720 w 3758013"/>
              <a:gd name="connsiteY8" fmla="*/ 4260285 h 4275525"/>
              <a:gd name="connsiteX9" fmla="*/ 533400 w 3758013"/>
              <a:gd name="connsiteY9" fmla="*/ 4275525 h 4275525"/>
              <a:gd name="connsiteX10" fmla="*/ 1211580 w 3758013"/>
              <a:gd name="connsiteY10" fmla="*/ 4260285 h 4275525"/>
              <a:gd name="connsiteX11" fmla="*/ 1272540 w 3758013"/>
              <a:gd name="connsiteY11" fmla="*/ 4252665 h 4275525"/>
              <a:gd name="connsiteX12" fmla="*/ 1562100 w 3758013"/>
              <a:gd name="connsiteY12" fmla="*/ 4222185 h 4275525"/>
              <a:gd name="connsiteX13" fmla="*/ 1775460 w 3758013"/>
              <a:gd name="connsiteY13" fmla="*/ 4199325 h 4275525"/>
              <a:gd name="connsiteX14" fmla="*/ 1836420 w 3758013"/>
              <a:gd name="connsiteY14" fmla="*/ 4184085 h 4275525"/>
              <a:gd name="connsiteX15" fmla="*/ 2011680 w 3758013"/>
              <a:gd name="connsiteY15" fmla="*/ 4168845 h 4275525"/>
              <a:gd name="connsiteX16" fmla="*/ 2171700 w 3758013"/>
              <a:gd name="connsiteY16" fmla="*/ 4145985 h 4275525"/>
              <a:gd name="connsiteX17" fmla="*/ 2331720 w 3758013"/>
              <a:gd name="connsiteY17" fmla="*/ 4107885 h 4275525"/>
              <a:gd name="connsiteX18" fmla="*/ 2506980 w 3758013"/>
              <a:gd name="connsiteY18" fmla="*/ 4046925 h 4275525"/>
              <a:gd name="connsiteX19" fmla="*/ 2735580 w 3758013"/>
              <a:gd name="connsiteY19" fmla="*/ 3925005 h 4275525"/>
              <a:gd name="connsiteX20" fmla="*/ 2834640 w 3758013"/>
              <a:gd name="connsiteY20" fmla="*/ 3841185 h 4275525"/>
              <a:gd name="connsiteX21" fmla="*/ 2865120 w 3758013"/>
              <a:gd name="connsiteY21" fmla="*/ 3810705 h 4275525"/>
              <a:gd name="connsiteX22" fmla="*/ 2933700 w 3758013"/>
              <a:gd name="connsiteY22" fmla="*/ 3764985 h 4275525"/>
              <a:gd name="connsiteX23" fmla="*/ 3063240 w 3758013"/>
              <a:gd name="connsiteY23" fmla="*/ 3627825 h 4275525"/>
              <a:gd name="connsiteX24" fmla="*/ 3169920 w 3758013"/>
              <a:gd name="connsiteY24" fmla="*/ 3460185 h 4275525"/>
              <a:gd name="connsiteX25" fmla="*/ 3208020 w 3758013"/>
              <a:gd name="connsiteY25" fmla="*/ 3368745 h 4275525"/>
              <a:gd name="connsiteX26" fmla="*/ 3253740 w 3758013"/>
              <a:gd name="connsiteY26" fmla="*/ 3292545 h 4275525"/>
              <a:gd name="connsiteX27" fmla="*/ 3291840 w 3758013"/>
              <a:gd name="connsiteY27" fmla="*/ 3223965 h 4275525"/>
              <a:gd name="connsiteX28" fmla="*/ 3352800 w 3758013"/>
              <a:gd name="connsiteY28" fmla="*/ 3094425 h 4275525"/>
              <a:gd name="connsiteX29" fmla="*/ 3413760 w 3758013"/>
              <a:gd name="connsiteY29" fmla="*/ 2964885 h 4275525"/>
              <a:gd name="connsiteX30" fmla="*/ 3436620 w 3758013"/>
              <a:gd name="connsiteY30" fmla="*/ 2919165 h 4275525"/>
              <a:gd name="connsiteX31" fmla="*/ 3467100 w 3758013"/>
              <a:gd name="connsiteY31" fmla="*/ 2850585 h 4275525"/>
              <a:gd name="connsiteX32" fmla="*/ 3558540 w 3758013"/>
              <a:gd name="connsiteY32" fmla="*/ 2721045 h 4275525"/>
              <a:gd name="connsiteX33" fmla="*/ 3589020 w 3758013"/>
              <a:gd name="connsiteY33" fmla="*/ 2660085 h 4275525"/>
              <a:gd name="connsiteX34" fmla="*/ 3649980 w 3758013"/>
              <a:gd name="connsiteY34" fmla="*/ 2507685 h 4275525"/>
              <a:gd name="connsiteX35" fmla="*/ 3657600 w 3758013"/>
              <a:gd name="connsiteY35" fmla="*/ 2484825 h 4275525"/>
              <a:gd name="connsiteX36" fmla="*/ 3680460 w 3758013"/>
              <a:gd name="connsiteY36" fmla="*/ 2423865 h 4275525"/>
              <a:gd name="connsiteX37" fmla="*/ 3695700 w 3758013"/>
              <a:gd name="connsiteY37" fmla="*/ 2332425 h 4275525"/>
              <a:gd name="connsiteX38" fmla="*/ 3703320 w 3758013"/>
              <a:gd name="connsiteY38" fmla="*/ 2301945 h 4275525"/>
              <a:gd name="connsiteX39" fmla="*/ 3718560 w 3758013"/>
              <a:gd name="connsiteY39" fmla="*/ 2180025 h 4275525"/>
              <a:gd name="connsiteX40" fmla="*/ 3733800 w 3758013"/>
              <a:gd name="connsiteY40" fmla="*/ 2050485 h 4275525"/>
              <a:gd name="connsiteX41" fmla="*/ 3749040 w 3758013"/>
              <a:gd name="connsiteY41" fmla="*/ 1981905 h 4275525"/>
              <a:gd name="connsiteX42" fmla="*/ 3741420 w 3758013"/>
              <a:gd name="connsiteY42" fmla="*/ 1387545 h 4275525"/>
              <a:gd name="connsiteX43" fmla="*/ 3733800 w 3758013"/>
              <a:gd name="connsiteY43" fmla="*/ 1341825 h 4275525"/>
              <a:gd name="connsiteX44" fmla="*/ 3718560 w 3758013"/>
              <a:gd name="connsiteY44" fmla="*/ 1204665 h 4275525"/>
              <a:gd name="connsiteX45" fmla="*/ 3695700 w 3758013"/>
              <a:gd name="connsiteY45" fmla="*/ 1113225 h 4275525"/>
              <a:gd name="connsiteX46" fmla="*/ 3688080 w 3758013"/>
              <a:gd name="connsiteY46" fmla="*/ 1059885 h 4275525"/>
              <a:gd name="connsiteX47" fmla="*/ 3672840 w 3758013"/>
              <a:gd name="connsiteY47" fmla="*/ 1021785 h 4275525"/>
              <a:gd name="connsiteX48" fmla="*/ 3657600 w 3758013"/>
              <a:gd name="connsiteY48" fmla="*/ 953205 h 4275525"/>
              <a:gd name="connsiteX49" fmla="*/ 3634740 w 3758013"/>
              <a:gd name="connsiteY49" fmla="*/ 861765 h 4275525"/>
              <a:gd name="connsiteX50" fmla="*/ 3611880 w 3758013"/>
              <a:gd name="connsiteY50" fmla="*/ 777945 h 4275525"/>
              <a:gd name="connsiteX51" fmla="*/ 3566160 w 3758013"/>
              <a:gd name="connsiteY51" fmla="*/ 602685 h 4275525"/>
              <a:gd name="connsiteX52" fmla="*/ 3505200 w 3758013"/>
              <a:gd name="connsiteY52" fmla="*/ 442665 h 4275525"/>
              <a:gd name="connsiteX53" fmla="*/ 3474720 w 3758013"/>
              <a:gd name="connsiteY53" fmla="*/ 389325 h 4275525"/>
              <a:gd name="connsiteX54" fmla="*/ 3444240 w 3758013"/>
              <a:gd name="connsiteY54" fmla="*/ 328365 h 4275525"/>
              <a:gd name="connsiteX55" fmla="*/ 3436620 w 3758013"/>
              <a:gd name="connsiteY55" fmla="*/ 305505 h 4275525"/>
              <a:gd name="connsiteX56" fmla="*/ 3413760 w 3758013"/>
              <a:gd name="connsiteY56" fmla="*/ 275025 h 4275525"/>
              <a:gd name="connsiteX57" fmla="*/ 3390900 w 3758013"/>
              <a:gd name="connsiteY57" fmla="*/ 221685 h 4275525"/>
              <a:gd name="connsiteX58" fmla="*/ 3383280 w 3758013"/>
              <a:gd name="connsiteY58" fmla="*/ 198825 h 4275525"/>
              <a:gd name="connsiteX59" fmla="*/ 3360420 w 3758013"/>
              <a:gd name="connsiteY59" fmla="*/ 183585 h 4275525"/>
              <a:gd name="connsiteX60" fmla="*/ 3322320 w 3758013"/>
              <a:gd name="connsiteY60" fmla="*/ 122625 h 4275525"/>
              <a:gd name="connsiteX61" fmla="*/ 3284220 w 3758013"/>
              <a:gd name="connsiteY61" fmla="*/ 69285 h 4275525"/>
              <a:gd name="connsiteX62" fmla="*/ 3268980 w 3758013"/>
              <a:gd name="connsiteY62" fmla="*/ 46425 h 4275525"/>
              <a:gd name="connsiteX63" fmla="*/ 2994660 w 3758013"/>
              <a:gd name="connsiteY63" fmla="*/ 38805 h 4275525"/>
              <a:gd name="connsiteX64" fmla="*/ 2948940 w 3758013"/>
              <a:gd name="connsiteY64" fmla="*/ 46425 h 4275525"/>
              <a:gd name="connsiteX65" fmla="*/ 2842260 w 3758013"/>
              <a:gd name="connsiteY65" fmla="*/ 76905 h 4275525"/>
              <a:gd name="connsiteX66" fmla="*/ 2796540 w 3758013"/>
              <a:gd name="connsiteY66" fmla="*/ 84525 h 4275525"/>
              <a:gd name="connsiteX67" fmla="*/ 2735580 w 3758013"/>
              <a:gd name="connsiteY67" fmla="*/ 99765 h 4275525"/>
              <a:gd name="connsiteX68" fmla="*/ 2667000 w 3758013"/>
              <a:gd name="connsiteY68" fmla="*/ 107385 h 4275525"/>
              <a:gd name="connsiteX69" fmla="*/ 2385060 w 3758013"/>
              <a:gd name="connsiteY69" fmla="*/ 122625 h 4275525"/>
              <a:gd name="connsiteX70" fmla="*/ 2339340 w 3758013"/>
              <a:gd name="connsiteY70" fmla="*/ 130245 h 4275525"/>
              <a:gd name="connsiteX71" fmla="*/ 2301240 w 3758013"/>
              <a:gd name="connsiteY71" fmla="*/ 137865 h 4275525"/>
              <a:gd name="connsiteX72" fmla="*/ 2026920 w 3758013"/>
              <a:gd name="connsiteY72" fmla="*/ 130245 h 4275525"/>
              <a:gd name="connsiteX73" fmla="*/ 2011680 w 3758013"/>
              <a:gd name="connsiteY73" fmla="*/ 84525 h 4275525"/>
              <a:gd name="connsiteX74" fmla="*/ 1988820 w 3758013"/>
              <a:gd name="connsiteY74" fmla="*/ 23565 h 4275525"/>
              <a:gd name="connsiteX75" fmla="*/ 1950720 w 3758013"/>
              <a:gd name="connsiteY75" fmla="*/ 38805 h 4275525"/>
              <a:gd name="connsiteX76" fmla="*/ 1935480 w 3758013"/>
              <a:gd name="connsiteY76" fmla="*/ 61665 h 4275525"/>
              <a:gd name="connsiteX77" fmla="*/ 1965960 w 3758013"/>
              <a:gd name="connsiteY77" fmla="*/ 46425 h 4275525"/>
              <a:gd name="connsiteX78" fmla="*/ 2004060 w 3758013"/>
              <a:gd name="connsiteY78" fmla="*/ 705 h 4275525"/>
              <a:gd name="connsiteX79" fmla="*/ 2042160 w 3758013"/>
              <a:gd name="connsiteY79" fmla="*/ 8325 h 4275525"/>
              <a:gd name="connsiteX80" fmla="*/ 2065020 w 3758013"/>
              <a:gd name="connsiteY80" fmla="*/ 38805 h 4275525"/>
              <a:gd name="connsiteX81" fmla="*/ 2080260 w 3758013"/>
              <a:gd name="connsiteY81" fmla="*/ 61665 h 4275525"/>
              <a:gd name="connsiteX82" fmla="*/ 2095500 w 3758013"/>
              <a:gd name="connsiteY82" fmla="*/ 76905 h 427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758013" h="4275525">
                <a:moveTo>
                  <a:pt x="0" y="3902145"/>
                </a:moveTo>
                <a:cubicBezTo>
                  <a:pt x="952" y="3916426"/>
                  <a:pt x="-2940" y="4002945"/>
                  <a:pt x="15240" y="4039305"/>
                </a:cubicBezTo>
                <a:cubicBezTo>
                  <a:pt x="19336" y="4047496"/>
                  <a:pt x="25400" y="4054545"/>
                  <a:pt x="30480" y="4062165"/>
                </a:cubicBezTo>
                <a:cubicBezTo>
                  <a:pt x="42380" y="4109766"/>
                  <a:pt x="45896" y="4146044"/>
                  <a:pt x="114300" y="4168845"/>
                </a:cubicBezTo>
                <a:cubicBezTo>
                  <a:pt x="121920" y="4171385"/>
                  <a:pt x="129976" y="4172873"/>
                  <a:pt x="137160" y="4176465"/>
                </a:cubicBezTo>
                <a:cubicBezTo>
                  <a:pt x="155476" y="4185623"/>
                  <a:pt x="171487" y="4199340"/>
                  <a:pt x="190500" y="4206945"/>
                </a:cubicBezTo>
                <a:cubicBezTo>
                  <a:pt x="209947" y="4214724"/>
                  <a:pt x="231441" y="4216025"/>
                  <a:pt x="251460" y="4222185"/>
                </a:cubicBezTo>
                <a:cubicBezTo>
                  <a:pt x="264533" y="4226208"/>
                  <a:pt x="276194" y="4234519"/>
                  <a:pt x="289560" y="4237425"/>
                </a:cubicBezTo>
                <a:cubicBezTo>
                  <a:pt x="334853" y="4247271"/>
                  <a:pt x="380870" y="4253492"/>
                  <a:pt x="426720" y="4260285"/>
                </a:cubicBezTo>
                <a:cubicBezTo>
                  <a:pt x="566353" y="4280971"/>
                  <a:pt x="439985" y="4256842"/>
                  <a:pt x="533400" y="4275525"/>
                </a:cubicBezTo>
                <a:cubicBezTo>
                  <a:pt x="681733" y="4273344"/>
                  <a:pt x="1009852" y="4274197"/>
                  <a:pt x="1211580" y="4260285"/>
                </a:cubicBezTo>
                <a:cubicBezTo>
                  <a:pt x="1232010" y="4258876"/>
                  <a:pt x="1252182" y="4254878"/>
                  <a:pt x="1272540" y="4252665"/>
                </a:cubicBezTo>
                <a:lnTo>
                  <a:pt x="1562100" y="4222185"/>
                </a:lnTo>
                <a:cubicBezTo>
                  <a:pt x="1720744" y="4186931"/>
                  <a:pt x="1518787" y="4227844"/>
                  <a:pt x="1775460" y="4199325"/>
                </a:cubicBezTo>
                <a:cubicBezTo>
                  <a:pt x="1796277" y="4197012"/>
                  <a:pt x="1815647" y="4186765"/>
                  <a:pt x="1836420" y="4184085"/>
                </a:cubicBezTo>
                <a:cubicBezTo>
                  <a:pt x="1894578" y="4176581"/>
                  <a:pt x="1953492" y="4176118"/>
                  <a:pt x="2011680" y="4168845"/>
                </a:cubicBezTo>
                <a:cubicBezTo>
                  <a:pt x="2058744" y="4162962"/>
                  <a:pt x="2129152" y="4154745"/>
                  <a:pt x="2171700" y="4145985"/>
                </a:cubicBezTo>
                <a:cubicBezTo>
                  <a:pt x="2225405" y="4134928"/>
                  <a:pt x="2279136" y="4123421"/>
                  <a:pt x="2331720" y="4107885"/>
                </a:cubicBezTo>
                <a:cubicBezTo>
                  <a:pt x="2391038" y="4090359"/>
                  <a:pt x="2451135" y="4073518"/>
                  <a:pt x="2506980" y="4046925"/>
                </a:cubicBezTo>
                <a:cubicBezTo>
                  <a:pt x="2601255" y="4002032"/>
                  <a:pt x="2659954" y="3983444"/>
                  <a:pt x="2735580" y="3925005"/>
                </a:cubicBezTo>
                <a:cubicBezTo>
                  <a:pt x="2769807" y="3898557"/>
                  <a:pt x="2802206" y="3869803"/>
                  <a:pt x="2834640" y="3841185"/>
                </a:cubicBezTo>
                <a:cubicBezTo>
                  <a:pt x="2845414" y="3831679"/>
                  <a:pt x="2853731" y="3819466"/>
                  <a:pt x="2865120" y="3810705"/>
                </a:cubicBezTo>
                <a:cubicBezTo>
                  <a:pt x="2886897" y="3793954"/>
                  <a:pt x="2912492" y="3782451"/>
                  <a:pt x="2933700" y="3764985"/>
                </a:cubicBezTo>
                <a:cubicBezTo>
                  <a:pt x="2957606" y="3745298"/>
                  <a:pt x="3048232" y="3647572"/>
                  <a:pt x="3063240" y="3627825"/>
                </a:cubicBezTo>
                <a:cubicBezTo>
                  <a:pt x="3076508" y="3610367"/>
                  <a:pt x="3149946" y="3502353"/>
                  <a:pt x="3169920" y="3460185"/>
                </a:cubicBezTo>
                <a:cubicBezTo>
                  <a:pt x="3184055" y="3430344"/>
                  <a:pt x="3193885" y="3398586"/>
                  <a:pt x="3208020" y="3368745"/>
                </a:cubicBezTo>
                <a:cubicBezTo>
                  <a:pt x="3243290" y="3294286"/>
                  <a:pt x="3227031" y="3338333"/>
                  <a:pt x="3253740" y="3292545"/>
                </a:cubicBezTo>
                <a:cubicBezTo>
                  <a:pt x="3266917" y="3269956"/>
                  <a:pt x="3280145" y="3247355"/>
                  <a:pt x="3291840" y="3223965"/>
                </a:cubicBezTo>
                <a:cubicBezTo>
                  <a:pt x="3313182" y="3181281"/>
                  <a:pt x="3332480" y="3137605"/>
                  <a:pt x="3352800" y="3094425"/>
                </a:cubicBezTo>
                <a:cubicBezTo>
                  <a:pt x="3373120" y="3051245"/>
                  <a:pt x="3393170" y="3007937"/>
                  <a:pt x="3413760" y="2964885"/>
                </a:cubicBezTo>
                <a:cubicBezTo>
                  <a:pt x="3421112" y="2949514"/>
                  <a:pt x="3429700" y="2934735"/>
                  <a:pt x="3436620" y="2919165"/>
                </a:cubicBezTo>
                <a:cubicBezTo>
                  <a:pt x="3446780" y="2896305"/>
                  <a:pt x="3453989" y="2871890"/>
                  <a:pt x="3467100" y="2850585"/>
                </a:cubicBezTo>
                <a:cubicBezTo>
                  <a:pt x="3494801" y="2805571"/>
                  <a:pt x="3534903" y="2768319"/>
                  <a:pt x="3558540" y="2721045"/>
                </a:cubicBezTo>
                <a:cubicBezTo>
                  <a:pt x="3568700" y="2700725"/>
                  <a:pt x="3579697" y="2680802"/>
                  <a:pt x="3589020" y="2660085"/>
                </a:cubicBezTo>
                <a:cubicBezTo>
                  <a:pt x="3611544" y="2610031"/>
                  <a:pt x="3631249" y="2559196"/>
                  <a:pt x="3649980" y="2507685"/>
                </a:cubicBezTo>
                <a:cubicBezTo>
                  <a:pt x="3652725" y="2500136"/>
                  <a:pt x="3654855" y="2492374"/>
                  <a:pt x="3657600" y="2484825"/>
                </a:cubicBezTo>
                <a:cubicBezTo>
                  <a:pt x="3665016" y="2464430"/>
                  <a:pt x="3672840" y="2444185"/>
                  <a:pt x="3680460" y="2423865"/>
                </a:cubicBezTo>
                <a:cubicBezTo>
                  <a:pt x="3685540" y="2393385"/>
                  <a:pt x="3690005" y="2362796"/>
                  <a:pt x="3695700" y="2332425"/>
                </a:cubicBezTo>
                <a:cubicBezTo>
                  <a:pt x="3697630" y="2322132"/>
                  <a:pt x="3701766" y="2312302"/>
                  <a:pt x="3703320" y="2301945"/>
                </a:cubicBezTo>
                <a:cubicBezTo>
                  <a:pt x="3709395" y="2261442"/>
                  <a:pt x="3713632" y="2220684"/>
                  <a:pt x="3718560" y="2180025"/>
                </a:cubicBezTo>
                <a:cubicBezTo>
                  <a:pt x="3723792" y="2136863"/>
                  <a:pt x="3724368" y="2092927"/>
                  <a:pt x="3733800" y="2050485"/>
                </a:cubicBezTo>
                <a:lnTo>
                  <a:pt x="3749040" y="1981905"/>
                </a:lnTo>
                <a:cubicBezTo>
                  <a:pt x="3762424" y="1700834"/>
                  <a:pt x="3761588" y="1811081"/>
                  <a:pt x="3741420" y="1387545"/>
                </a:cubicBezTo>
                <a:cubicBezTo>
                  <a:pt x="3740685" y="1372112"/>
                  <a:pt x="3735716" y="1357156"/>
                  <a:pt x="3733800" y="1341825"/>
                </a:cubicBezTo>
                <a:cubicBezTo>
                  <a:pt x="3724711" y="1269112"/>
                  <a:pt x="3728890" y="1271811"/>
                  <a:pt x="3718560" y="1204665"/>
                </a:cubicBezTo>
                <a:cubicBezTo>
                  <a:pt x="3708137" y="1136913"/>
                  <a:pt x="3713323" y="1195465"/>
                  <a:pt x="3695700" y="1113225"/>
                </a:cubicBezTo>
                <a:cubicBezTo>
                  <a:pt x="3691937" y="1095663"/>
                  <a:pt x="3692436" y="1077309"/>
                  <a:pt x="3688080" y="1059885"/>
                </a:cubicBezTo>
                <a:cubicBezTo>
                  <a:pt x="3684763" y="1046615"/>
                  <a:pt x="3676598" y="1034937"/>
                  <a:pt x="3672840" y="1021785"/>
                </a:cubicBezTo>
                <a:cubicBezTo>
                  <a:pt x="3666407" y="999268"/>
                  <a:pt x="3663280" y="975923"/>
                  <a:pt x="3657600" y="953205"/>
                </a:cubicBezTo>
                <a:cubicBezTo>
                  <a:pt x="3634946" y="862590"/>
                  <a:pt x="3673963" y="1070954"/>
                  <a:pt x="3634740" y="861765"/>
                </a:cubicBezTo>
                <a:cubicBezTo>
                  <a:pt x="3620900" y="787954"/>
                  <a:pt x="3638070" y="830325"/>
                  <a:pt x="3611880" y="777945"/>
                </a:cubicBezTo>
                <a:cubicBezTo>
                  <a:pt x="3594063" y="679954"/>
                  <a:pt x="3602033" y="701336"/>
                  <a:pt x="3566160" y="602685"/>
                </a:cubicBezTo>
                <a:cubicBezTo>
                  <a:pt x="3546654" y="549042"/>
                  <a:pt x="3533519" y="492224"/>
                  <a:pt x="3505200" y="442665"/>
                </a:cubicBezTo>
                <a:cubicBezTo>
                  <a:pt x="3495040" y="424885"/>
                  <a:pt x="3484357" y="407394"/>
                  <a:pt x="3474720" y="389325"/>
                </a:cubicBezTo>
                <a:cubicBezTo>
                  <a:pt x="3464029" y="369279"/>
                  <a:pt x="3453641" y="349047"/>
                  <a:pt x="3444240" y="328365"/>
                </a:cubicBezTo>
                <a:cubicBezTo>
                  <a:pt x="3440916" y="321053"/>
                  <a:pt x="3440605" y="312479"/>
                  <a:pt x="3436620" y="305505"/>
                </a:cubicBezTo>
                <a:cubicBezTo>
                  <a:pt x="3430319" y="294478"/>
                  <a:pt x="3421380" y="285185"/>
                  <a:pt x="3413760" y="275025"/>
                </a:cubicBezTo>
                <a:cubicBezTo>
                  <a:pt x="3397901" y="211590"/>
                  <a:pt x="3417212" y="274308"/>
                  <a:pt x="3390900" y="221685"/>
                </a:cubicBezTo>
                <a:cubicBezTo>
                  <a:pt x="3387308" y="214501"/>
                  <a:pt x="3388298" y="205097"/>
                  <a:pt x="3383280" y="198825"/>
                </a:cubicBezTo>
                <a:cubicBezTo>
                  <a:pt x="3377559" y="191674"/>
                  <a:pt x="3368040" y="188665"/>
                  <a:pt x="3360420" y="183585"/>
                </a:cubicBezTo>
                <a:cubicBezTo>
                  <a:pt x="3313649" y="66658"/>
                  <a:pt x="3376540" y="209377"/>
                  <a:pt x="3322320" y="122625"/>
                </a:cubicBezTo>
                <a:cubicBezTo>
                  <a:pt x="3285703" y="64038"/>
                  <a:pt x="3330496" y="100136"/>
                  <a:pt x="3284220" y="69285"/>
                </a:cubicBezTo>
                <a:cubicBezTo>
                  <a:pt x="3279140" y="61665"/>
                  <a:pt x="3277171" y="50521"/>
                  <a:pt x="3268980" y="46425"/>
                </a:cubicBezTo>
                <a:cubicBezTo>
                  <a:pt x="3199646" y="11758"/>
                  <a:pt x="3022826" y="37799"/>
                  <a:pt x="2994660" y="38805"/>
                </a:cubicBezTo>
                <a:cubicBezTo>
                  <a:pt x="2979420" y="41345"/>
                  <a:pt x="2963929" y="42678"/>
                  <a:pt x="2948940" y="46425"/>
                </a:cubicBezTo>
                <a:cubicBezTo>
                  <a:pt x="2913061" y="55395"/>
                  <a:pt x="2878740" y="70825"/>
                  <a:pt x="2842260" y="76905"/>
                </a:cubicBezTo>
                <a:cubicBezTo>
                  <a:pt x="2827020" y="79445"/>
                  <a:pt x="2811622" y="81173"/>
                  <a:pt x="2796540" y="84525"/>
                </a:cubicBezTo>
                <a:cubicBezTo>
                  <a:pt x="2732717" y="98708"/>
                  <a:pt x="2827795" y="86591"/>
                  <a:pt x="2735580" y="99765"/>
                </a:cubicBezTo>
                <a:cubicBezTo>
                  <a:pt x="2712810" y="103018"/>
                  <a:pt x="2689897" y="105204"/>
                  <a:pt x="2667000" y="107385"/>
                </a:cubicBezTo>
                <a:cubicBezTo>
                  <a:pt x="2545585" y="118948"/>
                  <a:pt x="2536814" y="116555"/>
                  <a:pt x="2385060" y="122625"/>
                </a:cubicBezTo>
                <a:lnTo>
                  <a:pt x="2339340" y="130245"/>
                </a:lnTo>
                <a:cubicBezTo>
                  <a:pt x="2326597" y="132562"/>
                  <a:pt x="2314192" y="137865"/>
                  <a:pt x="2301240" y="137865"/>
                </a:cubicBezTo>
                <a:cubicBezTo>
                  <a:pt x="2209765" y="137865"/>
                  <a:pt x="2118360" y="132785"/>
                  <a:pt x="2026920" y="130245"/>
                </a:cubicBezTo>
                <a:cubicBezTo>
                  <a:pt x="2021840" y="115005"/>
                  <a:pt x="2017646" y="99440"/>
                  <a:pt x="2011680" y="84525"/>
                </a:cubicBezTo>
                <a:cubicBezTo>
                  <a:pt x="1993457" y="38967"/>
                  <a:pt x="2000765" y="59401"/>
                  <a:pt x="1988820" y="23565"/>
                </a:cubicBezTo>
                <a:cubicBezTo>
                  <a:pt x="1976120" y="28645"/>
                  <a:pt x="1961851" y="30855"/>
                  <a:pt x="1950720" y="38805"/>
                </a:cubicBezTo>
                <a:cubicBezTo>
                  <a:pt x="1943268" y="44128"/>
                  <a:pt x="1927289" y="57569"/>
                  <a:pt x="1935480" y="61665"/>
                </a:cubicBezTo>
                <a:lnTo>
                  <a:pt x="1965960" y="46425"/>
                </a:lnTo>
                <a:cubicBezTo>
                  <a:pt x="1972219" y="37036"/>
                  <a:pt x="1992326" y="3639"/>
                  <a:pt x="2004060" y="705"/>
                </a:cubicBezTo>
                <a:cubicBezTo>
                  <a:pt x="2016625" y="-2436"/>
                  <a:pt x="2029460" y="5785"/>
                  <a:pt x="2042160" y="8325"/>
                </a:cubicBezTo>
                <a:cubicBezTo>
                  <a:pt x="2049780" y="18485"/>
                  <a:pt x="2057638" y="28471"/>
                  <a:pt x="2065020" y="38805"/>
                </a:cubicBezTo>
                <a:cubicBezTo>
                  <a:pt x="2070343" y="46257"/>
                  <a:pt x="2074539" y="54514"/>
                  <a:pt x="2080260" y="61665"/>
                </a:cubicBezTo>
                <a:cubicBezTo>
                  <a:pt x="2084748" y="67275"/>
                  <a:pt x="2090420" y="71825"/>
                  <a:pt x="2095500" y="76905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手繪多邊形: 圖案 146">
            <a:extLst>
              <a:ext uri="{FF2B5EF4-FFF2-40B4-BE49-F238E27FC236}">
                <a16:creationId xmlns:a16="http://schemas.microsoft.com/office/drawing/2014/main" id="{E333D01E-B63B-40E3-9136-79BF54AE5303}"/>
              </a:ext>
            </a:extLst>
          </p:cNvPr>
          <p:cNvSpPr/>
          <p:nvPr/>
        </p:nvSpPr>
        <p:spPr>
          <a:xfrm>
            <a:off x="510315" y="4005038"/>
            <a:ext cx="1562325" cy="1633762"/>
          </a:xfrm>
          <a:custGeom>
            <a:avLst/>
            <a:gdLst>
              <a:gd name="connsiteX0" fmla="*/ 1562325 w 1562325"/>
              <a:gd name="connsiteY0" fmla="*/ 1306102 h 1633762"/>
              <a:gd name="connsiteX1" fmla="*/ 1547085 w 1562325"/>
              <a:gd name="connsiteY1" fmla="*/ 1420402 h 1633762"/>
              <a:gd name="connsiteX2" fmla="*/ 1524225 w 1562325"/>
              <a:gd name="connsiteY2" fmla="*/ 1473742 h 1633762"/>
              <a:gd name="connsiteX3" fmla="*/ 1501365 w 1562325"/>
              <a:gd name="connsiteY3" fmla="*/ 1519462 h 1633762"/>
              <a:gd name="connsiteX4" fmla="*/ 1440405 w 1562325"/>
              <a:gd name="connsiteY4" fmla="*/ 1549942 h 1633762"/>
              <a:gd name="connsiteX5" fmla="*/ 1356585 w 1562325"/>
              <a:gd name="connsiteY5" fmla="*/ 1580422 h 1633762"/>
              <a:gd name="connsiteX6" fmla="*/ 1288005 w 1562325"/>
              <a:gd name="connsiteY6" fmla="*/ 1603282 h 1633762"/>
              <a:gd name="connsiteX7" fmla="*/ 1181325 w 1562325"/>
              <a:gd name="connsiteY7" fmla="*/ 1618522 h 1633762"/>
              <a:gd name="connsiteX8" fmla="*/ 1105125 w 1562325"/>
              <a:gd name="connsiteY8" fmla="*/ 1633762 h 1633762"/>
              <a:gd name="connsiteX9" fmla="*/ 701265 w 1562325"/>
              <a:gd name="connsiteY9" fmla="*/ 1618522 h 1633762"/>
              <a:gd name="connsiteX10" fmla="*/ 647925 w 1562325"/>
              <a:gd name="connsiteY10" fmla="*/ 1610902 h 1633762"/>
              <a:gd name="connsiteX11" fmla="*/ 571725 w 1562325"/>
              <a:gd name="connsiteY11" fmla="*/ 1603282 h 1633762"/>
              <a:gd name="connsiteX12" fmla="*/ 510765 w 1562325"/>
              <a:gd name="connsiteY12" fmla="*/ 1588042 h 1633762"/>
              <a:gd name="connsiteX13" fmla="*/ 472665 w 1562325"/>
              <a:gd name="connsiteY13" fmla="*/ 1580422 h 1633762"/>
              <a:gd name="connsiteX14" fmla="*/ 426945 w 1562325"/>
              <a:gd name="connsiteY14" fmla="*/ 1565182 h 1633762"/>
              <a:gd name="connsiteX15" fmla="*/ 373605 w 1562325"/>
              <a:gd name="connsiteY15" fmla="*/ 1549942 h 1633762"/>
              <a:gd name="connsiteX16" fmla="*/ 282165 w 1562325"/>
              <a:gd name="connsiteY16" fmla="*/ 1519462 h 1633762"/>
              <a:gd name="connsiteX17" fmla="*/ 221205 w 1562325"/>
              <a:gd name="connsiteY17" fmla="*/ 1481362 h 1633762"/>
              <a:gd name="connsiteX18" fmla="*/ 183105 w 1562325"/>
              <a:gd name="connsiteY18" fmla="*/ 1450882 h 1633762"/>
              <a:gd name="connsiteX19" fmla="*/ 129765 w 1562325"/>
              <a:gd name="connsiteY19" fmla="*/ 1389922 h 1633762"/>
              <a:gd name="connsiteX20" fmla="*/ 106905 w 1562325"/>
              <a:gd name="connsiteY20" fmla="*/ 1367062 h 1633762"/>
              <a:gd name="connsiteX21" fmla="*/ 84045 w 1562325"/>
              <a:gd name="connsiteY21" fmla="*/ 1321342 h 1633762"/>
              <a:gd name="connsiteX22" fmla="*/ 38325 w 1562325"/>
              <a:gd name="connsiteY22" fmla="*/ 1207042 h 1633762"/>
              <a:gd name="connsiteX23" fmla="*/ 15465 w 1562325"/>
              <a:gd name="connsiteY23" fmla="*/ 1123222 h 1633762"/>
              <a:gd name="connsiteX24" fmla="*/ 225 w 1562325"/>
              <a:gd name="connsiteY24" fmla="*/ 963202 h 1633762"/>
              <a:gd name="connsiteX25" fmla="*/ 7845 w 1562325"/>
              <a:gd name="connsiteY25" fmla="*/ 780322 h 1633762"/>
              <a:gd name="connsiteX26" fmla="*/ 30705 w 1562325"/>
              <a:gd name="connsiteY26" fmla="*/ 666022 h 1633762"/>
              <a:gd name="connsiteX27" fmla="*/ 45945 w 1562325"/>
              <a:gd name="connsiteY27" fmla="*/ 627922 h 1633762"/>
              <a:gd name="connsiteX28" fmla="*/ 53565 w 1562325"/>
              <a:gd name="connsiteY28" fmla="*/ 582202 h 1633762"/>
              <a:gd name="connsiteX29" fmla="*/ 106905 w 1562325"/>
              <a:gd name="connsiteY29" fmla="*/ 506002 h 1633762"/>
              <a:gd name="connsiteX30" fmla="*/ 145005 w 1562325"/>
              <a:gd name="connsiteY30" fmla="*/ 467902 h 1633762"/>
              <a:gd name="connsiteX31" fmla="*/ 335505 w 1562325"/>
              <a:gd name="connsiteY31" fmla="*/ 338362 h 1633762"/>
              <a:gd name="connsiteX32" fmla="*/ 365985 w 1562325"/>
              <a:gd name="connsiteY32" fmla="*/ 307882 h 1633762"/>
              <a:gd name="connsiteX33" fmla="*/ 396465 w 1562325"/>
              <a:gd name="connsiteY33" fmla="*/ 285022 h 1633762"/>
              <a:gd name="connsiteX34" fmla="*/ 411705 w 1562325"/>
              <a:gd name="connsiteY34" fmla="*/ 262162 h 1633762"/>
              <a:gd name="connsiteX35" fmla="*/ 442185 w 1562325"/>
              <a:gd name="connsiteY35" fmla="*/ 239302 h 1633762"/>
              <a:gd name="connsiteX36" fmla="*/ 457425 w 1562325"/>
              <a:gd name="connsiteY36" fmla="*/ 216442 h 1633762"/>
              <a:gd name="connsiteX37" fmla="*/ 480285 w 1562325"/>
              <a:gd name="connsiteY37" fmla="*/ 193582 h 1633762"/>
              <a:gd name="connsiteX38" fmla="*/ 518385 w 1562325"/>
              <a:gd name="connsiteY38" fmla="*/ 147862 h 1633762"/>
              <a:gd name="connsiteX39" fmla="*/ 541245 w 1562325"/>
              <a:gd name="connsiteY39" fmla="*/ 125002 h 1633762"/>
              <a:gd name="connsiteX40" fmla="*/ 594585 w 1562325"/>
              <a:gd name="connsiteY40" fmla="*/ 109762 h 1633762"/>
              <a:gd name="connsiteX41" fmla="*/ 632685 w 1562325"/>
              <a:gd name="connsiteY41" fmla="*/ 102142 h 1633762"/>
              <a:gd name="connsiteX42" fmla="*/ 655545 w 1562325"/>
              <a:gd name="connsiteY42" fmla="*/ 94522 h 1633762"/>
              <a:gd name="connsiteX43" fmla="*/ 724125 w 1562325"/>
              <a:gd name="connsiteY43" fmla="*/ 86902 h 1633762"/>
              <a:gd name="connsiteX44" fmla="*/ 800325 w 1562325"/>
              <a:gd name="connsiteY44" fmla="*/ 56422 h 1633762"/>
              <a:gd name="connsiteX45" fmla="*/ 830805 w 1562325"/>
              <a:gd name="connsiteY45" fmla="*/ 3082 h 1633762"/>
              <a:gd name="connsiteX46" fmla="*/ 785085 w 1562325"/>
              <a:gd name="connsiteY46" fmla="*/ 10702 h 1633762"/>
              <a:gd name="connsiteX47" fmla="*/ 746985 w 1562325"/>
              <a:gd name="connsiteY47" fmla="*/ 25942 h 1633762"/>
              <a:gd name="connsiteX48" fmla="*/ 724125 w 1562325"/>
              <a:gd name="connsiteY48" fmla="*/ 41182 h 1633762"/>
              <a:gd name="connsiteX49" fmla="*/ 762225 w 1562325"/>
              <a:gd name="connsiteY49" fmla="*/ 33562 h 1633762"/>
              <a:gd name="connsiteX50" fmla="*/ 838425 w 1562325"/>
              <a:gd name="connsiteY50" fmla="*/ 10702 h 1633762"/>
              <a:gd name="connsiteX51" fmla="*/ 899385 w 1562325"/>
              <a:gd name="connsiteY51" fmla="*/ 48802 h 16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62325" h="1633762">
                <a:moveTo>
                  <a:pt x="1562325" y="1306102"/>
                </a:moveTo>
                <a:cubicBezTo>
                  <a:pt x="1539152" y="1421967"/>
                  <a:pt x="1576781" y="1227380"/>
                  <a:pt x="1547085" y="1420402"/>
                </a:cubicBezTo>
                <a:cubicBezTo>
                  <a:pt x="1544226" y="1438987"/>
                  <a:pt x="1531244" y="1457363"/>
                  <a:pt x="1524225" y="1473742"/>
                </a:cubicBezTo>
                <a:cubicBezTo>
                  <a:pt x="1516482" y="1491808"/>
                  <a:pt x="1517898" y="1505291"/>
                  <a:pt x="1501365" y="1519462"/>
                </a:cubicBezTo>
                <a:cubicBezTo>
                  <a:pt x="1468246" y="1547850"/>
                  <a:pt x="1470879" y="1536882"/>
                  <a:pt x="1440405" y="1549942"/>
                </a:cubicBezTo>
                <a:cubicBezTo>
                  <a:pt x="1355341" y="1586398"/>
                  <a:pt x="1482780" y="1540986"/>
                  <a:pt x="1356585" y="1580422"/>
                </a:cubicBezTo>
                <a:cubicBezTo>
                  <a:pt x="1333585" y="1587609"/>
                  <a:pt x="1311174" y="1596662"/>
                  <a:pt x="1288005" y="1603282"/>
                </a:cubicBezTo>
                <a:cubicBezTo>
                  <a:pt x="1251238" y="1613787"/>
                  <a:pt x="1220357" y="1612359"/>
                  <a:pt x="1181325" y="1618522"/>
                </a:cubicBezTo>
                <a:cubicBezTo>
                  <a:pt x="1155739" y="1622562"/>
                  <a:pt x="1130525" y="1628682"/>
                  <a:pt x="1105125" y="1633762"/>
                </a:cubicBezTo>
                <a:cubicBezTo>
                  <a:pt x="1001251" y="1630794"/>
                  <a:pt x="819824" y="1628007"/>
                  <a:pt x="701265" y="1618522"/>
                </a:cubicBezTo>
                <a:cubicBezTo>
                  <a:pt x="683362" y="1617090"/>
                  <a:pt x="665762" y="1613001"/>
                  <a:pt x="647925" y="1610902"/>
                </a:cubicBezTo>
                <a:cubicBezTo>
                  <a:pt x="622573" y="1607919"/>
                  <a:pt x="597125" y="1605822"/>
                  <a:pt x="571725" y="1603282"/>
                </a:cubicBezTo>
                <a:lnTo>
                  <a:pt x="510765" y="1588042"/>
                </a:lnTo>
                <a:cubicBezTo>
                  <a:pt x="498145" y="1585130"/>
                  <a:pt x="485160" y="1583830"/>
                  <a:pt x="472665" y="1580422"/>
                </a:cubicBezTo>
                <a:cubicBezTo>
                  <a:pt x="457167" y="1576195"/>
                  <a:pt x="442299" y="1569906"/>
                  <a:pt x="426945" y="1565182"/>
                </a:cubicBezTo>
                <a:cubicBezTo>
                  <a:pt x="409271" y="1559744"/>
                  <a:pt x="391148" y="1555790"/>
                  <a:pt x="373605" y="1549942"/>
                </a:cubicBezTo>
                <a:cubicBezTo>
                  <a:pt x="240960" y="1505727"/>
                  <a:pt x="453261" y="1568347"/>
                  <a:pt x="282165" y="1519462"/>
                </a:cubicBezTo>
                <a:cubicBezTo>
                  <a:pt x="267822" y="1510856"/>
                  <a:pt x="236842" y="1493090"/>
                  <a:pt x="221205" y="1481362"/>
                </a:cubicBezTo>
                <a:cubicBezTo>
                  <a:pt x="208194" y="1471604"/>
                  <a:pt x="194605" y="1462382"/>
                  <a:pt x="183105" y="1450882"/>
                </a:cubicBezTo>
                <a:cubicBezTo>
                  <a:pt x="164013" y="1431790"/>
                  <a:pt x="147928" y="1409901"/>
                  <a:pt x="129765" y="1389922"/>
                </a:cubicBezTo>
                <a:cubicBezTo>
                  <a:pt x="122516" y="1381948"/>
                  <a:pt x="112883" y="1376028"/>
                  <a:pt x="106905" y="1367062"/>
                </a:cubicBezTo>
                <a:cubicBezTo>
                  <a:pt x="97454" y="1352885"/>
                  <a:pt x="91250" y="1336782"/>
                  <a:pt x="84045" y="1321342"/>
                </a:cubicBezTo>
                <a:cubicBezTo>
                  <a:pt x="63244" y="1276769"/>
                  <a:pt x="51071" y="1251651"/>
                  <a:pt x="38325" y="1207042"/>
                </a:cubicBezTo>
                <a:cubicBezTo>
                  <a:pt x="3949" y="1086725"/>
                  <a:pt x="36300" y="1185727"/>
                  <a:pt x="15465" y="1123222"/>
                </a:cubicBezTo>
                <a:cubicBezTo>
                  <a:pt x="10385" y="1069882"/>
                  <a:pt x="1415" y="1016770"/>
                  <a:pt x="225" y="963202"/>
                </a:cubicBezTo>
                <a:cubicBezTo>
                  <a:pt x="-1131" y="902204"/>
                  <a:pt x="3917" y="841208"/>
                  <a:pt x="7845" y="780322"/>
                </a:cubicBezTo>
                <a:cubicBezTo>
                  <a:pt x="10056" y="746057"/>
                  <a:pt x="20872" y="697980"/>
                  <a:pt x="30705" y="666022"/>
                </a:cubicBezTo>
                <a:cubicBezTo>
                  <a:pt x="34728" y="652949"/>
                  <a:pt x="40865" y="640622"/>
                  <a:pt x="45945" y="627922"/>
                </a:cubicBezTo>
                <a:cubicBezTo>
                  <a:pt x="48485" y="612682"/>
                  <a:pt x="49125" y="597001"/>
                  <a:pt x="53565" y="582202"/>
                </a:cubicBezTo>
                <a:cubicBezTo>
                  <a:pt x="62118" y="553691"/>
                  <a:pt x="88705" y="526022"/>
                  <a:pt x="106905" y="506002"/>
                </a:cubicBezTo>
                <a:cubicBezTo>
                  <a:pt x="118987" y="492712"/>
                  <a:pt x="131368" y="479591"/>
                  <a:pt x="145005" y="467902"/>
                </a:cubicBezTo>
                <a:cubicBezTo>
                  <a:pt x="271052" y="359862"/>
                  <a:pt x="226379" y="386863"/>
                  <a:pt x="335505" y="338362"/>
                </a:cubicBezTo>
                <a:cubicBezTo>
                  <a:pt x="345665" y="328202"/>
                  <a:pt x="355172" y="317344"/>
                  <a:pt x="365985" y="307882"/>
                </a:cubicBezTo>
                <a:cubicBezTo>
                  <a:pt x="375543" y="299519"/>
                  <a:pt x="387485" y="294002"/>
                  <a:pt x="396465" y="285022"/>
                </a:cubicBezTo>
                <a:cubicBezTo>
                  <a:pt x="402941" y="278546"/>
                  <a:pt x="405229" y="268638"/>
                  <a:pt x="411705" y="262162"/>
                </a:cubicBezTo>
                <a:cubicBezTo>
                  <a:pt x="420685" y="253182"/>
                  <a:pt x="433205" y="248282"/>
                  <a:pt x="442185" y="239302"/>
                </a:cubicBezTo>
                <a:cubicBezTo>
                  <a:pt x="448661" y="232826"/>
                  <a:pt x="451562" y="223477"/>
                  <a:pt x="457425" y="216442"/>
                </a:cubicBezTo>
                <a:cubicBezTo>
                  <a:pt x="464324" y="208163"/>
                  <a:pt x="472665" y="201202"/>
                  <a:pt x="480285" y="193582"/>
                </a:cubicBezTo>
                <a:cubicBezTo>
                  <a:pt x="493088" y="155173"/>
                  <a:pt x="479634" y="181077"/>
                  <a:pt x="518385" y="147862"/>
                </a:cubicBezTo>
                <a:cubicBezTo>
                  <a:pt x="526567" y="140849"/>
                  <a:pt x="532279" y="130980"/>
                  <a:pt x="541245" y="125002"/>
                </a:cubicBezTo>
                <a:cubicBezTo>
                  <a:pt x="547609" y="120759"/>
                  <a:pt x="590775" y="110609"/>
                  <a:pt x="594585" y="109762"/>
                </a:cubicBezTo>
                <a:cubicBezTo>
                  <a:pt x="607228" y="106952"/>
                  <a:pt x="620120" y="105283"/>
                  <a:pt x="632685" y="102142"/>
                </a:cubicBezTo>
                <a:cubicBezTo>
                  <a:pt x="640477" y="100194"/>
                  <a:pt x="647622" y="95842"/>
                  <a:pt x="655545" y="94522"/>
                </a:cubicBezTo>
                <a:cubicBezTo>
                  <a:pt x="678233" y="90741"/>
                  <a:pt x="701265" y="89442"/>
                  <a:pt x="724125" y="86902"/>
                </a:cubicBezTo>
                <a:cubicBezTo>
                  <a:pt x="780621" y="68070"/>
                  <a:pt x="755477" y="78846"/>
                  <a:pt x="800325" y="56422"/>
                </a:cubicBezTo>
                <a:cubicBezTo>
                  <a:pt x="802813" y="52690"/>
                  <a:pt x="835102" y="6305"/>
                  <a:pt x="830805" y="3082"/>
                </a:cubicBezTo>
                <a:cubicBezTo>
                  <a:pt x="818445" y="-6188"/>
                  <a:pt x="800325" y="8162"/>
                  <a:pt x="785085" y="10702"/>
                </a:cubicBezTo>
                <a:cubicBezTo>
                  <a:pt x="772385" y="15782"/>
                  <a:pt x="759219" y="19825"/>
                  <a:pt x="746985" y="25942"/>
                </a:cubicBezTo>
                <a:cubicBezTo>
                  <a:pt x="738794" y="30038"/>
                  <a:pt x="715934" y="37086"/>
                  <a:pt x="724125" y="41182"/>
                </a:cubicBezTo>
                <a:cubicBezTo>
                  <a:pt x="735709" y="46974"/>
                  <a:pt x="749525" y="36102"/>
                  <a:pt x="762225" y="33562"/>
                </a:cubicBezTo>
                <a:cubicBezTo>
                  <a:pt x="816659" y="-2727"/>
                  <a:pt x="790176" y="-1360"/>
                  <a:pt x="838425" y="10702"/>
                </a:cubicBezTo>
                <a:cubicBezTo>
                  <a:pt x="888871" y="44332"/>
                  <a:pt x="867762" y="32991"/>
                  <a:pt x="899385" y="48802"/>
                </a:cubicBezTo>
              </a:path>
            </a:pathLst>
          </a:custGeom>
          <a:noFill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手繪多邊形: 圖案 147">
            <a:extLst>
              <a:ext uri="{FF2B5EF4-FFF2-40B4-BE49-F238E27FC236}">
                <a16:creationId xmlns:a16="http://schemas.microsoft.com/office/drawing/2014/main" id="{6A9AAD46-5CF2-4857-BE8C-670FEEE66E28}"/>
              </a:ext>
            </a:extLst>
          </p:cNvPr>
          <p:cNvSpPr/>
          <p:nvPr/>
        </p:nvSpPr>
        <p:spPr>
          <a:xfrm>
            <a:off x="1394460" y="2039936"/>
            <a:ext cx="2232660" cy="825184"/>
          </a:xfrm>
          <a:custGeom>
            <a:avLst/>
            <a:gdLst>
              <a:gd name="connsiteX0" fmla="*/ 1615440 w 2232660"/>
              <a:gd name="connsiteY0" fmla="*/ 665164 h 825184"/>
              <a:gd name="connsiteX1" fmla="*/ 1607820 w 2232660"/>
              <a:gd name="connsiteY1" fmla="*/ 787084 h 825184"/>
              <a:gd name="connsiteX2" fmla="*/ 1645920 w 2232660"/>
              <a:gd name="connsiteY2" fmla="*/ 794704 h 825184"/>
              <a:gd name="connsiteX3" fmla="*/ 1668780 w 2232660"/>
              <a:gd name="connsiteY3" fmla="*/ 809944 h 825184"/>
              <a:gd name="connsiteX4" fmla="*/ 1722120 w 2232660"/>
              <a:gd name="connsiteY4" fmla="*/ 817564 h 825184"/>
              <a:gd name="connsiteX5" fmla="*/ 1744980 w 2232660"/>
              <a:gd name="connsiteY5" fmla="*/ 825184 h 825184"/>
              <a:gd name="connsiteX6" fmla="*/ 2095500 w 2232660"/>
              <a:gd name="connsiteY6" fmla="*/ 802324 h 825184"/>
              <a:gd name="connsiteX7" fmla="*/ 2125980 w 2232660"/>
              <a:gd name="connsiteY7" fmla="*/ 787084 h 825184"/>
              <a:gd name="connsiteX8" fmla="*/ 2148840 w 2232660"/>
              <a:gd name="connsiteY8" fmla="*/ 764224 h 825184"/>
              <a:gd name="connsiteX9" fmla="*/ 2202180 w 2232660"/>
              <a:gd name="connsiteY9" fmla="*/ 695644 h 825184"/>
              <a:gd name="connsiteX10" fmla="*/ 2217420 w 2232660"/>
              <a:gd name="connsiteY10" fmla="*/ 657544 h 825184"/>
              <a:gd name="connsiteX11" fmla="*/ 2225040 w 2232660"/>
              <a:gd name="connsiteY11" fmla="*/ 604204 h 825184"/>
              <a:gd name="connsiteX12" fmla="*/ 2232660 w 2232660"/>
              <a:gd name="connsiteY12" fmla="*/ 558484 h 825184"/>
              <a:gd name="connsiteX13" fmla="*/ 2225040 w 2232660"/>
              <a:gd name="connsiteY13" fmla="*/ 413704 h 825184"/>
              <a:gd name="connsiteX14" fmla="*/ 2202180 w 2232660"/>
              <a:gd name="connsiteY14" fmla="*/ 352744 h 825184"/>
              <a:gd name="connsiteX15" fmla="*/ 2194560 w 2232660"/>
              <a:gd name="connsiteY15" fmla="*/ 329884 h 825184"/>
              <a:gd name="connsiteX16" fmla="*/ 2186940 w 2232660"/>
              <a:gd name="connsiteY16" fmla="*/ 291784 h 825184"/>
              <a:gd name="connsiteX17" fmla="*/ 2171700 w 2232660"/>
              <a:gd name="connsiteY17" fmla="*/ 268924 h 825184"/>
              <a:gd name="connsiteX18" fmla="*/ 2156460 w 2232660"/>
              <a:gd name="connsiteY18" fmla="*/ 238444 h 825184"/>
              <a:gd name="connsiteX19" fmla="*/ 2080260 w 2232660"/>
              <a:gd name="connsiteY19" fmla="*/ 169864 h 825184"/>
              <a:gd name="connsiteX20" fmla="*/ 2057400 w 2232660"/>
              <a:gd name="connsiteY20" fmla="*/ 162244 h 825184"/>
              <a:gd name="connsiteX21" fmla="*/ 2026920 w 2232660"/>
              <a:gd name="connsiteY21" fmla="*/ 139384 h 825184"/>
              <a:gd name="connsiteX22" fmla="*/ 2004060 w 2232660"/>
              <a:gd name="connsiteY22" fmla="*/ 124144 h 825184"/>
              <a:gd name="connsiteX23" fmla="*/ 1988820 w 2232660"/>
              <a:gd name="connsiteY23" fmla="*/ 101284 h 825184"/>
              <a:gd name="connsiteX24" fmla="*/ 1935480 w 2232660"/>
              <a:gd name="connsiteY24" fmla="*/ 86044 h 825184"/>
              <a:gd name="connsiteX25" fmla="*/ 1912620 w 2232660"/>
              <a:gd name="connsiteY25" fmla="*/ 78424 h 825184"/>
              <a:gd name="connsiteX26" fmla="*/ 1859280 w 2232660"/>
              <a:gd name="connsiteY26" fmla="*/ 63184 h 825184"/>
              <a:gd name="connsiteX27" fmla="*/ 1173480 w 2232660"/>
              <a:gd name="connsiteY27" fmla="*/ 70804 h 825184"/>
              <a:gd name="connsiteX28" fmla="*/ 1013460 w 2232660"/>
              <a:gd name="connsiteY28" fmla="*/ 86044 h 825184"/>
              <a:gd name="connsiteX29" fmla="*/ 861060 w 2232660"/>
              <a:gd name="connsiteY29" fmla="*/ 93664 h 825184"/>
              <a:gd name="connsiteX30" fmla="*/ 731520 w 2232660"/>
              <a:gd name="connsiteY30" fmla="*/ 101284 h 825184"/>
              <a:gd name="connsiteX31" fmla="*/ 449580 w 2232660"/>
              <a:gd name="connsiteY31" fmla="*/ 116524 h 825184"/>
              <a:gd name="connsiteX32" fmla="*/ 76200 w 2232660"/>
              <a:gd name="connsiteY32" fmla="*/ 86044 h 825184"/>
              <a:gd name="connsiteX33" fmla="*/ 60960 w 2232660"/>
              <a:gd name="connsiteY33" fmla="*/ 55564 h 825184"/>
              <a:gd name="connsiteX34" fmla="*/ 53340 w 2232660"/>
              <a:gd name="connsiteY34" fmla="*/ 2224 h 825184"/>
              <a:gd name="connsiteX35" fmla="*/ 0 w 2232660"/>
              <a:gd name="connsiteY35" fmla="*/ 25084 h 825184"/>
              <a:gd name="connsiteX36" fmla="*/ 7620 w 2232660"/>
              <a:gd name="connsiteY36" fmla="*/ 47944 h 825184"/>
              <a:gd name="connsiteX37" fmla="*/ 22860 w 2232660"/>
              <a:gd name="connsiteY37" fmla="*/ 25084 h 825184"/>
              <a:gd name="connsiteX38" fmla="*/ 76200 w 2232660"/>
              <a:gd name="connsiteY38" fmla="*/ 2224 h 825184"/>
              <a:gd name="connsiteX39" fmla="*/ 121920 w 2232660"/>
              <a:gd name="connsiteY39" fmla="*/ 40324 h 82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32660" h="825184">
                <a:moveTo>
                  <a:pt x="1615440" y="665164"/>
                </a:moveTo>
                <a:cubicBezTo>
                  <a:pt x="1604907" y="702031"/>
                  <a:pt x="1584444" y="748124"/>
                  <a:pt x="1607820" y="787084"/>
                </a:cubicBezTo>
                <a:cubicBezTo>
                  <a:pt x="1614483" y="798190"/>
                  <a:pt x="1633220" y="792164"/>
                  <a:pt x="1645920" y="794704"/>
                </a:cubicBezTo>
                <a:cubicBezTo>
                  <a:pt x="1653540" y="799784"/>
                  <a:pt x="1660008" y="807312"/>
                  <a:pt x="1668780" y="809944"/>
                </a:cubicBezTo>
                <a:cubicBezTo>
                  <a:pt x="1685983" y="815105"/>
                  <a:pt x="1704508" y="814042"/>
                  <a:pt x="1722120" y="817564"/>
                </a:cubicBezTo>
                <a:cubicBezTo>
                  <a:pt x="1729996" y="819139"/>
                  <a:pt x="1737360" y="822644"/>
                  <a:pt x="1744980" y="825184"/>
                </a:cubicBezTo>
                <a:cubicBezTo>
                  <a:pt x="1850506" y="822253"/>
                  <a:pt x="1984731" y="833972"/>
                  <a:pt x="2095500" y="802324"/>
                </a:cubicBezTo>
                <a:cubicBezTo>
                  <a:pt x="2106422" y="799203"/>
                  <a:pt x="2116737" y="793686"/>
                  <a:pt x="2125980" y="787084"/>
                </a:cubicBezTo>
                <a:cubicBezTo>
                  <a:pt x="2134749" y="780820"/>
                  <a:pt x="2141681" y="772278"/>
                  <a:pt x="2148840" y="764224"/>
                </a:cubicBezTo>
                <a:cubicBezTo>
                  <a:pt x="2156549" y="755551"/>
                  <a:pt x="2192672" y="714660"/>
                  <a:pt x="2202180" y="695644"/>
                </a:cubicBezTo>
                <a:cubicBezTo>
                  <a:pt x="2208297" y="683410"/>
                  <a:pt x="2212340" y="670244"/>
                  <a:pt x="2217420" y="657544"/>
                </a:cubicBezTo>
                <a:cubicBezTo>
                  <a:pt x="2219960" y="639764"/>
                  <a:pt x="2222309" y="621956"/>
                  <a:pt x="2225040" y="604204"/>
                </a:cubicBezTo>
                <a:cubicBezTo>
                  <a:pt x="2227389" y="588933"/>
                  <a:pt x="2232660" y="573934"/>
                  <a:pt x="2232660" y="558484"/>
                </a:cubicBezTo>
                <a:cubicBezTo>
                  <a:pt x="2232660" y="510157"/>
                  <a:pt x="2232122" y="461509"/>
                  <a:pt x="2225040" y="413704"/>
                </a:cubicBezTo>
                <a:cubicBezTo>
                  <a:pt x="2221860" y="392237"/>
                  <a:pt x="2209596" y="373139"/>
                  <a:pt x="2202180" y="352744"/>
                </a:cubicBezTo>
                <a:cubicBezTo>
                  <a:pt x="2199435" y="345195"/>
                  <a:pt x="2196508" y="337676"/>
                  <a:pt x="2194560" y="329884"/>
                </a:cubicBezTo>
                <a:cubicBezTo>
                  <a:pt x="2191419" y="317319"/>
                  <a:pt x="2191488" y="303911"/>
                  <a:pt x="2186940" y="291784"/>
                </a:cubicBezTo>
                <a:cubicBezTo>
                  <a:pt x="2183724" y="283209"/>
                  <a:pt x="2176244" y="276875"/>
                  <a:pt x="2171700" y="268924"/>
                </a:cubicBezTo>
                <a:cubicBezTo>
                  <a:pt x="2166064" y="259061"/>
                  <a:pt x="2163653" y="247236"/>
                  <a:pt x="2156460" y="238444"/>
                </a:cubicBezTo>
                <a:cubicBezTo>
                  <a:pt x="2142789" y="221736"/>
                  <a:pt x="2107235" y="183351"/>
                  <a:pt x="2080260" y="169864"/>
                </a:cubicBezTo>
                <a:cubicBezTo>
                  <a:pt x="2073076" y="166272"/>
                  <a:pt x="2065020" y="164784"/>
                  <a:pt x="2057400" y="162244"/>
                </a:cubicBezTo>
                <a:cubicBezTo>
                  <a:pt x="2047240" y="154624"/>
                  <a:pt x="2037254" y="146766"/>
                  <a:pt x="2026920" y="139384"/>
                </a:cubicBezTo>
                <a:cubicBezTo>
                  <a:pt x="2019468" y="134061"/>
                  <a:pt x="2010536" y="130620"/>
                  <a:pt x="2004060" y="124144"/>
                </a:cubicBezTo>
                <a:cubicBezTo>
                  <a:pt x="1997584" y="117668"/>
                  <a:pt x="1995971" y="107005"/>
                  <a:pt x="1988820" y="101284"/>
                </a:cubicBezTo>
                <a:cubicBezTo>
                  <a:pt x="1983745" y="97224"/>
                  <a:pt x="1937610" y="86652"/>
                  <a:pt x="1935480" y="86044"/>
                </a:cubicBezTo>
                <a:cubicBezTo>
                  <a:pt x="1927757" y="83837"/>
                  <a:pt x="1920343" y="80631"/>
                  <a:pt x="1912620" y="78424"/>
                </a:cubicBezTo>
                <a:cubicBezTo>
                  <a:pt x="1845643" y="59288"/>
                  <a:pt x="1914090" y="81454"/>
                  <a:pt x="1859280" y="63184"/>
                </a:cubicBezTo>
                <a:lnTo>
                  <a:pt x="1173480" y="70804"/>
                </a:lnTo>
                <a:cubicBezTo>
                  <a:pt x="1148599" y="71297"/>
                  <a:pt x="1040818" y="84220"/>
                  <a:pt x="1013460" y="86044"/>
                </a:cubicBezTo>
                <a:cubicBezTo>
                  <a:pt x="962709" y="89427"/>
                  <a:pt x="911849" y="90919"/>
                  <a:pt x="861060" y="93664"/>
                </a:cubicBezTo>
                <a:lnTo>
                  <a:pt x="731520" y="101284"/>
                </a:lnTo>
                <a:cubicBezTo>
                  <a:pt x="369659" y="120844"/>
                  <a:pt x="771285" y="97600"/>
                  <a:pt x="449580" y="116524"/>
                </a:cubicBezTo>
                <a:cubicBezTo>
                  <a:pt x="235910" y="111978"/>
                  <a:pt x="145893" y="208006"/>
                  <a:pt x="76200" y="86044"/>
                </a:cubicBezTo>
                <a:cubicBezTo>
                  <a:pt x="70564" y="76181"/>
                  <a:pt x="66040" y="65724"/>
                  <a:pt x="60960" y="55564"/>
                </a:cubicBezTo>
                <a:cubicBezTo>
                  <a:pt x="58420" y="37784"/>
                  <a:pt x="64838" y="16022"/>
                  <a:pt x="53340" y="2224"/>
                </a:cubicBezTo>
                <a:cubicBezTo>
                  <a:pt x="44553" y="-8320"/>
                  <a:pt x="4834" y="21861"/>
                  <a:pt x="0" y="25084"/>
                </a:cubicBezTo>
                <a:cubicBezTo>
                  <a:pt x="2540" y="32704"/>
                  <a:pt x="-412" y="47944"/>
                  <a:pt x="7620" y="47944"/>
                </a:cubicBezTo>
                <a:cubicBezTo>
                  <a:pt x="16778" y="47944"/>
                  <a:pt x="15825" y="30947"/>
                  <a:pt x="22860" y="25084"/>
                </a:cubicBezTo>
                <a:cubicBezTo>
                  <a:pt x="35415" y="14622"/>
                  <a:pt x="60319" y="7518"/>
                  <a:pt x="76200" y="2224"/>
                </a:cubicBezTo>
                <a:cubicBezTo>
                  <a:pt x="124033" y="34113"/>
                  <a:pt x="121920" y="14388"/>
                  <a:pt x="121920" y="4032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07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latin typeface="微軟正黑體"/>
                <a:cs typeface="微軟正黑體"/>
              </a:rPr>
              <a:t>資料庫系統導論期末專題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57580" y="1600200"/>
            <a:ext cx="8628837" cy="1538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034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b="1" spc="-160" dirty="0">
                <a:solidFill>
                  <a:srgbClr val="0070C0"/>
                </a:solidFill>
                <a:latin typeface="+mn-lt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+mn-lt"/>
              </a:rPr>
              <a:t>目標</a:t>
            </a:r>
            <a:endParaRPr sz="2400" b="1" dirty="0">
              <a:solidFill>
                <a:srgbClr val="0070C0"/>
              </a:solidFill>
              <a:latin typeface="+mn-lt"/>
              <a:cs typeface="Times New Roman"/>
            </a:endParaRPr>
          </a:p>
          <a:p>
            <a:pPr marL="1050290" indent="-28575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b="1" dirty="0" err="1">
                <a:latin typeface="+mn-lt"/>
              </a:rPr>
              <a:t>學習使用</a:t>
            </a:r>
            <a:r>
              <a:rPr b="1" spc="-10" dirty="0" err="1">
                <a:latin typeface="+mn-lt"/>
                <a:cs typeface="微軟正黑體"/>
              </a:rPr>
              <a:t>S</a:t>
            </a:r>
            <a:r>
              <a:rPr b="1" dirty="0" err="1">
                <a:latin typeface="+mn-lt"/>
                <a:cs typeface="微軟正黑體"/>
              </a:rPr>
              <a:t>Q</a:t>
            </a:r>
            <a:r>
              <a:rPr b="1" spc="-5" dirty="0" err="1">
                <a:latin typeface="+mn-lt"/>
                <a:cs typeface="微軟正黑體"/>
              </a:rPr>
              <a:t>L</a:t>
            </a:r>
            <a:r>
              <a:rPr b="1" dirty="0" err="1">
                <a:latin typeface="+mn-lt"/>
              </a:rPr>
              <a:t>指令</a:t>
            </a:r>
            <a:endParaRPr sz="1700" b="1" dirty="0">
              <a:latin typeface="+mn-lt"/>
              <a:cs typeface="微軟正黑體"/>
            </a:endParaRPr>
          </a:p>
          <a:p>
            <a:pPr marL="1107440" marR="5080" indent="-342900">
              <a:lnSpc>
                <a:spcPct val="1201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zh-TW" altLang="en-US" b="1" spc="-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b="1" spc="-5" dirty="0" err="1">
                <a:latin typeface="+mn-lt"/>
              </a:rPr>
              <a:t>現成資料庫</a:t>
            </a:r>
            <a:r>
              <a:rPr b="1" dirty="0">
                <a:latin typeface="+mn-lt"/>
                <a:cs typeface="微軟正黑體"/>
              </a:rPr>
              <a:t>(</a:t>
            </a:r>
            <a:r>
              <a:rPr b="1" spc="-20" dirty="0">
                <a:latin typeface="+mn-lt"/>
                <a:cs typeface="微軟正黑體"/>
              </a:rPr>
              <a:t>M</a:t>
            </a:r>
            <a:r>
              <a:rPr b="1" dirty="0">
                <a:latin typeface="+mn-lt"/>
              </a:rPr>
              <a:t>y</a:t>
            </a:r>
            <a:r>
              <a:rPr b="1" spc="-20" dirty="0">
                <a:latin typeface="+mn-lt"/>
              </a:rPr>
              <a:t>S</a:t>
            </a:r>
            <a:r>
              <a:rPr b="1" dirty="0">
                <a:latin typeface="+mn-lt"/>
              </a:rPr>
              <a:t>Q</a:t>
            </a:r>
            <a:r>
              <a:rPr b="1" spc="-10" dirty="0">
                <a:latin typeface="+mn-lt"/>
              </a:rPr>
              <a:t>L</a:t>
            </a:r>
            <a:r>
              <a:rPr b="1" dirty="0">
                <a:latin typeface="+mn-lt"/>
              </a:rPr>
              <a:t>,</a:t>
            </a:r>
            <a:r>
              <a:rPr b="1" spc="-40" dirty="0">
                <a:latin typeface="+mn-lt"/>
              </a:rPr>
              <a:t> </a:t>
            </a:r>
            <a:r>
              <a:rPr b="1" dirty="0">
                <a:latin typeface="+mn-lt"/>
              </a:rPr>
              <a:t>…)</a:t>
            </a:r>
            <a:r>
              <a:rPr b="1" spc="-5" dirty="0">
                <a:latin typeface="+mn-lt"/>
              </a:rPr>
              <a:t>，</a:t>
            </a:r>
            <a:r>
              <a:rPr b="1" spc="-5" dirty="0" err="1">
                <a:latin typeface="+mn-lt"/>
              </a:rPr>
              <a:t>開發一個簡易且人</a:t>
            </a:r>
            <a:r>
              <a:rPr b="1" spc="-15" dirty="0" err="1">
                <a:latin typeface="+mn-lt"/>
              </a:rPr>
              <a:t>性</a:t>
            </a:r>
            <a:r>
              <a:rPr b="1" spc="-5" dirty="0" err="1">
                <a:latin typeface="+mn-lt"/>
              </a:rPr>
              <a:t>化的</a:t>
            </a:r>
            <a:r>
              <a:rPr b="1" dirty="0" err="1">
                <a:latin typeface="+mn-lt"/>
                <a:cs typeface="微軟正黑體"/>
              </a:rPr>
              <a:t>DB</a:t>
            </a:r>
            <a:r>
              <a:rPr b="1" spc="-25" dirty="0" err="1">
                <a:latin typeface="+mn-lt"/>
                <a:cs typeface="微軟正黑體"/>
              </a:rPr>
              <a:t>M</a:t>
            </a:r>
            <a:r>
              <a:rPr b="1" dirty="0" err="1">
                <a:latin typeface="+mn-lt"/>
                <a:cs typeface="微軟正黑體"/>
              </a:rPr>
              <a:t>S</a:t>
            </a:r>
            <a:endParaRPr lang="en-US" altLang="zh-TW" b="1" dirty="0">
              <a:latin typeface="+mn-lt"/>
              <a:cs typeface="微軟正黑體"/>
            </a:endParaRPr>
          </a:p>
          <a:p>
            <a:pPr marL="993140" marR="5080" indent="-228600">
              <a:lnSpc>
                <a:spcPct val="120100"/>
              </a:lnSpc>
              <a:spcBef>
                <a:spcPts val="405"/>
              </a:spcBef>
            </a:pPr>
            <a:r>
              <a:rPr lang="en-US" altLang="zh-TW" sz="1600" b="1" spc="-25" dirty="0">
                <a:latin typeface="+mn-lt"/>
                <a:ea typeface="微軟正黑體" panose="020B0604030504040204" pitchFamily="34" charset="-120"/>
              </a:rPr>
              <a:t>	</a:t>
            </a:r>
            <a:r>
              <a:rPr sz="1600" b="1" spc="-25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sz="1600" b="1" spc="-25" dirty="0">
                <a:latin typeface="+mn-lt"/>
                <a:ea typeface="微軟正黑體" panose="020B0604030504040204" pitchFamily="34" charset="-120"/>
              </a:rPr>
              <a:t>如</a:t>
            </a:r>
            <a:r>
              <a:rPr sz="1600" b="1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人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事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薪</a:t>
            </a:r>
            <a:r>
              <a:rPr sz="1600" b="1" spc="-10" dirty="0" err="1">
                <a:latin typeface="+mn-lt"/>
                <a:ea typeface="微軟正黑體" panose="020B0604030504040204" pitchFamily="34" charset="-120"/>
              </a:rPr>
              <a:t>資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系統、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生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學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籍系統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醫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療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管理系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、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圖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書管理</a:t>
            </a:r>
            <a:r>
              <a:rPr sz="1600" b="1" spc="-15" dirty="0" err="1">
                <a:latin typeface="+mn-lt"/>
                <a:ea typeface="微軟正黑體" panose="020B0604030504040204" pitchFamily="34" charset="-120"/>
              </a:rPr>
              <a:t>系</a:t>
            </a:r>
            <a:r>
              <a:rPr sz="1600" b="1" dirty="0" err="1">
                <a:latin typeface="+mn-lt"/>
                <a:ea typeface="微軟正黑體" panose="020B0604030504040204" pitchFamily="34" charset="-120"/>
              </a:rPr>
              <a:t>統</a:t>
            </a:r>
            <a:r>
              <a:rPr lang="en-US" altLang="zh-TW" sz="1600" b="1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en-US" altLang="zh-TW" sz="1600" b="1" spc="-10" dirty="0">
                <a:latin typeface="+mn-lt"/>
                <a:ea typeface="微軟正黑體" panose="020B0604030504040204" pitchFamily="34" charset="-120"/>
              </a:rPr>
              <a:t>…</a:t>
            </a:r>
            <a:r>
              <a:rPr lang="zh-TW" altLang="en-US" sz="1600" b="1" spc="-10" dirty="0">
                <a:latin typeface="+mn-lt"/>
                <a:ea typeface="微軟正黑體" panose="020B0604030504040204" pitchFamily="34" charset="-120"/>
              </a:rPr>
              <a:t>可自行發揮</a:t>
            </a:r>
            <a:r>
              <a:rPr sz="1600" b="1" spc="-10" dirty="0">
                <a:latin typeface="+mn-lt"/>
                <a:ea typeface="微軟正黑體" panose="020B0604030504040204" pitchFamily="34" charset="-120"/>
              </a:rPr>
              <a:t>)</a:t>
            </a:r>
            <a:endParaRPr sz="1600" b="1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2000" y="3810000"/>
            <a:ext cx="2433727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分組</a:t>
            </a:r>
          </a:p>
          <a:p>
            <a:pPr marL="332105">
              <a:lnSpc>
                <a:spcPct val="100000"/>
              </a:lnSpc>
              <a:spcBef>
                <a:spcPts val="940"/>
              </a:spcBef>
            </a:pPr>
            <a:r>
              <a:rPr sz="1700" dirty="0">
                <a:solidFill>
                  <a:srgbClr val="9B2C1F"/>
                </a:solidFill>
                <a:latin typeface="Wingdings 2"/>
                <a:cs typeface="Wingdings 2"/>
              </a:rPr>
              <a:t></a:t>
            </a:r>
            <a:r>
              <a:rPr sz="1700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軟正黑體"/>
                <a:cs typeface="微軟正黑體"/>
              </a:rPr>
              <a:t>一人一組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752600"/>
            <a:ext cx="6260465" cy="308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6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</a:t>
            </a:r>
            <a:r>
              <a:rPr sz="2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實作基本要求</a:t>
            </a:r>
          </a:p>
          <a:p>
            <a:pPr>
              <a:lnSpc>
                <a:spcPct val="100000"/>
              </a:lnSpc>
              <a:buClr>
                <a:srgbClr val="D24716"/>
              </a:buClr>
              <a:buFont typeface="Wingdings"/>
              <a:buChar char=""/>
            </a:pP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24716"/>
              </a:buClr>
              <a:buFont typeface="Wingdings"/>
              <a:buChar char=""/>
            </a:pPr>
            <a:endParaRPr sz="19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640" lvl="1" indent="-342900">
              <a:lnSpc>
                <a:spcPct val="100000"/>
              </a:lnSpc>
              <a:buClr>
                <a:srgbClr val="9B2C1F"/>
              </a:buClr>
              <a:buSzPct val="8409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200" b="1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系統介面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2200" b="1" u="heavy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rap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ic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u="heavy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2200" b="1" spc="-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fac</a:t>
            </a:r>
            <a:r>
              <a:rPr sz="2200" b="1" spc="-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,</a:t>
            </a:r>
            <a:r>
              <a:rPr sz="2200" b="1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2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G</a:t>
            </a:r>
            <a:r>
              <a:rPr sz="2200" b="1" spc="-3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U</a:t>
            </a:r>
            <a:r>
              <a:rPr sz="22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I)</a:t>
            </a:r>
            <a:endParaRPr sz="22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2" indent="-228600">
              <a:lnSpc>
                <a:spcPct val="100000"/>
              </a:lnSpc>
              <a:spcBef>
                <a:spcPts val="890"/>
              </a:spcBef>
              <a:buClr>
                <a:srgbClr val="E6B0AB"/>
              </a:buClr>
              <a:buSzPct val="84375"/>
              <a:buFont typeface="Wingdings 2"/>
              <a:buChar char="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需自行撰寫介面，例如：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J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v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sz="1600" b="1" spc="5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Apple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C#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VB</a:t>
            </a:r>
            <a:r>
              <a:rPr sz="1600" b="1" spc="4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lvl="2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lvl="2">
              <a:lnSpc>
                <a:spcPct val="100000"/>
              </a:lnSpc>
              <a:buClr>
                <a:srgbClr val="E6B0AB"/>
              </a:buClr>
              <a:buFont typeface="Wingdings 2"/>
              <a:buChar char=""/>
            </a:pP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640" lvl="1" indent="-342900">
              <a:spcBef>
                <a:spcPts val="1205"/>
              </a:spcBef>
              <a:buClr>
                <a:srgbClr val="9B2C1F"/>
              </a:buClr>
              <a:buSzPct val="8409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200" b="1" spc="-3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系統資料庫</a:t>
            </a:r>
            <a:endParaRPr sz="2200" b="1" spc="-3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35660" lvl="2" indent="-228600">
              <a:lnSpc>
                <a:spcPct val="100000"/>
              </a:lnSpc>
              <a:spcBef>
                <a:spcPts val="880"/>
              </a:spcBef>
              <a:buClr>
                <a:srgbClr val="E6B0AB"/>
              </a:buClr>
              <a:buSzPct val="84375"/>
              <a:buFont typeface="Wingdings 2"/>
              <a:buChar char=""/>
              <a:tabLst>
                <a:tab pos="835660" algn="l"/>
              </a:tabLst>
            </a:pP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各種資料庫，例如：MySQ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SQLite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PostgreSQ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16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、</a:t>
            </a:r>
            <a:r>
              <a:rPr sz="16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etc.</a:t>
            </a:r>
            <a:endParaRPr sz="16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93444" y="5410200"/>
            <a:ext cx="638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註</a:t>
            </a:r>
            <a:r>
              <a:rPr sz="20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]</a:t>
            </a:r>
            <a:r>
              <a:rPr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：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制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使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用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的作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業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系統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，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不限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制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實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作的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程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式語言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DA096F6-E5F0-4C44-9D0D-30E85272D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spc="-30" dirty="0">
                <a:solidFill>
                  <a:srgbClr val="6A6262"/>
                </a:solidFill>
                <a:latin typeface="+mn-lt"/>
              </a:rPr>
              <a:t>P</a:t>
            </a:r>
            <a:r>
              <a:rPr sz="3600" b="1" spc="-75" dirty="0">
                <a:solidFill>
                  <a:srgbClr val="6A6262"/>
                </a:solidFill>
                <a:latin typeface="+mn-lt"/>
              </a:rPr>
              <a:t>r</a:t>
            </a:r>
            <a:r>
              <a:rPr sz="3600" b="1" spc="-15" dirty="0">
                <a:solidFill>
                  <a:srgbClr val="6A6262"/>
                </a:solidFill>
                <a:latin typeface="+mn-lt"/>
              </a:rPr>
              <a:t>oject</a:t>
            </a:r>
            <a:r>
              <a:rPr sz="3600" b="1" spc="-10" dirty="0">
                <a:solidFill>
                  <a:srgbClr val="6A6262"/>
                </a:solidFill>
                <a:latin typeface="+mn-lt"/>
              </a:rPr>
              <a:t> </a:t>
            </a:r>
            <a:r>
              <a:rPr sz="3600" b="1" dirty="0">
                <a:solidFill>
                  <a:srgbClr val="6A6262"/>
                </a:solidFill>
                <a:latin typeface="+mn-lt"/>
                <a:cs typeface="微軟正黑體"/>
              </a:rPr>
              <a:t>說明</a:t>
            </a:r>
            <a:endParaRPr sz="3600" b="1" dirty="0">
              <a:latin typeface="+mn-lt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688730"/>
            <a:ext cx="7276364" cy="296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363220" algn="l"/>
              </a:tabLst>
            </a:pP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ojec</a:t>
            </a:r>
            <a:r>
              <a:rPr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基本要求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D24717"/>
              </a:buClr>
              <a:buFont typeface="Wingdings"/>
              <a:buChar char=""/>
            </a:pPr>
            <a:endParaRPr sz="315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675005" marR="508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設計需要的資料庫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應用情境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32105" marR="5080">
              <a:lnSpc>
                <a:spcPct val="12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(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例如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：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人事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薪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資系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、學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生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學籍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系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統、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醫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療 管理系統、圖書管理系</a:t>
            </a:r>
            <a:r>
              <a:rPr sz="16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統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、</a:t>
            </a:r>
            <a:r>
              <a:rPr sz="16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 </a:t>
            </a:r>
            <a:r>
              <a:rPr sz="16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6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c</a:t>
            </a:r>
            <a:r>
              <a:rPr sz="16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.</a:t>
            </a:r>
            <a:r>
              <a:rPr sz="1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)</a:t>
            </a:r>
          </a:p>
          <a:p>
            <a:pPr marL="835660" lvl="1" indent="-228600">
              <a:lnSpc>
                <a:spcPct val="100000"/>
              </a:lnSpc>
              <a:spcBef>
                <a:spcPts val="65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完整的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ER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由</a:t>
            </a:r>
            <a:r>
              <a:rPr sz="18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M</a:t>
            </a:r>
            <a:r>
              <a:rPr sz="1800" b="1" spc="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del</a:t>
            </a:r>
            <a:r>
              <a:rPr sz="1800" b="1" spc="-2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轉成第三正</a:t>
            </a:r>
            <a:r>
              <a:rPr sz="1800" b="1" spc="-1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規</a:t>
            </a:r>
            <a:r>
              <a:rPr sz="18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化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/>
              </a:rPr>
              <a:t>的</a:t>
            </a:r>
            <a:r>
              <a:rPr sz="1800" b="1" spc="-6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18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latio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1800" b="1" spc="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Sc</a:t>
            </a:r>
            <a:r>
              <a:rPr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hema</a:t>
            </a:r>
            <a:endParaRPr lang="en-US" altLang="zh-TW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835660" lvl="1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Wingdings 2"/>
              <a:buChar char=""/>
              <a:tabLst>
                <a:tab pos="836294" algn="l"/>
              </a:tabLst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55600" indent="-342900">
              <a:spcBef>
                <a:spcPts val="395"/>
              </a:spcBef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363220" algn="l"/>
              </a:tabLst>
            </a:pPr>
            <a:r>
              <a:rPr lang="zh-TW" altLang="en-US" sz="24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禁止使用作業、課本、網路上現成的例子</a:t>
            </a:r>
            <a:endParaRPr sz="2400" b="1" spc="-5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08921"/>
            <a:ext cx="29758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rgbClr val="6A6262"/>
                </a:solidFill>
                <a:cs typeface="微軟正黑體"/>
              </a:rPr>
              <a:t>資料庫基本要求</a:t>
            </a:r>
            <a:endParaRPr lang="zh-TW" altLang="en-US" sz="3200" b="1" dirty="0">
              <a:solidFill>
                <a:srgbClr val="6A6262"/>
              </a:solidFill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432054" y="0"/>
                </a:moveTo>
                <a:lnTo>
                  <a:pt x="0" y="432054"/>
                </a:lnTo>
                <a:lnTo>
                  <a:pt x="432054" y="864107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9267" y="4076700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7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432054" y="0"/>
                </a:moveTo>
                <a:lnTo>
                  <a:pt x="0" y="432054"/>
                </a:lnTo>
                <a:lnTo>
                  <a:pt x="432054" y="864108"/>
                </a:lnTo>
                <a:lnTo>
                  <a:pt x="864108" y="432054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9267" y="5733288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4">
                <a:moveTo>
                  <a:pt x="0" y="432054"/>
                </a:moveTo>
                <a:lnTo>
                  <a:pt x="432054" y="0"/>
                </a:lnTo>
                <a:lnTo>
                  <a:pt x="864108" y="432054"/>
                </a:lnTo>
                <a:lnTo>
                  <a:pt x="432054" y="864108"/>
                </a:lnTo>
                <a:lnTo>
                  <a:pt x="0" y="43205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0444" y="4509515"/>
            <a:ext cx="1260475" cy="532765"/>
          </a:xfrm>
          <a:custGeom>
            <a:avLst/>
            <a:gdLst/>
            <a:ahLst/>
            <a:cxnLst/>
            <a:rect l="l" t="t" r="r" b="b"/>
            <a:pathLst>
              <a:path w="1260475" h="532764">
                <a:moveTo>
                  <a:pt x="0" y="532256"/>
                </a:moveTo>
                <a:lnTo>
                  <a:pt x="1260094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0444" y="5733288"/>
            <a:ext cx="1260475" cy="432434"/>
          </a:xfrm>
          <a:custGeom>
            <a:avLst/>
            <a:gdLst/>
            <a:ahLst/>
            <a:cxnLst/>
            <a:rect l="l" t="t" r="r" b="b"/>
            <a:pathLst>
              <a:path w="1260475" h="432435">
                <a:moveTo>
                  <a:pt x="0" y="0"/>
                </a:moveTo>
                <a:lnTo>
                  <a:pt x="1260094" y="432054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3376" y="4509515"/>
            <a:ext cx="1404620" cy="522605"/>
          </a:xfrm>
          <a:custGeom>
            <a:avLst/>
            <a:gdLst/>
            <a:ahLst/>
            <a:cxnLst/>
            <a:rect l="l" t="t" r="r" b="b"/>
            <a:pathLst>
              <a:path w="1404620" h="522604">
                <a:moveTo>
                  <a:pt x="0" y="0"/>
                </a:moveTo>
                <a:lnTo>
                  <a:pt x="1404112" y="522096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3376" y="5743955"/>
            <a:ext cx="1404620" cy="422275"/>
          </a:xfrm>
          <a:custGeom>
            <a:avLst/>
            <a:gdLst/>
            <a:ahLst/>
            <a:cxnLst/>
            <a:rect l="l" t="t" r="r" b="b"/>
            <a:pathLst>
              <a:path w="1404620" h="422275">
                <a:moveTo>
                  <a:pt x="0" y="421868"/>
                </a:moveTo>
                <a:lnTo>
                  <a:pt x="1404112" y="0"/>
                </a:lnTo>
              </a:path>
            </a:pathLst>
          </a:custGeom>
          <a:ln w="9143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432054" y="0"/>
                </a:moveTo>
                <a:lnTo>
                  <a:pt x="0" y="432053"/>
                </a:lnTo>
                <a:lnTo>
                  <a:pt x="432054" y="864108"/>
                </a:lnTo>
                <a:lnTo>
                  <a:pt x="864108" y="432053"/>
                </a:lnTo>
                <a:lnTo>
                  <a:pt x="432054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011" y="89763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5">
                <a:moveTo>
                  <a:pt x="0" y="432053"/>
                </a:moveTo>
                <a:lnTo>
                  <a:pt x="432054" y="0"/>
                </a:lnTo>
                <a:lnTo>
                  <a:pt x="864108" y="432053"/>
                </a:lnTo>
                <a:lnTo>
                  <a:pt x="432054" y="864108"/>
                </a:lnTo>
                <a:lnTo>
                  <a:pt x="0" y="432053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6119" y="908303"/>
            <a:ext cx="821055" cy="420370"/>
          </a:xfrm>
          <a:custGeom>
            <a:avLst/>
            <a:gdLst/>
            <a:ahLst/>
            <a:cxnLst/>
            <a:rect l="l" t="t" r="r" b="b"/>
            <a:pathLst>
              <a:path w="821054" h="420369">
                <a:moveTo>
                  <a:pt x="0" y="420370"/>
                </a:moveTo>
                <a:lnTo>
                  <a:pt x="820547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24828" y="1761744"/>
            <a:ext cx="1270" cy="372110"/>
          </a:xfrm>
          <a:custGeom>
            <a:avLst/>
            <a:gdLst/>
            <a:ahLst/>
            <a:cxnLst/>
            <a:rect l="l" t="t" r="r" b="b"/>
            <a:pathLst>
              <a:path w="1270" h="372110">
                <a:moveTo>
                  <a:pt x="0" y="0"/>
                </a:moveTo>
                <a:lnTo>
                  <a:pt x="762" y="371601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70576" y="908303"/>
            <a:ext cx="821690" cy="420370"/>
          </a:xfrm>
          <a:custGeom>
            <a:avLst/>
            <a:gdLst/>
            <a:ahLst/>
            <a:cxnLst/>
            <a:rect l="l" t="t" r="r" b="b"/>
            <a:pathLst>
              <a:path w="821689" h="420369">
                <a:moveTo>
                  <a:pt x="0" y="0"/>
                </a:moveTo>
                <a:lnTo>
                  <a:pt x="821436" y="42037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3703" y="2133600"/>
            <a:ext cx="1224280" cy="692150"/>
          </a:xfrm>
          <a:custGeom>
            <a:avLst/>
            <a:gdLst/>
            <a:ahLst/>
            <a:cxnLst/>
            <a:rect l="l" t="t" r="r" b="b"/>
            <a:pathLst>
              <a:path w="1224279" h="692150">
                <a:moveTo>
                  <a:pt x="0" y="691896"/>
                </a:moveTo>
                <a:lnTo>
                  <a:pt x="1223772" y="691896"/>
                </a:lnTo>
                <a:lnTo>
                  <a:pt x="1223772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6939" y="1676400"/>
            <a:ext cx="7769861" cy="2310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lang="en-US" altLang="zh-TW"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nti</a:t>
            </a:r>
            <a:r>
              <a:rPr lang="en-US" altLang="zh-TW" sz="24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需求</a:t>
            </a: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最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少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5</a:t>
            </a:r>
            <a:r>
              <a:rPr lang="zh-TW" altLang="en-US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個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en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ity</a:t>
            </a:r>
          </a:p>
          <a:p>
            <a:pPr marL="332740" lvl="1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tabLst>
                <a:tab pos="561340" algn="l"/>
              </a:tabLst>
            </a:pPr>
            <a:endParaRPr lang="en-US" b="1" spc="-8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D24717"/>
              </a:buClr>
              <a:buSzPct val="85416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8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ela</a:t>
            </a:r>
            <a:r>
              <a:rPr sz="24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ionsh</a:t>
            </a:r>
            <a:r>
              <a:rPr sz="24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400" b="1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需求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En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it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之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間的</a:t>
            </a:r>
            <a:r>
              <a:rPr lang="zh-TW" altLang="en-US" sz="2000" b="1"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lang="en-US" altLang="zh-TW" sz="2000" b="1" spc="-6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el</a:t>
            </a:r>
            <a:r>
              <a:rPr lang="en-US" altLang="zh-TW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ti</a:t>
            </a:r>
            <a:r>
              <a:rPr lang="en-US" altLang="zh-TW" sz="20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</a:t>
            </a:r>
            <a:r>
              <a:rPr lang="en-US" altLang="zh-TW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nshi</a:t>
            </a:r>
            <a:r>
              <a:rPr lang="en-US" altLang="zh-TW" sz="20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彼</a:t>
            </a:r>
            <a:r>
              <a:rPr lang="zh-TW" altLang="en-US" sz="20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此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具</a:t>
            </a:r>
            <a:r>
              <a:rPr lang="zh-TW" altLang="en-US" sz="200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有</a:t>
            </a:r>
            <a:r>
              <a:rPr lang="zh-TW" altLang="en-US" sz="2000" b="1" spc="-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二</a:t>
            </a:r>
            <a:r>
              <a:rPr lang="zh-TW" altLang="en-US"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元</a:t>
            </a: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和</a:t>
            </a:r>
            <a:r>
              <a:rPr lang="zh-TW" altLang="en-US" sz="2000" b="1" spc="-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三</a:t>
            </a:r>
            <a:r>
              <a:rPr lang="zh-TW" altLang="en-US" sz="2000" b="1" spc="-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元</a:t>
            </a:r>
            <a:r>
              <a:rPr lang="zh-TW" altLang="en-US" sz="200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的</a:t>
            </a:r>
            <a:r>
              <a:rPr lang="zh-TW" altLang="en-US" sz="20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係，</a:t>
            </a:r>
            <a:r>
              <a:rPr lang="zh-TW" altLang="en-US" sz="2000" b="1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如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上圖</a:t>
            </a:r>
            <a:endParaRPr 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某些</a:t>
            </a:r>
            <a:r>
              <a:rPr sz="2000" b="1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n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tit</a:t>
            </a:r>
            <a:r>
              <a:rPr sz="2000" b="1" spc="-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y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之</a:t>
            </a:r>
            <a:r>
              <a:rPr sz="2000" b="1" spc="-1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間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需要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有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多個</a:t>
            </a:r>
            <a:r>
              <a:rPr sz="2000" b="1" spc="-6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R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e</a:t>
            </a:r>
            <a:r>
              <a:rPr sz="2000" b="1" spc="-2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l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ati</a:t>
            </a:r>
            <a:r>
              <a:rPr sz="2000" b="1" spc="-1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on</a:t>
            </a:r>
            <a:r>
              <a:rPr sz="2000" b="1" spc="-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sh</a:t>
            </a:r>
            <a:r>
              <a:rPr sz="2000" b="1" spc="-15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i</a:t>
            </a:r>
            <a:r>
              <a:rPr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p</a:t>
            </a:r>
            <a:r>
              <a:rPr sz="2000" b="1" spc="-4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，</a:t>
            </a:r>
            <a:r>
              <a:rPr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如下圖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342891" y="5889248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新細明體"/>
                <a:cs typeface="新細明體"/>
              </a:rPr>
              <a:t>管 理</a:t>
            </a:r>
            <a:endParaRPr sz="2000" dirty="0">
              <a:latin typeface="新細明體"/>
              <a:cs typeface="新細明體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7795" y="5041391"/>
            <a:ext cx="1224280" cy="69215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員工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7567" y="5030723"/>
            <a:ext cx="1260475" cy="71374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部門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5635" y="1052097"/>
            <a:ext cx="28003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sz="2000" dirty="0">
                <a:solidFill>
                  <a:srgbClr val="FFFFFF"/>
                </a:solidFill>
                <a:latin typeface="新細明體"/>
                <a:cs typeface="新細明體"/>
              </a:rPr>
              <a:t>參 與</a:t>
            </a:r>
            <a:endParaRPr sz="2000">
              <a:latin typeface="新細明體"/>
              <a:cs typeface="新細明體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57928" y="216408"/>
            <a:ext cx="1225550" cy="69215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消費者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4907" y="216408"/>
            <a:ext cx="1224280" cy="692150"/>
          </a:xfrm>
          <a:prstGeom prst="rect">
            <a:avLst/>
          </a:prstGeom>
          <a:ln w="12191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825">
              <a:lnSpc>
                <a:spcPct val="100000"/>
              </a:lnSpc>
            </a:pPr>
            <a:r>
              <a:rPr sz="1800" dirty="0">
                <a:latin typeface="新細明體"/>
                <a:cs typeface="新細明體"/>
              </a:rPr>
              <a:t>會議</a:t>
            </a:r>
            <a:endParaRPr sz="1800">
              <a:latin typeface="新細明體"/>
              <a:cs typeface="新細明體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D0CB357-E209-43CF-93F2-A8173B0D0055}"/>
              </a:ext>
            </a:extLst>
          </p:cNvPr>
          <p:cNvSpPr txBox="1"/>
          <p:nvPr/>
        </p:nvSpPr>
        <p:spPr>
          <a:xfrm>
            <a:off x="6300962" y="23015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員工</a:t>
            </a: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974F6BC4-F75F-414B-B73E-F4DC8E1AA3F7}"/>
              </a:ext>
            </a:extLst>
          </p:cNvPr>
          <p:cNvSpPr txBox="1"/>
          <p:nvPr/>
        </p:nvSpPr>
        <p:spPr>
          <a:xfrm>
            <a:off x="4342891" y="4191000"/>
            <a:ext cx="30530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260"/>
              </a:lnSpc>
            </a:pPr>
            <a:r>
              <a:rPr lang="zh-TW" altLang="en-US" sz="2000" dirty="0">
                <a:solidFill>
                  <a:srgbClr val="FFFFFF"/>
                </a:solidFill>
                <a:latin typeface="新細明體"/>
                <a:cs typeface="新細明體"/>
              </a:rPr>
              <a:t>參與</a:t>
            </a:r>
            <a:endParaRPr sz="2000" dirty="0">
              <a:latin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560024"/>
          </a:xfrm>
          <a:prstGeom prst="rect">
            <a:avLst/>
          </a:prstGeom>
        </p:spPr>
        <p:txBody>
          <a:bodyPr vert="horz" wrap="square" lIns="0" tIns="72008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200" b="1" dirty="0">
                <a:solidFill>
                  <a:srgbClr val="6A6262"/>
                </a:solidFill>
                <a:latin typeface="+mn-lt"/>
                <a:ea typeface="微軟正黑體" panose="020B0604030504040204" pitchFamily="34" charset="-120"/>
                <a:cs typeface="微軟正黑體"/>
              </a:rPr>
              <a:t>資料庫基本要求</a:t>
            </a:r>
            <a:endParaRPr sz="3200" b="1" dirty="0">
              <a:latin typeface="+mn-lt"/>
              <a:ea typeface="微軟正黑體" panose="020B0604030504040204" pitchFamily="34" charset="-120"/>
              <a:cs typeface="微軟正黑體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5712155" cy="1805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sz="2400" b="1" spc="-55" dirty="0">
                <a:ea typeface="微軟正黑體" panose="020B0604030504040204" pitchFamily="34" charset="-120"/>
                <a:cs typeface="微軟正黑體"/>
              </a:rPr>
              <a:t>A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tri</a:t>
            </a:r>
            <a:r>
              <a:rPr sz="2400" b="1" spc="-10" dirty="0">
                <a:ea typeface="微軟正黑體" panose="020B0604030504040204" pitchFamily="34" charset="-120"/>
                <a:cs typeface="微軟正黑體"/>
              </a:rPr>
              <a:t>b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u</a:t>
            </a:r>
            <a:r>
              <a:rPr sz="2400" b="1" spc="-15" dirty="0">
                <a:ea typeface="微軟正黑體" panose="020B0604030504040204" pitchFamily="34" charset="-120"/>
                <a:cs typeface="微軟正黑體"/>
              </a:rPr>
              <a:t>t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e</a:t>
            </a:r>
            <a:r>
              <a:rPr sz="2400" b="1" spc="-5" dirty="0">
                <a:ea typeface="微軟正黑體" panose="020B0604030504040204" pitchFamily="34" charset="-120"/>
                <a:cs typeface="微軟正黑體"/>
              </a:rPr>
              <a:t> </a:t>
            </a:r>
            <a:r>
              <a:rPr sz="2400" b="1" dirty="0">
                <a:ea typeface="微軟正黑體" panose="020B0604030504040204" pitchFamily="34" charset="-120"/>
                <a:cs typeface="微軟正黑體"/>
              </a:rPr>
              <a:t>需求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lang="en-US" sz="2000" b="1" dirty="0" err="1">
                <a:ea typeface="微軟正黑體" panose="020B0604030504040204" pitchFamily="34" charset="-120"/>
              </a:rPr>
              <a:t>table</a:t>
            </a:r>
            <a:r>
              <a:rPr sz="2000" b="1" dirty="0" err="1">
                <a:ea typeface="微軟正黑體" panose="020B0604030504040204" pitchFamily="34" charset="-120"/>
              </a:rPr>
              <a:t>至少有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3 </a:t>
            </a:r>
            <a:r>
              <a:rPr sz="2000" b="1" dirty="0">
                <a:ea typeface="微軟正黑體" panose="020B0604030504040204" pitchFamily="34" charset="-120"/>
              </a:rPr>
              <a:t>個 attributes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>
                <a:ea typeface="微軟正黑體" panose="020B0604030504040204" pitchFamily="34" charset="-120"/>
              </a:rPr>
              <a:t>每個 table 都要有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key attribute</a:t>
            </a: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r>
              <a:rPr sz="2000" b="1" dirty="0" err="1">
                <a:ea typeface="微軟正黑體" panose="020B0604030504040204" pitchFamily="34" charset="-120"/>
              </a:rPr>
              <a:t>每個</a:t>
            </a:r>
            <a:r>
              <a:rPr sz="2000" b="1" dirty="0">
                <a:ea typeface="微軟正黑體" panose="020B0604030504040204" pitchFamily="34" charset="-120"/>
              </a:rPr>
              <a:t> table 至少有 </a:t>
            </a:r>
            <a:r>
              <a:rPr sz="20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10</a:t>
            </a:r>
            <a:r>
              <a:rPr sz="2000" b="1" dirty="0">
                <a:ea typeface="微軟正黑體" panose="020B0604030504040204" pitchFamily="34" charset="-120"/>
              </a:rPr>
              <a:t> </a:t>
            </a:r>
            <a:r>
              <a:rPr sz="2000" b="1" dirty="0" err="1">
                <a:ea typeface="微軟正黑體" panose="020B0604030504040204" pitchFamily="34" charset="-120"/>
              </a:rPr>
              <a:t>筆不同的資料</a:t>
            </a:r>
            <a:endParaRPr lang="en-US" altLang="zh-TW" sz="2000" b="1" dirty="0">
              <a:ea typeface="微軟正黑體" panose="020B0604030504040204" pitchFamily="34" charset="-120"/>
            </a:endParaRPr>
          </a:p>
          <a:p>
            <a:pPr marL="617855" lvl="1" indent="-285750">
              <a:lnSpc>
                <a:spcPts val="2385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Wingdings" panose="05000000000000000000" pitchFamily="2" charset="2"/>
              <a:buChar char="l"/>
              <a:tabLst>
                <a:tab pos="561340" algn="l"/>
              </a:tabLst>
            </a:pPr>
            <a:endParaRPr sz="2000" b="1" dirty="0"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73665" y="6643"/>
                </a:lnTo>
                <a:lnTo>
                  <a:pt x="123545" y="25516"/>
                </a:lnTo>
                <a:lnTo>
                  <a:pt x="79830" y="55028"/>
                </a:lnTo>
                <a:lnTo>
                  <a:pt x="44106" y="93592"/>
                </a:lnTo>
                <a:lnTo>
                  <a:pt x="17964" y="139619"/>
                </a:lnTo>
                <a:lnTo>
                  <a:pt x="2992" y="191520"/>
                </a:lnTo>
                <a:lnTo>
                  <a:pt x="0" y="228600"/>
                </a:lnTo>
                <a:lnTo>
                  <a:pt x="757" y="247348"/>
                </a:lnTo>
                <a:lnTo>
                  <a:pt x="11654" y="300854"/>
                </a:lnTo>
                <a:lnTo>
                  <a:pt x="34249" y="349016"/>
                </a:lnTo>
                <a:lnTo>
                  <a:pt x="66955" y="390244"/>
                </a:lnTo>
                <a:lnTo>
                  <a:pt x="108183" y="422950"/>
                </a:lnTo>
                <a:lnTo>
                  <a:pt x="156345" y="445545"/>
                </a:lnTo>
                <a:lnTo>
                  <a:pt x="209851" y="456442"/>
                </a:lnTo>
                <a:lnTo>
                  <a:pt x="228600" y="457200"/>
                </a:lnTo>
                <a:lnTo>
                  <a:pt x="247348" y="456442"/>
                </a:lnTo>
                <a:lnTo>
                  <a:pt x="300854" y="445545"/>
                </a:lnTo>
                <a:lnTo>
                  <a:pt x="349016" y="422950"/>
                </a:lnTo>
                <a:lnTo>
                  <a:pt x="390244" y="390244"/>
                </a:lnTo>
                <a:lnTo>
                  <a:pt x="422950" y="349016"/>
                </a:lnTo>
                <a:lnTo>
                  <a:pt x="445545" y="300854"/>
                </a:lnTo>
                <a:lnTo>
                  <a:pt x="456442" y="247348"/>
                </a:lnTo>
                <a:lnTo>
                  <a:pt x="457200" y="228600"/>
                </a:lnTo>
                <a:lnTo>
                  <a:pt x="456442" y="209851"/>
                </a:lnTo>
                <a:lnTo>
                  <a:pt x="445545" y="156345"/>
                </a:lnTo>
                <a:lnTo>
                  <a:pt x="422950" y="108183"/>
                </a:lnTo>
                <a:lnTo>
                  <a:pt x="390244" y="66955"/>
                </a:lnTo>
                <a:lnTo>
                  <a:pt x="349016" y="34249"/>
                </a:lnTo>
                <a:lnTo>
                  <a:pt x="300854" y="11654"/>
                </a:lnTo>
                <a:lnTo>
                  <a:pt x="247348" y="757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2926"/>
            <a:ext cx="5712155" cy="160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2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lang="en-US" altLang="zh-TW" sz="2800" b="1" spc="-55" dirty="0">
                <a:ea typeface="微軟正黑體" panose="020B0604030504040204" pitchFamily="34" charset="-120"/>
                <a:cs typeface="微軟正黑體"/>
              </a:rPr>
              <a:t>Demo 70%</a:t>
            </a:r>
          </a:p>
          <a:p>
            <a:pPr marL="469900" indent="-457200">
              <a:lnSpc>
                <a:spcPct val="200000"/>
              </a:lnSpc>
              <a:buClr>
                <a:srgbClr val="D24717"/>
              </a:buClr>
              <a:buSzPct val="83333"/>
              <a:buFont typeface="Wingdings" panose="05000000000000000000" pitchFamily="2" charset="2"/>
              <a:buChar char="n"/>
              <a:tabLst>
                <a:tab pos="287020" algn="l"/>
              </a:tabLst>
            </a:pPr>
            <a:r>
              <a:rPr lang="en-US" sz="2800" b="1" spc="-55" dirty="0">
                <a:ea typeface="微軟正黑體" panose="020B0604030504040204" pitchFamily="34" charset="-120"/>
              </a:rPr>
              <a:t>Document 30%</a:t>
            </a:r>
            <a:endParaRPr sz="2400" b="1" dirty="0"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C429420-422F-4370-9714-3515881E06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3444" y="798933"/>
            <a:ext cx="7157110" cy="604618"/>
          </a:xfrm>
          <a:prstGeom prst="rect">
            <a:avLst/>
          </a:prstGeom>
        </p:spPr>
        <p:txBody>
          <a:bodyPr vert="horz" wrap="square" lIns="0" tIns="52671" rIns="0" bIns="0" rtlCol="0">
            <a:spAutoFit/>
          </a:bodyPr>
          <a:lstStyle/>
          <a:p>
            <a:pPr marL="12700">
              <a:lnSpc>
                <a:spcPts val="4290"/>
              </a:lnSpc>
            </a:pPr>
            <a:r>
              <a:rPr sz="3600" b="1" dirty="0">
                <a:solidFill>
                  <a:srgbClr val="6A6262"/>
                </a:solidFill>
                <a:latin typeface="微軟正黑體"/>
                <a:cs typeface="微軟正黑體"/>
              </a:rPr>
              <a:t>評分標準</a:t>
            </a:r>
            <a:endParaRPr sz="3600" b="1" dirty="0">
              <a:latin typeface="微軟正黑體"/>
              <a:cs typeface="微軟正黑體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47B067-89EB-4A8F-BD27-38840FB38A0E}"/>
              </a:ext>
            </a:extLst>
          </p:cNvPr>
          <p:cNvSpPr/>
          <p:nvPr/>
        </p:nvSpPr>
        <p:spPr>
          <a:xfrm>
            <a:off x="3960144" y="1727041"/>
            <a:ext cx="8380820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選擇id為W448744521的遊客正在玩的資訊</a:t>
            </a:r>
            <a:endParaRPr lang="en-US" altLang="zh-TW" dirty="0"/>
          </a:p>
          <a:p>
            <a:r>
              <a:rPr lang="zh-TW" altLang="en-US" dirty="0"/>
              <a:t>刪除</a:t>
            </a:r>
            <a:r>
              <a:rPr lang="en-US" altLang="zh-TW" dirty="0"/>
              <a:t>id</a:t>
            </a:r>
            <a:r>
              <a:rPr lang="zh-TW" altLang="en-US" dirty="0"/>
              <a:t>為</a:t>
            </a:r>
            <a:r>
              <a:rPr lang="en-US" altLang="zh-TW" dirty="0"/>
              <a:t>L554777111</a:t>
            </a:r>
            <a:r>
              <a:rPr lang="zh-TW" altLang="en-US" dirty="0"/>
              <a:t>的遊客的資訊，表示已離開遊樂園</a:t>
            </a:r>
            <a:endParaRPr lang="en-US" altLang="zh-TW" dirty="0"/>
          </a:p>
          <a:p>
            <a:r>
              <a:rPr lang="zh-TW" altLang="en-US" dirty="0"/>
              <a:t>加入</a:t>
            </a:r>
            <a:r>
              <a:rPr lang="en-US" altLang="zh-TW" dirty="0"/>
              <a:t>id</a:t>
            </a:r>
            <a:r>
              <a:rPr lang="zh-TW" altLang="en-US" dirty="0"/>
              <a:t>為</a:t>
            </a:r>
            <a:r>
              <a:rPr lang="en-US" altLang="zh-TW" dirty="0"/>
              <a:t>A11</a:t>
            </a:r>
            <a:r>
              <a:rPr lang="zh-TW" altLang="en-US" dirty="0"/>
              <a:t>的遊樂設施，表示有新設施添加到部門標號</a:t>
            </a:r>
            <a:r>
              <a:rPr lang="en-US" altLang="zh-TW" dirty="0" err="1"/>
              <a:t>dno</a:t>
            </a:r>
            <a:r>
              <a:rPr lang="zh-TW" altLang="en-US" dirty="0"/>
              <a:t>為</a:t>
            </a:r>
            <a:r>
              <a:rPr lang="en-US" altLang="zh-TW" dirty="0"/>
              <a:t>6</a:t>
            </a:r>
            <a:r>
              <a:rPr lang="zh-TW" altLang="en-US" dirty="0"/>
              <a:t>的部門</a:t>
            </a:r>
            <a:endParaRPr lang="en-US" altLang="zh-TW" dirty="0"/>
          </a:p>
          <a:p>
            <a:r>
              <a:rPr lang="zh-TW" altLang="en-US" dirty="0"/>
              <a:t>更新</a:t>
            </a:r>
            <a:r>
              <a:rPr lang="en-US" altLang="zh-TW" dirty="0" err="1"/>
              <a:t>eid</a:t>
            </a:r>
            <a:r>
              <a:rPr lang="zh-TW" altLang="en-US" dirty="0"/>
              <a:t>為</a:t>
            </a:r>
            <a:r>
              <a:rPr lang="en-US" altLang="zh-TW" dirty="0"/>
              <a:t>B231145632</a:t>
            </a:r>
            <a:r>
              <a:rPr lang="zh-TW" altLang="en-US" dirty="0"/>
              <a:t>的員工薪水，表示加薪</a:t>
            </a:r>
            <a:endParaRPr lang="en-US" altLang="zh-TW" dirty="0"/>
          </a:p>
          <a:p>
            <a:r>
              <a:rPr lang="zh-TW" altLang="en-US" dirty="0"/>
              <a:t>把部門名為</a:t>
            </a:r>
            <a:r>
              <a:rPr lang="en-US" altLang="zh-TW" dirty="0"/>
              <a:t>sky</a:t>
            </a:r>
            <a:r>
              <a:rPr lang="zh-TW" altLang="en-US" dirty="0"/>
              <a:t>的所有遊樂設施通通改成維修狀態進行維修</a:t>
            </a:r>
            <a:endParaRPr lang="en-US" altLang="zh-TW" dirty="0"/>
          </a:p>
          <a:p>
            <a:r>
              <a:rPr lang="zh-TW" altLang="en-US" dirty="0"/>
              <a:t>把沒有在玩也沒搭過公車的人找出來，也就是找迷路的人</a:t>
            </a:r>
            <a:endParaRPr lang="en-US" altLang="zh-TW" dirty="0"/>
          </a:p>
          <a:p>
            <a:r>
              <a:rPr lang="zh-TW" altLang="en-US" dirty="0"/>
              <a:t>統計出到目前為止有搭公車的人的性別與年齡，並照年齡排序</a:t>
            </a:r>
            <a:endParaRPr lang="en-US" altLang="zh-TW" dirty="0"/>
          </a:p>
          <a:p>
            <a:r>
              <a:rPr lang="zh-TW" altLang="en-US" dirty="0"/>
              <a:t>選擇純員工，非主管級別的員工</a:t>
            </a:r>
            <a:endParaRPr lang="en-US" altLang="zh-TW" dirty="0"/>
          </a:p>
          <a:p>
            <a:r>
              <a:rPr lang="zh-TW" altLang="en-US" dirty="0"/>
              <a:t>統計目前為止各個部門的總遊玩人數，以部門名稱分組</a:t>
            </a:r>
            <a:endParaRPr lang="en-US" altLang="zh-TW" dirty="0"/>
          </a:p>
          <a:p>
            <a:r>
              <a:rPr lang="zh-TW" altLang="en-US" dirty="0"/>
              <a:t>找出所有部門的所有員工薪水總和，以部門名稱分組，並依照總和高低排序</a:t>
            </a:r>
            <a:endParaRPr lang="en-US" altLang="zh-TW" dirty="0"/>
          </a:p>
          <a:p>
            <a:r>
              <a:rPr lang="zh-TW" altLang="en-US" dirty="0"/>
              <a:t>找出所有遊客中最年長的遊客</a:t>
            </a:r>
            <a:endParaRPr lang="en-US" altLang="zh-TW" dirty="0"/>
          </a:p>
          <a:p>
            <a:r>
              <a:rPr lang="zh-TW" altLang="en-US" dirty="0"/>
              <a:t>找出所有設施中離上次維修最久的設施</a:t>
            </a:r>
            <a:endParaRPr lang="en-US" altLang="zh-TW" dirty="0"/>
          </a:p>
          <a:p>
            <a:r>
              <a:rPr lang="zh-TW" altLang="en-US" dirty="0"/>
              <a:t>找出所有遊玩的設施的平均年齡，並以設施名稱分組</a:t>
            </a:r>
            <a:endParaRPr lang="en-US" altLang="zh-TW" dirty="0"/>
          </a:p>
          <a:p>
            <a:r>
              <a:rPr lang="zh-TW" altLang="en-US" dirty="0"/>
              <a:t>找出所有設施中到目前遊玩次數超過或等於</a:t>
            </a:r>
            <a:r>
              <a:rPr lang="en-US" altLang="zh-TW" dirty="0"/>
              <a:t>3</a:t>
            </a:r>
            <a:r>
              <a:rPr lang="zh-TW" altLang="en-US" dirty="0"/>
              <a:t>的設施並顯示遊玩次數，以設施分組</a:t>
            </a:r>
          </a:p>
        </p:txBody>
      </p:sp>
    </p:spTree>
    <p:extLst>
      <p:ext uri="{BB962C8B-B14F-4D97-AF65-F5344CB8AC3E}">
        <p14:creationId xmlns:p14="http://schemas.microsoft.com/office/powerpoint/2010/main" val="28169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10550</TotalTime>
  <Words>1034</Words>
  <Application>Microsoft Office PowerPoint</Application>
  <PresentationFormat>如螢幕大小 (4:3)</PresentationFormat>
  <Paragraphs>235</Paragraphs>
  <Slides>16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Franklin Gothic Book</vt:lpstr>
      <vt:lpstr>Times New Roman</vt:lpstr>
      <vt:lpstr>Wingdings</vt:lpstr>
      <vt:lpstr>Wingdings 2</vt:lpstr>
      <vt:lpstr>Office Theme</vt:lpstr>
      <vt:lpstr>PowerPoint 簡報</vt:lpstr>
      <vt:lpstr>PowerPoint 簡報</vt:lpstr>
      <vt:lpstr>PowerPoint 簡報</vt:lpstr>
      <vt:lpstr>資料庫系統導論期末專題</vt:lpstr>
      <vt:lpstr>Project 說明</vt:lpstr>
      <vt:lpstr>Project 說明</vt:lpstr>
      <vt:lpstr>PowerPoint 簡報</vt:lpstr>
      <vt:lpstr>資料庫基本要求</vt:lpstr>
      <vt:lpstr>評分標準</vt:lpstr>
      <vt:lpstr>評分標準</vt:lpstr>
      <vt:lpstr>評分標準</vt:lpstr>
      <vt:lpstr>評分標準</vt:lpstr>
      <vt:lpstr>評分標準</vt:lpstr>
      <vt:lpstr>評分標準</vt:lpstr>
      <vt:lpstr>Project 繳交注意事項</vt:lpstr>
      <vt:lpstr>Project 繳交注意事項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Subspace Skyline Computation</dc:title>
  <dc:creator>Lin</dc:creator>
  <cp:lastModifiedBy>User</cp:lastModifiedBy>
  <cp:revision>77</cp:revision>
  <dcterms:created xsi:type="dcterms:W3CDTF">2021-03-22T01:55:22Z</dcterms:created>
  <dcterms:modified xsi:type="dcterms:W3CDTF">2022-01-06T07:58:25Z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2018-04-26T00:00:00Z</vt:filetime>
  </property>
  <property fmtid="{D5CDD505-2E9C-101B-9397-08002B2CF9AE}" pid="3" name="LastSaved">
    <vt:filetime>2021-03-21T00:00:00Z</vt:filetime>
  </property>
</Properties>
</file>