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258" r:id="rId3"/>
    <p:sldId id="256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0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image" Target="../media/image4.jpeg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19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章：项目实战</a:t>
            </a:r>
            <a:endParaRPr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课程大纲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、需求分析</a:t>
            </a:r>
            <a:endParaRPr lang="zh-CN" altLang="en-US" sz="2400" dirty="0" smtClean="0"/>
          </a:p>
          <a:p>
            <a:pPr algn="l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、环境准备</a:t>
            </a:r>
            <a:endParaRPr lang="zh-CN" altLang="en-US" sz="2400" dirty="0" smtClean="0"/>
          </a:p>
          <a:p>
            <a:pPr algn="l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、项目框架搭建</a:t>
            </a:r>
            <a:endParaRPr lang="zh-CN" altLang="en-US" sz="2400" dirty="0" smtClean="0"/>
          </a:p>
          <a:p>
            <a:pPr algn="l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、功能实现</a:t>
            </a:r>
            <a:endParaRPr lang="zh-CN" altLang="en-US" sz="2400" dirty="0" smtClean="0"/>
          </a:p>
          <a:p>
            <a:pPr algn="l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、项目总结</a:t>
            </a:r>
            <a:endParaRPr lang="en-US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1</a:t>
            </a:r>
            <a:r>
              <a:rPr lang="zh-CN" altLang="en-US" sz="4000" dirty="0" smtClean="0">
                <a:sym typeface="+mn-ea"/>
              </a:rPr>
              <a:t>、需求分析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r>
              <a:rPr lang="en-US" altLang="zh-CN" sz="2400" dirty="0" smtClean="0"/>
              <a:t>1</a:t>
            </a:r>
            <a:r>
              <a:rPr lang="zh-CN" altLang="zh-CN" sz="2400" dirty="0" smtClean="0"/>
              <a:t>、项目场景：</a:t>
            </a:r>
            <a:endParaRPr lang="zh-CN" altLang="zh-CN" sz="2400" dirty="0" smtClean="0"/>
          </a:p>
          <a:p>
            <a:pPr algn="l">
              <a:buNone/>
            </a:pPr>
            <a:r>
              <a:rPr lang="zh-CN" altLang="zh-CN" sz="2400" dirty="0" smtClean="0"/>
              <a:t>电商的蓬勃发展给社会带来了极大的便利性，我们以一个衣服超市购物为背景，实现一个《衣超市自助购物系统》。</a:t>
            </a:r>
            <a:endParaRPr lang="zh-CN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2</a:t>
            </a:r>
            <a:r>
              <a:rPr lang="zh-CN" altLang="en-US" sz="4000" dirty="0" smtClean="0">
                <a:sym typeface="+mn-ea"/>
              </a:rPr>
              <a:t>、环境准备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环境：</a:t>
            </a:r>
            <a:r>
              <a:rPr lang="en-US" altLang="zh-CN" sz="2400" dirty="0" smtClean="0"/>
              <a:t>JDK</a:t>
            </a:r>
            <a:r>
              <a:rPr lang="zh-CN" altLang="en-US" sz="2400" dirty="0" smtClean="0"/>
              <a:t>，环境变量配置</a:t>
            </a:r>
            <a:endParaRPr lang="zh-CN" altLang="en-US" sz="2400" dirty="0" smtClean="0"/>
          </a:p>
          <a:p>
            <a:pPr algn="l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Eclipse</a:t>
            </a:r>
            <a:r>
              <a:rPr lang="zh-CN" altLang="zh-CN" dirty="0"/>
              <a:t>，</a:t>
            </a:r>
            <a:r>
              <a:rPr lang="en-US" altLang="zh-CN" dirty="0"/>
              <a:t>IDEA</a:t>
            </a:r>
            <a:endParaRPr lang="en-US" altLang="zh-CN" dirty="0"/>
          </a:p>
          <a:p>
            <a:pPr algn="l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zh-CN" dirty="0"/>
              <a:t>：代码版本控制工具</a:t>
            </a:r>
            <a:endParaRPr lang="zh-CN" altLang="zh-CN" dirty="0"/>
          </a:p>
          <a:p>
            <a:pPr algn="l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StarUML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3</a:t>
            </a:r>
            <a:r>
              <a:rPr lang="zh-CN" altLang="en-US" sz="4000" dirty="0" smtClean="0">
                <a:sym typeface="+mn-ea"/>
              </a:rPr>
              <a:t>、项目框架搭建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endParaRPr lang="en-US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1043940"/>
            <a:ext cx="9563100" cy="5304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4</a:t>
            </a:r>
            <a:r>
              <a:rPr lang="zh-CN" altLang="en-US" sz="4000" dirty="0" smtClean="0">
                <a:sym typeface="+mn-ea"/>
              </a:rPr>
              <a:t>、功能实现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endParaRPr lang="en-US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047115"/>
            <a:ext cx="749808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11963" y="19685"/>
            <a:ext cx="8560503" cy="9061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5</a:t>
            </a:r>
            <a:r>
              <a:rPr lang="zh-CN" altLang="en-US" sz="4000" dirty="0" smtClean="0">
                <a:sym typeface="+mn-ea"/>
              </a:rPr>
              <a:t>、项目总结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93065" y="1383665"/>
            <a:ext cx="11405870" cy="4625340"/>
          </a:xfrm>
        </p:spPr>
        <p:txBody>
          <a:bodyPr/>
          <a:lstStyle/>
          <a:p>
            <a:pPr algn="l">
              <a:buNone/>
            </a:pPr>
            <a:r>
              <a:rPr lang="zh-CN" altLang="zh-CN" sz="2000" dirty="0" smtClean="0"/>
              <a:t>项目中使用的技术点：</a:t>
            </a:r>
            <a:endParaRPr lang="zh-CN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解析</a:t>
            </a:r>
            <a:endParaRPr lang="zh-CN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	xStream</a:t>
            </a:r>
            <a:r>
              <a:rPr lang="zh-CN" altLang="zh-CN" sz="2000" dirty="0" smtClean="0"/>
              <a:t>组件，</a:t>
            </a:r>
            <a:r>
              <a:rPr lang="en-US" altLang="zh-CN" sz="2000" dirty="0" smtClean="0"/>
              <a:t>dom4j</a:t>
            </a:r>
            <a:r>
              <a:rPr lang="zh-CN" altLang="zh-CN" sz="2000" dirty="0" smtClean="0"/>
              <a:t>组件</a:t>
            </a:r>
            <a:endParaRPr lang="zh-CN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、文件对象流输入输出</a:t>
            </a:r>
            <a:endParaRPr lang="zh-CN" altLang="en-US" sz="2000" dirty="0" smtClean="0"/>
          </a:p>
          <a:p>
            <a:pPr algn="l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、自定义异常</a:t>
            </a:r>
            <a:endParaRPr lang="zh-CN" altLang="en-US" sz="2000" dirty="0" smtClean="0"/>
          </a:p>
          <a:p>
            <a:pPr algn="l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、分层概念  </a:t>
            </a:r>
            <a:r>
              <a:rPr lang="en-US" altLang="zh-CN" sz="2000" dirty="0" smtClean="0"/>
              <a:t>view-&gt;service-&gt;dao(data access object)</a:t>
            </a:r>
            <a:endParaRPr lang="en-US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5</a:t>
            </a:r>
            <a:r>
              <a:rPr lang="zh-CN" altLang="zh-CN" sz="2000" dirty="0" smtClean="0"/>
              <a:t>、设计模式：单例，工厂</a:t>
            </a:r>
            <a:endParaRPr lang="zh-CN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、集合</a:t>
            </a:r>
            <a:endParaRPr lang="zh-CN" altLang="en-US" sz="2000" dirty="0" smtClean="0"/>
          </a:p>
          <a:p>
            <a:pPr algn="l">
              <a:buNone/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、读取</a:t>
            </a:r>
            <a:r>
              <a:rPr lang="en-US" altLang="zh-CN" sz="2000" dirty="0" smtClean="0"/>
              <a:t>properties</a:t>
            </a:r>
            <a:r>
              <a:rPr lang="zh-CN" altLang="zh-CN" sz="2000" dirty="0" smtClean="0"/>
              <a:t>文件</a:t>
            </a:r>
            <a:endParaRPr lang="zh-CN" altLang="zh-CN" sz="2000" dirty="0" smtClean="0"/>
          </a:p>
          <a:p>
            <a:pPr algn="l">
              <a:buNone/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UML</a:t>
            </a:r>
            <a:r>
              <a:rPr lang="zh-CN" altLang="en-US" sz="2000" dirty="0" smtClean="0"/>
              <a:t>时序图</a:t>
            </a:r>
            <a:endParaRPr lang="zh-CN" altLang="en-US" sz="2000" dirty="0" smtClean="0"/>
          </a:p>
          <a:p>
            <a:pPr algn="l">
              <a:buNone/>
            </a:pPr>
            <a:r>
              <a:rPr lang="en-US" altLang="zh-CN" sz="2000" dirty="0" smtClean="0"/>
              <a:t>9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Git</a:t>
            </a:r>
            <a:endParaRPr lang="en-US" altLang="zh-CN" sz="2000" dirty="0" smtClean="0"/>
          </a:p>
          <a:p>
            <a:pPr algn="l">
              <a:buNone/>
            </a:pPr>
            <a:endParaRPr lang="zh-CN" altLang="en-US" sz="2400" dirty="0" smtClean="0"/>
          </a:p>
          <a:p>
            <a:pPr algn="l">
              <a:buNone/>
            </a:pPr>
            <a:endParaRPr lang="zh-CN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自定义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Calibri</vt:lpstr>
      <vt:lpstr>Calibri Light</vt:lpstr>
      <vt:lpstr>1_空白设计模板</vt:lpstr>
      <vt:lpstr>PowerPoint 演示文稿</vt:lpstr>
      <vt:lpstr>课程大纲</vt:lpstr>
      <vt:lpstr>1、需求分析</vt:lpstr>
      <vt:lpstr>2、环境准备</vt:lpstr>
      <vt:lpstr>3、项目框架搭建</vt:lpstr>
      <vt:lpstr>4、功能实现</vt:lpstr>
      <vt:lpstr>5、项目总结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vince</cp:lastModifiedBy>
  <cp:revision>19</cp:revision>
  <dcterms:created xsi:type="dcterms:W3CDTF">2017-07-10T07:05:00Z</dcterms:created>
  <dcterms:modified xsi:type="dcterms:W3CDTF">2017-07-26T05:30:18Z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