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Lst>
  <p:notesMasterIdLst>
    <p:notesMasterId r:id="rId9"/>
  </p:notesMasterIdLst>
  <p:sldIdLst>
    <p:sldId id="260" r:id="rId4"/>
    <p:sldId id="261" r:id="rId5"/>
    <p:sldId id="262" r:id="rId6"/>
    <p:sldId id="263" r:id="rId7"/>
    <p:sldId id="265" r:id="rId8"/>
    <p:sldId id="266" r:id="rId10"/>
    <p:sldId id="269" r:id="rId11"/>
    <p:sldId id="267" r:id="rId12"/>
    <p:sldId id="268" r:id="rId13"/>
    <p:sldId id="259" r:id="rId14"/>
  </p:sldIdLst>
  <p:sldSz cx="11522075" cy="7200900"/>
  <p:notesSz cx="6858000" cy="9144000"/>
  <p:defaultTextStyle>
    <a:defPPr>
      <a:defRPr lang="zh-CN"/>
    </a:defPPr>
    <a:lvl1pPr marL="0" algn="l" defTabSz="1197610" rtl="0" eaLnBrk="1" latinLnBrk="0" hangingPunct="1">
      <a:defRPr sz="2400" kern="1200">
        <a:solidFill>
          <a:schemeClr val="tx1"/>
        </a:solidFill>
        <a:latin typeface="+mn-lt"/>
        <a:ea typeface="+mn-ea"/>
        <a:cs typeface="+mn-cs"/>
      </a:defRPr>
    </a:lvl1pPr>
    <a:lvl2pPr marL="598805" algn="l" defTabSz="1197610" rtl="0" eaLnBrk="1" latinLnBrk="0" hangingPunct="1">
      <a:defRPr sz="2400" kern="1200">
        <a:solidFill>
          <a:schemeClr val="tx1"/>
        </a:solidFill>
        <a:latin typeface="+mn-lt"/>
        <a:ea typeface="+mn-ea"/>
        <a:cs typeface="+mn-cs"/>
      </a:defRPr>
    </a:lvl2pPr>
    <a:lvl3pPr marL="1198245" algn="l" defTabSz="1197610" rtl="0" eaLnBrk="1" latinLnBrk="0" hangingPunct="1">
      <a:defRPr sz="2400" kern="1200">
        <a:solidFill>
          <a:schemeClr val="tx1"/>
        </a:solidFill>
        <a:latin typeface="+mn-lt"/>
        <a:ea typeface="+mn-ea"/>
        <a:cs typeface="+mn-cs"/>
      </a:defRPr>
    </a:lvl3pPr>
    <a:lvl4pPr marL="1797050" algn="l" defTabSz="1197610" rtl="0" eaLnBrk="1" latinLnBrk="0" hangingPunct="1">
      <a:defRPr sz="2400" kern="1200">
        <a:solidFill>
          <a:schemeClr val="tx1"/>
        </a:solidFill>
        <a:latin typeface="+mn-lt"/>
        <a:ea typeface="+mn-ea"/>
        <a:cs typeface="+mn-cs"/>
      </a:defRPr>
    </a:lvl4pPr>
    <a:lvl5pPr marL="2396490" algn="l" defTabSz="1197610" rtl="0" eaLnBrk="1" latinLnBrk="0" hangingPunct="1">
      <a:defRPr sz="2400" kern="1200">
        <a:solidFill>
          <a:schemeClr val="tx1"/>
        </a:solidFill>
        <a:latin typeface="+mn-lt"/>
        <a:ea typeface="+mn-ea"/>
        <a:cs typeface="+mn-cs"/>
      </a:defRPr>
    </a:lvl5pPr>
    <a:lvl6pPr marL="2995295" algn="l" defTabSz="1197610" rtl="0" eaLnBrk="1" latinLnBrk="0" hangingPunct="1">
      <a:defRPr sz="2400" kern="1200">
        <a:solidFill>
          <a:schemeClr val="tx1"/>
        </a:solidFill>
        <a:latin typeface="+mn-lt"/>
        <a:ea typeface="+mn-ea"/>
        <a:cs typeface="+mn-cs"/>
      </a:defRPr>
    </a:lvl6pPr>
    <a:lvl7pPr marL="3594735" algn="l" defTabSz="1197610" rtl="0" eaLnBrk="1" latinLnBrk="0" hangingPunct="1">
      <a:defRPr sz="2400" kern="1200">
        <a:solidFill>
          <a:schemeClr val="tx1"/>
        </a:solidFill>
        <a:latin typeface="+mn-lt"/>
        <a:ea typeface="+mn-ea"/>
        <a:cs typeface="+mn-cs"/>
      </a:defRPr>
    </a:lvl7pPr>
    <a:lvl8pPr marL="4193540" algn="l" defTabSz="1197610" rtl="0" eaLnBrk="1" latinLnBrk="0" hangingPunct="1">
      <a:defRPr sz="2400" kern="1200">
        <a:solidFill>
          <a:schemeClr val="tx1"/>
        </a:solidFill>
        <a:latin typeface="+mn-lt"/>
        <a:ea typeface="+mn-ea"/>
        <a:cs typeface="+mn-cs"/>
      </a:defRPr>
    </a:lvl8pPr>
    <a:lvl9pPr marL="4792980" algn="l" defTabSz="119761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9" d="100"/>
          <a:sy n="89" d="100"/>
        </p:scale>
        <p:origin x="-984" y="-96"/>
      </p:cViewPr>
      <p:guideLst>
        <p:guide orient="horz" pos="2268"/>
        <p:guide pos="362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05AF76-BD17-4676-90CD-5D729125A4C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D1A0A4-D22D-4A41-836D-DE6217BFC31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685800" y="685800"/>
            <a:ext cx="5486400" cy="3429000"/>
          </a:xfrm>
        </p:spPr>
      </p:sp>
      <p:sp>
        <p:nvSpPr>
          <p:cNvPr id="10243"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10244" name="灯片编号占位符 3"/>
          <p:cNvSpPr>
            <a:spLocks noGrp="1"/>
          </p:cNvSpPr>
          <p:nvPr>
            <p:ph type="sldNum" sz="quarter" idx="5"/>
          </p:nvPr>
        </p:nvSpPr>
        <p:spPr>
          <a:noFill/>
        </p:spPr>
        <p:txBody>
          <a:bodyPr/>
          <a:lstStyle/>
          <a:p>
            <a:fld id="{21A9190B-2BE1-40D2-8E54-54F6D151E986}"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xfrm>
            <a:off x="685800" y="685800"/>
            <a:ext cx="5486400" cy="3429000"/>
          </a:xfrm>
        </p:spPr>
      </p:sp>
      <p:sp>
        <p:nvSpPr>
          <p:cNvPr id="11267"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11268" name="灯片编号占位符 3"/>
          <p:cNvSpPr>
            <a:spLocks noGrp="1"/>
          </p:cNvSpPr>
          <p:nvPr>
            <p:ph type="sldNum" sz="quarter" idx="5"/>
          </p:nvPr>
        </p:nvSpPr>
        <p:spPr>
          <a:noFill/>
        </p:spPr>
        <p:txBody>
          <a:bodyPr/>
          <a:lstStyle/>
          <a:p>
            <a:fld id="{5717F640-D4EB-4DB2-9995-18CE0ACB579C}"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xfrm>
            <a:off x="685800" y="685800"/>
            <a:ext cx="5486400" cy="3429000"/>
          </a:xfrm>
        </p:spPr>
      </p:sp>
      <p:sp>
        <p:nvSpPr>
          <p:cNvPr id="11267"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11268" name="灯片编号占位符 3"/>
          <p:cNvSpPr>
            <a:spLocks noGrp="1"/>
          </p:cNvSpPr>
          <p:nvPr>
            <p:ph type="sldNum" sz="quarter" idx="5"/>
          </p:nvPr>
        </p:nvSpPr>
        <p:spPr>
          <a:noFill/>
        </p:spPr>
        <p:txBody>
          <a:bodyPr/>
          <a:lstStyle/>
          <a:p>
            <a:fld id="{5717F640-D4EB-4DB2-9995-18CE0ACB579C}"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685800" y="685800"/>
            <a:ext cx="5486400" cy="3429000"/>
          </a:xfrm>
        </p:spPr>
      </p:sp>
      <p:sp>
        <p:nvSpPr>
          <p:cNvPr id="12291"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12292" name="灯片编号占位符 3"/>
          <p:cNvSpPr>
            <a:spLocks noGrp="1"/>
          </p:cNvSpPr>
          <p:nvPr>
            <p:ph type="sldNum" sz="quarter" idx="5"/>
          </p:nvPr>
        </p:nvSpPr>
        <p:spPr>
          <a:noFill/>
        </p:spPr>
        <p:txBody>
          <a:bodyPr/>
          <a:lstStyle/>
          <a:p>
            <a:fld id="{695909D7-0047-40F2-90ED-991993F042F9}"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106" y="286702"/>
            <a:ext cx="3790683" cy="1220153"/>
          </a:xfrm>
        </p:spPr>
        <p:txBody>
          <a:bodyPr anchor="b"/>
          <a:lstStyle>
            <a:lvl1pPr algn="l">
              <a:defRPr sz="26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04811" y="286704"/>
            <a:ext cx="6441160" cy="6145769"/>
          </a:xfrm>
        </p:spPr>
        <p:txBody>
          <a:bodyPr/>
          <a:lstStyle>
            <a:lvl1pPr>
              <a:defRPr sz="4200"/>
            </a:lvl1pPr>
            <a:lvl2pPr>
              <a:defRPr sz="3700"/>
            </a:lvl2pPr>
            <a:lvl3pPr>
              <a:defRPr sz="3100"/>
            </a:lvl3pPr>
            <a:lvl4pPr>
              <a:defRPr sz="2600"/>
            </a:lvl4pPr>
            <a:lvl5pPr>
              <a:defRPr sz="2600"/>
            </a:lvl5pPr>
            <a:lvl6pPr>
              <a:defRPr sz="2600"/>
            </a:lvl6pPr>
            <a:lvl7pPr>
              <a:defRPr sz="2600"/>
            </a:lvl7pPr>
            <a:lvl8pPr>
              <a:defRPr sz="2600"/>
            </a:lvl8pPr>
            <a:lvl9pPr>
              <a:defRPr sz="2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76106" y="1506857"/>
            <a:ext cx="3790683" cy="4925616"/>
          </a:xfrm>
        </p:spPr>
        <p:txBody>
          <a:bodyPr/>
          <a:lstStyle>
            <a:lvl1pPr marL="0" indent="0">
              <a:buNone/>
              <a:defRPr sz="1800"/>
            </a:lvl1pPr>
            <a:lvl2pPr marL="598805" indent="0">
              <a:buNone/>
              <a:defRPr sz="1600"/>
            </a:lvl2pPr>
            <a:lvl3pPr marL="1198245" indent="0">
              <a:buNone/>
              <a:defRPr sz="1300"/>
            </a:lvl3pPr>
            <a:lvl4pPr marL="1797050" indent="0">
              <a:buNone/>
              <a:defRPr sz="1200"/>
            </a:lvl4pPr>
            <a:lvl5pPr marL="2396490" indent="0">
              <a:buNone/>
              <a:defRPr sz="1200"/>
            </a:lvl5pPr>
            <a:lvl6pPr marL="2995295" indent="0">
              <a:buNone/>
              <a:defRPr sz="1200"/>
            </a:lvl6pPr>
            <a:lvl7pPr marL="3594735" indent="0">
              <a:buNone/>
              <a:defRPr sz="1200"/>
            </a:lvl7pPr>
            <a:lvl8pPr marL="4193540" indent="0">
              <a:buNone/>
              <a:defRPr sz="1200"/>
            </a:lvl8pPr>
            <a:lvl9pPr marL="4792980" indent="0">
              <a:buNone/>
              <a:defRPr sz="12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6" name="页脚占位符 5"/>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8407" y="5040630"/>
            <a:ext cx="6913245" cy="595076"/>
          </a:xfrm>
        </p:spPr>
        <p:txBody>
          <a:bodyPr anchor="b"/>
          <a:lstStyle>
            <a:lvl1pPr algn="l">
              <a:defRPr sz="26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258407" y="643413"/>
            <a:ext cx="6913245" cy="4320540"/>
          </a:xfrm>
        </p:spPr>
        <p:txBody>
          <a:bodyPr/>
          <a:lstStyle>
            <a:lvl1pPr marL="0" indent="0">
              <a:buNone/>
              <a:defRPr sz="4200"/>
            </a:lvl1pPr>
            <a:lvl2pPr marL="598805" indent="0">
              <a:buNone/>
              <a:defRPr sz="3700"/>
            </a:lvl2pPr>
            <a:lvl3pPr marL="1198245" indent="0">
              <a:buNone/>
              <a:defRPr sz="3100"/>
            </a:lvl3pPr>
            <a:lvl4pPr marL="1797050" indent="0">
              <a:buNone/>
              <a:defRPr sz="2600"/>
            </a:lvl4pPr>
            <a:lvl5pPr marL="2396490" indent="0">
              <a:buNone/>
              <a:defRPr sz="2600"/>
            </a:lvl5pPr>
            <a:lvl6pPr marL="2995295" indent="0">
              <a:buNone/>
              <a:defRPr sz="2600"/>
            </a:lvl6pPr>
            <a:lvl7pPr marL="3594735" indent="0">
              <a:buNone/>
              <a:defRPr sz="2600"/>
            </a:lvl7pPr>
            <a:lvl8pPr marL="4193540" indent="0">
              <a:buNone/>
              <a:defRPr sz="2600"/>
            </a:lvl8pPr>
            <a:lvl9pPr marL="4792980" indent="0">
              <a:buNone/>
              <a:defRPr sz="26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258407" y="5635705"/>
            <a:ext cx="6913245" cy="845106"/>
          </a:xfrm>
        </p:spPr>
        <p:txBody>
          <a:bodyPr/>
          <a:lstStyle>
            <a:lvl1pPr marL="0" indent="0">
              <a:buNone/>
              <a:defRPr sz="1800"/>
            </a:lvl1pPr>
            <a:lvl2pPr marL="598805" indent="0">
              <a:buNone/>
              <a:defRPr sz="1600"/>
            </a:lvl2pPr>
            <a:lvl3pPr marL="1198245" indent="0">
              <a:buNone/>
              <a:defRPr sz="1300"/>
            </a:lvl3pPr>
            <a:lvl4pPr marL="1797050" indent="0">
              <a:buNone/>
              <a:defRPr sz="1200"/>
            </a:lvl4pPr>
            <a:lvl5pPr marL="2396490" indent="0">
              <a:buNone/>
              <a:defRPr sz="1200"/>
            </a:lvl5pPr>
            <a:lvl6pPr marL="2995295" indent="0">
              <a:buNone/>
              <a:defRPr sz="1200"/>
            </a:lvl6pPr>
            <a:lvl7pPr marL="3594735" indent="0">
              <a:buNone/>
              <a:defRPr sz="1200"/>
            </a:lvl7pPr>
            <a:lvl8pPr marL="4193540" indent="0">
              <a:buNone/>
              <a:defRPr sz="1200"/>
            </a:lvl8pPr>
            <a:lvl9pPr marL="4792980" indent="0">
              <a:buNone/>
              <a:defRPr sz="12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6" name="页脚占位符 5"/>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5" name="页脚占位符 4"/>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04243" y="1100120"/>
            <a:ext cx="2592467" cy="460724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46063" y="1100120"/>
            <a:ext cx="7585366" cy="460724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5" name="页脚占位符 4"/>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576104" y="671491"/>
            <a:ext cx="10369868" cy="817027"/>
          </a:xfrm>
        </p:spPr>
        <p:txBody>
          <a:bodyPr/>
          <a:lstStyle>
            <a:lvl1pPr>
              <a:defRPr/>
            </a:lvl1pPr>
          </a:lstStyle>
          <a:p>
            <a:r>
              <a:rPr lang="zh-CN" altLang="en-US" smtClean="0"/>
              <a:t>单击此处编辑母版标题样式</a:t>
            </a:r>
            <a:endParaRPr lang="zh-CN" altLang="en-US" dirty="0"/>
          </a:p>
        </p:txBody>
      </p:sp>
      <p:sp>
        <p:nvSpPr>
          <p:cNvPr id="4" name="内容占位符 3"/>
          <p:cNvSpPr>
            <a:spLocks noGrp="1"/>
          </p:cNvSpPr>
          <p:nvPr>
            <p:ph sz="half" idx="2"/>
          </p:nvPr>
        </p:nvSpPr>
        <p:spPr>
          <a:xfrm>
            <a:off x="576104" y="1528748"/>
            <a:ext cx="5090917" cy="4791794"/>
          </a:xfrm>
        </p:spPr>
        <p:txBody>
          <a:bodyPr>
            <a:normAutofit/>
          </a:bodyPr>
          <a:lstStyle>
            <a:lvl1pPr>
              <a:defRPr sz="2000"/>
            </a:lvl1pPr>
            <a:lvl2pPr>
              <a:defRPr sz="2000"/>
            </a:lvl2pPr>
            <a:lvl3pPr>
              <a:defRPr sz="2000"/>
            </a:lvl3pPr>
            <a:lvl4pPr>
              <a:defRPr sz="2000"/>
            </a:lvl4pPr>
            <a:lvl5pPr>
              <a:defRPr sz="20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6" name="内容占位符 5"/>
          <p:cNvSpPr>
            <a:spLocks noGrp="1"/>
          </p:cNvSpPr>
          <p:nvPr>
            <p:ph sz="quarter" idx="4"/>
          </p:nvPr>
        </p:nvSpPr>
        <p:spPr>
          <a:xfrm>
            <a:off x="5853056" y="1528748"/>
            <a:ext cx="5092917" cy="4791794"/>
          </a:xfrm>
        </p:spPr>
        <p:txBody>
          <a:bodyPr>
            <a:normAutofit/>
          </a:bodyPr>
          <a:lstStyle>
            <a:lvl1pPr>
              <a:defRPr sz="2000"/>
            </a:lvl1pPr>
            <a:lvl2pPr>
              <a:defRPr sz="2000"/>
            </a:lvl2pPr>
            <a:lvl3pPr>
              <a:defRPr sz="2000"/>
            </a:lvl3pPr>
            <a:lvl4pPr>
              <a:defRPr sz="2000"/>
            </a:lvl4pPr>
            <a:lvl5pPr>
              <a:defRPr sz="20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6"/>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8" name="页脚占位符 7"/>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576104" y="671492"/>
            <a:ext cx="10369868" cy="817026"/>
          </a:xfrm>
        </p:spPr>
        <p:txBody>
          <a:bodyPr/>
          <a:lstStyle>
            <a:lvl1pPr>
              <a:defRPr/>
            </a:lvl1pPr>
          </a:lstStyle>
          <a:p>
            <a:r>
              <a:rPr lang="zh-CN" altLang="en-US" smtClean="0"/>
              <a:t>单击此处编辑母版标题样式</a:t>
            </a:r>
            <a:endParaRPr lang="zh-CN" altLang="en-US" dirty="0"/>
          </a:p>
        </p:txBody>
      </p:sp>
      <p:sp>
        <p:nvSpPr>
          <p:cNvPr id="4" name="内容占位符 3"/>
          <p:cNvSpPr>
            <a:spLocks noGrp="1"/>
          </p:cNvSpPr>
          <p:nvPr>
            <p:ph sz="half" idx="2"/>
          </p:nvPr>
        </p:nvSpPr>
        <p:spPr>
          <a:xfrm>
            <a:off x="576104" y="1528748"/>
            <a:ext cx="5090917" cy="4791794"/>
          </a:xfrm>
        </p:spPr>
        <p:txBody>
          <a:bodyPr>
            <a:normAutofit/>
          </a:bodyPr>
          <a:lstStyle>
            <a:lvl1pPr>
              <a:defRPr sz="2000"/>
            </a:lvl1pPr>
            <a:lvl2pPr>
              <a:defRPr sz="2000"/>
            </a:lvl2pPr>
            <a:lvl3pPr>
              <a:defRPr sz="2000"/>
            </a:lvl3pPr>
            <a:lvl4pPr>
              <a:defRPr sz="2000"/>
            </a:lvl4pPr>
            <a:lvl5pPr>
              <a:defRPr sz="20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6" name="内容占位符 5"/>
          <p:cNvSpPr>
            <a:spLocks noGrp="1"/>
          </p:cNvSpPr>
          <p:nvPr>
            <p:ph sz="quarter" idx="4"/>
          </p:nvPr>
        </p:nvSpPr>
        <p:spPr>
          <a:xfrm>
            <a:off x="5853056" y="1528748"/>
            <a:ext cx="5092917" cy="4791794"/>
          </a:xfrm>
        </p:spPr>
        <p:txBody>
          <a:bodyPr>
            <a:normAutofit/>
          </a:bodyPr>
          <a:lstStyle>
            <a:lvl1pPr>
              <a:defRPr sz="2000"/>
            </a:lvl1pPr>
            <a:lvl2pPr>
              <a:defRPr sz="2000"/>
            </a:lvl2pPr>
            <a:lvl3pPr>
              <a:defRPr sz="2000"/>
            </a:lvl3pPr>
            <a:lvl4pPr>
              <a:defRPr sz="2000"/>
            </a:lvl4pPr>
            <a:lvl5pPr>
              <a:defRPr sz="20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7" name="日期占位符 6"/>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8" name="页脚占位符 7"/>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831815" y="2842741"/>
            <a:ext cx="9793764" cy="972023"/>
          </a:xfrm>
        </p:spPr>
        <p:txBody>
          <a:bodyPr>
            <a:normAutofit/>
            <a:scene3d>
              <a:camera prst="orthographicFront"/>
              <a:lightRig rig="threePt" dir="t"/>
            </a:scene3d>
          </a:bodyPr>
          <a:lstStyle>
            <a:lvl1pPr>
              <a:defRPr sz="44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自定义版式">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5" name="页脚占位符 4"/>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1815" y="2842741"/>
            <a:ext cx="9793764" cy="972023"/>
          </a:xfrm>
        </p:spPr>
        <p:txBody>
          <a:bodyPr>
            <a:normAutofit/>
            <a:scene3d>
              <a:camera prst="orthographicFront"/>
              <a:lightRig rig="threePt" dir="t"/>
            </a:scene3d>
          </a:bodyPr>
          <a:lstStyle>
            <a:lvl1pPr>
              <a:defRPr sz="44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10164" y="4627247"/>
            <a:ext cx="9793764" cy="1430178"/>
          </a:xfrm>
        </p:spPr>
        <p:txBody>
          <a:bodyPr anchor="t"/>
          <a:lstStyle>
            <a:lvl1pPr algn="l">
              <a:defRPr sz="52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10164" y="3052049"/>
            <a:ext cx="9793764" cy="1575196"/>
          </a:xfrm>
        </p:spPr>
        <p:txBody>
          <a:bodyPr anchor="b"/>
          <a:lstStyle>
            <a:lvl1pPr marL="0" indent="0">
              <a:buNone/>
              <a:defRPr sz="2600">
                <a:solidFill>
                  <a:schemeClr val="tx1">
                    <a:tint val="75000"/>
                  </a:schemeClr>
                </a:solidFill>
              </a:defRPr>
            </a:lvl1pPr>
            <a:lvl2pPr marL="598805" indent="0">
              <a:buNone/>
              <a:defRPr sz="2400">
                <a:solidFill>
                  <a:schemeClr val="tx1">
                    <a:tint val="75000"/>
                  </a:schemeClr>
                </a:solidFill>
              </a:defRPr>
            </a:lvl2pPr>
            <a:lvl3pPr marL="1198245" indent="0">
              <a:buNone/>
              <a:defRPr sz="2100">
                <a:solidFill>
                  <a:schemeClr val="tx1">
                    <a:tint val="75000"/>
                  </a:schemeClr>
                </a:solidFill>
              </a:defRPr>
            </a:lvl3pPr>
            <a:lvl4pPr marL="1797050" indent="0">
              <a:buNone/>
              <a:defRPr sz="1800">
                <a:solidFill>
                  <a:schemeClr val="tx1">
                    <a:tint val="75000"/>
                  </a:schemeClr>
                </a:solidFill>
              </a:defRPr>
            </a:lvl4pPr>
            <a:lvl5pPr marL="2396490" indent="0">
              <a:buNone/>
              <a:defRPr sz="1800">
                <a:solidFill>
                  <a:schemeClr val="tx1">
                    <a:tint val="75000"/>
                  </a:schemeClr>
                </a:solidFill>
              </a:defRPr>
            </a:lvl5pPr>
            <a:lvl6pPr marL="2995295" indent="0">
              <a:buNone/>
              <a:defRPr sz="1800">
                <a:solidFill>
                  <a:schemeClr val="tx1">
                    <a:tint val="75000"/>
                  </a:schemeClr>
                </a:solidFill>
              </a:defRPr>
            </a:lvl6pPr>
            <a:lvl7pPr marL="3594735" indent="0">
              <a:buNone/>
              <a:defRPr sz="1800">
                <a:solidFill>
                  <a:schemeClr val="tx1">
                    <a:tint val="75000"/>
                  </a:schemeClr>
                </a:solidFill>
              </a:defRPr>
            </a:lvl7pPr>
            <a:lvl8pPr marL="4193540" indent="0">
              <a:buNone/>
              <a:defRPr sz="1800">
                <a:solidFill>
                  <a:schemeClr val="tx1">
                    <a:tint val="75000"/>
                  </a:schemeClr>
                </a:solidFill>
              </a:defRPr>
            </a:lvl8pPr>
            <a:lvl9pPr marL="4792980" indent="0">
              <a:buNone/>
              <a:defRPr sz="18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5" name="页脚占位符 4"/>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6104" y="1260158"/>
            <a:ext cx="5088916" cy="3563778"/>
          </a:xfrm>
        </p:spPr>
        <p:txBody>
          <a:bodyPr/>
          <a:lstStyle>
            <a:lvl1pPr>
              <a:defRPr sz="3700"/>
            </a:lvl1pPr>
            <a:lvl2pPr>
              <a:defRPr sz="3100"/>
            </a:lvl2pPr>
            <a:lvl3pPr>
              <a:defRPr sz="26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dirty="0"/>
          </a:p>
        </p:txBody>
      </p:sp>
      <p:sp>
        <p:nvSpPr>
          <p:cNvPr id="4" name="内容占位符 3"/>
          <p:cNvSpPr>
            <a:spLocks noGrp="1"/>
          </p:cNvSpPr>
          <p:nvPr>
            <p:ph sz="half" idx="2"/>
          </p:nvPr>
        </p:nvSpPr>
        <p:spPr>
          <a:xfrm>
            <a:off x="5857055" y="1260158"/>
            <a:ext cx="5088916" cy="3563778"/>
          </a:xfrm>
        </p:spPr>
        <p:txBody>
          <a:bodyPr/>
          <a:lstStyle>
            <a:lvl1pPr>
              <a:defRPr sz="3700"/>
            </a:lvl1pPr>
            <a:lvl2pPr>
              <a:defRPr sz="3100"/>
            </a:lvl2pPr>
            <a:lvl3pPr>
              <a:defRPr sz="26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日期占位符 4"/>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6" name="页脚占位符 5"/>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440557" y="216074"/>
            <a:ext cx="7776864" cy="642943"/>
          </a:xfrm>
        </p:spPr>
        <p:txBody>
          <a:bodyPr/>
          <a:lstStyle>
            <a:lvl1pPr>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576104" y="1611869"/>
            <a:ext cx="5090917" cy="671751"/>
          </a:xfrm>
        </p:spPr>
        <p:txBody>
          <a:bodyPr anchor="b"/>
          <a:lstStyle>
            <a:lvl1pPr marL="0" indent="0">
              <a:buNone/>
              <a:defRPr sz="3100" b="1"/>
            </a:lvl1pPr>
            <a:lvl2pPr marL="598805" indent="0">
              <a:buNone/>
              <a:defRPr sz="2600" b="1"/>
            </a:lvl2pPr>
            <a:lvl3pPr marL="1198245" indent="0">
              <a:buNone/>
              <a:defRPr sz="2400" b="1"/>
            </a:lvl3pPr>
            <a:lvl4pPr marL="1797050" indent="0">
              <a:buNone/>
              <a:defRPr sz="2100" b="1"/>
            </a:lvl4pPr>
            <a:lvl5pPr marL="2396490" indent="0">
              <a:buNone/>
              <a:defRPr sz="2100" b="1"/>
            </a:lvl5pPr>
            <a:lvl6pPr marL="2995295" indent="0">
              <a:buNone/>
              <a:defRPr sz="2100" b="1"/>
            </a:lvl6pPr>
            <a:lvl7pPr marL="3594735" indent="0">
              <a:buNone/>
              <a:defRPr sz="2100" b="1"/>
            </a:lvl7pPr>
            <a:lvl8pPr marL="4193540" indent="0">
              <a:buNone/>
              <a:defRPr sz="2100" b="1"/>
            </a:lvl8pPr>
            <a:lvl9pPr marL="4792980" indent="0">
              <a:buNone/>
              <a:defRPr sz="21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576104" y="2283619"/>
            <a:ext cx="5090917" cy="4148852"/>
          </a:xfrm>
        </p:spPr>
        <p:txBody>
          <a:bodyPr/>
          <a:lstStyle>
            <a:lvl1pPr>
              <a:defRPr sz="3100"/>
            </a:lvl1pPr>
            <a:lvl2pPr>
              <a:defRPr sz="26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dirty="0"/>
          </a:p>
        </p:txBody>
      </p:sp>
      <p:sp>
        <p:nvSpPr>
          <p:cNvPr id="5" name="文本占位符 4"/>
          <p:cNvSpPr>
            <a:spLocks noGrp="1"/>
          </p:cNvSpPr>
          <p:nvPr>
            <p:ph type="body" sz="quarter" idx="3"/>
          </p:nvPr>
        </p:nvSpPr>
        <p:spPr>
          <a:xfrm>
            <a:off x="5853056" y="1611869"/>
            <a:ext cx="5092917" cy="671751"/>
          </a:xfrm>
        </p:spPr>
        <p:txBody>
          <a:bodyPr anchor="b"/>
          <a:lstStyle>
            <a:lvl1pPr marL="0" indent="0">
              <a:buNone/>
              <a:defRPr sz="3100" b="1"/>
            </a:lvl1pPr>
            <a:lvl2pPr marL="598805" indent="0">
              <a:buNone/>
              <a:defRPr sz="2600" b="1"/>
            </a:lvl2pPr>
            <a:lvl3pPr marL="1198245" indent="0">
              <a:buNone/>
              <a:defRPr sz="2400" b="1"/>
            </a:lvl3pPr>
            <a:lvl4pPr marL="1797050" indent="0">
              <a:buNone/>
              <a:defRPr sz="2100" b="1"/>
            </a:lvl4pPr>
            <a:lvl5pPr marL="2396490" indent="0">
              <a:buNone/>
              <a:defRPr sz="2100" b="1"/>
            </a:lvl5pPr>
            <a:lvl6pPr marL="2995295" indent="0">
              <a:buNone/>
              <a:defRPr sz="2100" b="1"/>
            </a:lvl6pPr>
            <a:lvl7pPr marL="3594735" indent="0">
              <a:buNone/>
              <a:defRPr sz="2100" b="1"/>
            </a:lvl7pPr>
            <a:lvl8pPr marL="4193540" indent="0">
              <a:buNone/>
              <a:defRPr sz="2100" b="1"/>
            </a:lvl8pPr>
            <a:lvl9pPr marL="4792980" indent="0">
              <a:buNone/>
              <a:defRPr sz="21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853056" y="2283619"/>
            <a:ext cx="5092917" cy="4148852"/>
          </a:xfrm>
        </p:spPr>
        <p:txBody>
          <a:bodyPr/>
          <a:lstStyle>
            <a:lvl1pPr>
              <a:defRPr sz="3100"/>
            </a:lvl1pPr>
            <a:lvl2pPr>
              <a:defRPr sz="26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dirty="0"/>
          </a:p>
        </p:txBody>
      </p:sp>
      <p:sp>
        <p:nvSpPr>
          <p:cNvPr id="7" name="日期占位符 6"/>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8" name="页脚占位符 7"/>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4" name="页脚占位符 3"/>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3" name="页脚占位符 2"/>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106" y="286702"/>
            <a:ext cx="3790683" cy="1220153"/>
          </a:xfrm>
        </p:spPr>
        <p:txBody>
          <a:bodyPr anchor="b"/>
          <a:lstStyle>
            <a:lvl1pPr algn="l">
              <a:defRPr sz="26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04811" y="286704"/>
            <a:ext cx="6441160" cy="6145769"/>
          </a:xfrm>
        </p:spPr>
        <p:txBody>
          <a:bodyPr/>
          <a:lstStyle>
            <a:lvl1pPr>
              <a:defRPr sz="4200"/>
            </a:lvl1pPr>
            <a:lvl2pPr>
              <a:defRPr sz="3700"/>
            </a:lvl2pPr>
            <a:lvl3pPr>
              <a:defRPr sz="3100"/>
            </a:lvl3pPr>
            <a:lvl4pPr>
              <a:defRPr sz="2600"/>
            </a:lvl4pPr>
            <a:lvl5pPr>
              <a:defRPr sz="2600"/>
            </a:lvl5pPr>
            <a:lvl6pPr>
              <a:defRPr sz="2600"/>
            </a:lvl6pPr>
            <a:lvl7pPr>
              <a:defRPr sz="2600"/>
            </a:lvl7pPr>
            <a:lvl8pPr>
              <a:defRPr sz="2600"/>
            </a:lvl8pPr>
            <a:lvl9pPr>
              <a:defRPr sz="26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文本占位符 3"/>
          <p:cNvSpPr>
            <a:spLocks noGrp="1"/>
          </p:cNvSpPr>
          <p:nvPr>
            <p:ph type="body" sz="half" idx="2"/>
          </p:nvPr>
        </p:nvSpPr>
        <p:spPr>
          <a:xfrm>
            <a:off x="576106" y="1506857"/>
            <a:ext cx="3790683" cy="4925616"/>
          </a:xfrm>
        </p:spPr>
        <p:txBody>
          <a:bodyPr/>
          <a:lstStyle>
            <a:lvl1pPr marL="0" indent="0">
              <a:buNone/>
              <a:defRPr sz="1800"/>
            </a:lvl1pPr>
            <a:lvl2pPr marL="598805" indent="0">
              <a:buNone/>
              <a:defRPr sz="1600"/>
            </a:lvl2pPr>
            <a:lvl3pPr marL="1198245" indent="0">
              <a:buNone/>
              <a:defRPr sz="1300"/>
            </a:lvl3pPr>
            <a:lvl4pPr marL="1797050" indent="0">
              <a:buNone/>
              <a:defRPr sz="1200"/>
            </a:lvl4pPr>
            <a:lvl5pPr marL="2396490" indent="0">
              <a:buNone/>
              <a:defRPr sz="1200"/>
            </a:lvl5pPr>
            <a:lvl6pPr marL="2995295" indent="0">
              <a:buNone/>
              <a:defRPr sz="1200"/>
            </a:lvl6pPr>
            <a:lvl7pPr marL="3594735" indent="0">
              <a:buNone/>
              <a:defRPr sz="1200"/>
            </a:lvl7pPr>
            <a:lvl8pPr marL="4193540" indent="0">
              <a:buNone/>
              <a:defRPr sz="1200"/>
            </a:lvl8pPr>
            <a:lvl9pPr marL="4792980" indent="0">
              <a:buNone/>
              <a:defRPr sz="12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6" name="页脚占位符 5"/>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8407" y="5040630"/>
            <a:ext cx="6913245" cy="595076"/>
          </a:xfrm>
        </p:spPr>
        <p:txBody>
          <a:bodyPr anchor="b"/>
          <a:lstStyle>
            <a:lvl1pPr algn="l">
              <a:defRPr sz="2600" b="1"/>
            </a:lvl1pPr>
          </a:lstStyle>
          <a:p>
            <a:r>
              <a:rPr lang="zh-CN" altLang="en-US" smtClean="0"/>
              <a:t>单击此处编辑母版标题样式</a:t>
            </a:r>
            <a:endParaRPr lang="zh-CN" altLang="en-US"/>
          </a:p>
        </p:txBody>
      </p:sp>
      <p:sp>
        <p:nvSpPr>
          <p:cNvPr id="3" name="图片占位符 2"/>
          <p:cNvSpPr>
            <a:spLocks noGrp="1"/>
          </p:cNvSpPr>
          <p:nvPr>
            <p:ph type="pic" idx="1" hasCustomPrompt="1"/>
          </p:nvPr>
        </p:nvSpPr>
        <p:spPr>
          <a:xfrm>
            <a:off x="2258407" y="643413"/>
            <a:ext cx="6913245" cy="4320540"/>
          </a:xfrm>
        </p:spPr>
        <p:txBody>
          <a:bodyPr/>
          <a:lstStyle>
            <a:lvl1pPr marL="0" indent="0">
              <a:buNone/>
              <a:defRPr sz="4200"/>
            </a:lvl1pPr>
            <a:lvl2pPr marL="598805" indent="0">
              <a:buNone/>
              <a:defRPr sz="3700"/>
            </a:lvl2pPr>
            <a:lvl3pPr marL="1198245" indent="0">
              <a:buNone/>
              <a:defRPr sz="3100"/>
            </a:lvl3pPr>
            <a:lvl4pPr marL="1797050" indent="0">
              <a:buNone/>
              <a:defRPr sz="2600"/>
            </a:lvl4pPr>
            <a:lvl5pPr marL="2396490" indent="0">
              <a:buNone/>
              <a:defRPr sz="2600"/>
            </a:lvl5pPr>
            <a:lvl6pPr marL="2995295" indent="0">
              <a:buNone/>
              <a:defRPr sz="2600"/>
            </a:lvl6pPr>
            <a:lvl7pPr marL="3594735" indent="0">
              <a:buNone/>
              <a:defRPr sz="2600"/>
            </a:lvl7pPr>
            <a:lvl8pPr marL="4193540" indent="0">
              <a:buNone/>
              <a:defRPr sz="2600"/>
            </a:lvl8pPr>
            <a:lvl9pPr marL="4792980" indent="0">
              <a:buNone/>
              <a:defRPr sz="2600"/>
            </a:lvl9pPr>
          </a:lstStyle>
          <a:p>
            <a:r>
              <a:rPr lang="zh-CN" altLang="en-US" smtClean="0"/>
              <a:t>将图片拖动到占位符，或单击添加图标</a:t>
            </a:r>
            <a:endParaRPr lang="zh-CN" altLang="en-US"/>
          </a:p>
        </p:txBody>
      </p:sp>
      <p:sp>
        <p:nvSpPr>
          <p:cNvPr id="4" name="文本占位符 3"/>
          <p:cNvSpPr>
            <a:spLocks noGrp="1"/>
          </p:cNvSpPr>
          <p:nvPr>
            <p:ph type="body" sz="half" idx="2"/>
          </p:nvPr>
        </p:nvSpPr>
        <p:spPr>
          <a:xfrm>
            <a:off x="2258407" y="5635705"/>
            <a:ext cx="6913245" cy="845106"/>
          </a:xfrm>
        </p:spPr>
        <p:txBody>
          <a:bodyPr/>
          <a:lstStyle>
            <a:lvl1pPr marL="0" indent="0">
              <a:buNone/>
              <a:defRPr sz="1800"/>
            </a:lvl1pPr>
            <a:lvl2pPr marL="598805" indent="0">
              <a:buNone/>
              <a:defRPr sz="1600"/>
            </a:lvl2pPr>
            <a:lvl3pPr marL="1198245" indent="0">
              <a:buNone/>
              <a:defRPr sz="1300"/>
            </a:lvl3pPr>
            <a:lvl4pPr marL="1797050" indent="0">
              <a:buNone/>
              <a:defRPr sz="1200"/>
            </a:lvl4pPr>
            <a:lvl5pPr marL="2396490" indent="0">
              <a:buNone/>
              <a:defRPr sz="1200"/>
            </a:lvl5pPr>
            <a:lvl6pPr marL="2995295" indent="0">
              <a:buNone/>
              <a:defRPr sz="1200"/>
            </a:lvl6pPr>
            <a:lvl7pPr marL="3594735" indent="0">
              <a:buNone/>
              <a:defRPr sz="1200"/>
            </a:lvl7pPr>
            <a:lvl8pPr marL="4193540" indent="0">
              <a:buNone/>
              <a:defRPr sz="1200"/>
            </a:lvl8pPr>
            <a:lvl9pPr marL="4792980" indent="0">
              <a:buNone/>
              <a:defRPr sz="12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6" name="页脚占位符 5"/>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5" name="页脚占位符 4"/>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04243" y="1100120"/>
            <a:ext cx="2592467" cy="460724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46063" y="1100120"/>
            <a:ext cx="7585366" cy="4607243"/>
          </a:xfr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日期占位符 3"/>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5" name="页脚占位符 4"/>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1440557" y="72058"/>
            <a:ext cx="7848872" cy="817027"/>
          </a:xfrm>
        </p:spPr>
        <p:txBody>
          <a:bodyPr/>
          <a:lstStyle>
            <a:lvl1pPr>
              <a:defRPr/>
            </a:lvl1pPr>
          </a:lstStyle>
          <a:p>
            <a:r>
              <a:rPr lang="zh-CN" altLang="en-US" smtClean="0"/>
              <a:t>单击此处编辑母版标题样式</a:t>
            </a:r>
            <a:endParaRPr lang="zh-CN" altLang="en-US" dirty="0"/>
          </a:p>
        </p:txBody>
      </p:sp>
      <p:sp>
        <p:nvSpPr>
          <p:cNvPr id="4" name="内容占位符 3"/>
          <p:cNvSpPr>
            <a:spLocks noGrp="1"/>
          </p:cNvSpPr>
          <p:nvPr>
            <p:ph sz="half" idx="2"/>
          </p:nvPr>
        </p:nvSpPr>
        <p:spPr>
          <a:xfrm>
            <a:off x="576104" y="1528748"/>
            <a:ext cx="5090917" cy="4791794"/>
          </a:xfrm>
        </p:spPr>
        <p:txBody>
          <a:bodyPr>
            <a:normAutofit/>
          </a:bodyPr>
          <a:lstStyle>
            <a:lvl1pPr>
              <a:defRPr sz="2000"/>
            </a:lvl1pPr>
            <a:lvl2pPr>
              <a:defRPr sz="2000"/>
            </a:lvl2pPr>
            <a:lvl3pPr>
              <a:defRPr sz="2000"/>
            </a:lvl3pPr>
            <a:lvl4pPr>
              <a:defRPr sz="2000"/>
            </a:lvl4pPr>
            <a:lvl5pPr>
              <a:defRPr sz="20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dirty="0"/>
          </a:p>
        </p:txBody>
      </p:sp>
      <p:sp>
        <p:nvSpPr>
          <p:cNvPr id="6" name="内容占位符 5"/>
          <p:cNvSpPr>
            <a:spLocks noGrp="1"/>
          </p:cNvSpPr>
          <p:nvPr>
            <p:ph sz="quarter" idx="4"/>
          </p:nvPr>
        </p:nvSpPr>
        <p:spPr>
          <a:xfrm>
            <a:off x="5853056" y="1528748"/>
            <a:ext cx="5092917" cy="4791794"/>
          </a:xfrm>
        </p:spPr>
        <p:txBody>
          <a:bodyPr>
            <a:normAutofit/>
          </a:bodyPr>
          <a:lstStyle>
            <a:lvl1pPr>
              <a:defRPr sz="2000"/>
            </a:lvl1pPr>
            <a:lvl2pPr>
              <a:defRPr sz="2000"/>
            </a:lvl2pPr>
            <a:lvl3pPr>
              <a:defRPr sz="2000"/>
            </a:lvl3pPr>
            <a:lvl4pPr>
              <a:defRPr sz="2000"/>
            </a:lvl4pPr>
            <a:lvl5pPr>
              <a:defRPr sz="20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dirty="0"/>
          </a:p>
        </p:txBody>
      </p:sp>
      <p:sp>
        <p:nvSpPr>
          <p:cNvPr id="7" name="日期占位符 6"/>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8" name="页脚占位符 7"/>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3689335" y="1457310"/>
            <a:ext cx="4143404" cy="830997"/>
          </a:xfrm>
          <a:prstGeom prst="rect">
            <a:avLst/>
          </a:prstGeom>
          <a:noFill/>
        </p:spPr>
        <p:txBody>
          <a:bodyPr wrap="square" rtlCol="0">
            <a:spAutoFit/>
          </a:bodyPr>
          <a:lstStyle/>
          <a:p>
            <a:pPr algn="ctr"/>
            <a:r>
              <a:rPr lang="en-US" altLang="zh-CN" sz="4800" kern="1200" baseline="0" dirty="0" smtClean="0">
                <a:solidFill>
                  <a:srgbClr val="C00000"/>
                </a:solidFill>
                <a:latin typeface="微软雅黑" panose="020B0503020204020204" pitchFamily="34" charset="-122"/>
                <a:ea typeface="微软雅黑" panose="020B0503020204020204" pitchFamily="34" charset="-122"/>
                <a:cs typeface="+mn-cs"/>
              </a:rPr>
              <a:t>THANK YOU</a:t>
            </a:r>
            <a:endParaRPr lang="en-US" altLang="zh-CN" sz="4800" kern="1200" baseline="0" dirty="0" smtClean="0">
              <a:solidFill>
                <a:srgbClr val="C00000"/>
              </a:solidFill>
              <a:latin typeface="微软雅黑" panose="020B0503020204020204" pitchFamily="34" charset="-122"/>
              <a:ea typeface="微软雅黑" panose="020B0503020204020204" pitchFamily="34" charset="-122"/>
              <a:cs typeface="+mn-cs"/>
            </a:endParaRPr>
          </a:p>
        </p:txBody>
      </p:sp>
      <p:sp>
        <p:nvSpPr>
          <p:cNvPr id="8" name="TextBox 7"/>
          <p:cNvSpPr txBox="1"/>
          <p:nvPr/>
        </p:nvSpPr>
        <p:spPr>
          <a:xfrm>
            <a:off x="3816958" y="4536034"/>
            <a:ext cx="3949065" cy="840105"/>
          </a:xfrm>
          <a:prstGeom prst="rect">
            <a:avLst/>
          </a:prstGeom>
          <a:noFill/>
        </p:spPr>
        <p:txBody>
          <a:bodyPr wrap="none" rtlCol="0">
            <a:spAutoFit/>
          </a:bodyPr>
          <a:lstStyle/>
          <a:p>
            <a:pPr marL="0" marR="0" indent="0" algn="l" defTabSz="1197610" rtl="0" eaLnBrk="1" latinLnBrk="0" hangingPunct="1">
              <a:spcBef>
                <a:spcPts val="0"/>
              </a:spcBef>
              <a:spcAft>
                <a:spcPts val="0"/>
              </a:spcAft>
              <a:buClrTx/>
              <a:buSzTx/>
              <a:buFontTx/>
              <a:buNone/>
              <a:defRPr/>
            </a:pPr>
            <a:r>
              <a:rPr lang="zh-CN" altLang="en-US" sz="1600" b="0" dirty="0" smtClean="0">
                <a:solidFill>
                  <a:schemeClr val="tx1"/>
                </a:solidFill>
                <a:latin typeface="微软雅黑" panose="020B0503020204020204" pitchFamily="34" charset="-122"/>
                <a:ea typeface="微软雅黑" panose="020B0503020204020204" pitchFamily="34" charset="-122"/>
              </a:rPr>
              <a:t>官网地址：</a:t>
            </a:r>
            <a:r>
              <a:rPr lang="en-US" sz="1600" b="0" dirty="0" smtClean="0">
                <a:solidFill>
                  <a:schemeClr val="tx1"/>
                </a:solidFill>
                <a:latin typeface="微软雅黑" panose="020B0503020204020204" pitchFamily="34" charset="-122"/>
                <a:ea typeface="微软雅黑" panose="020B0503020204020204" pitchFamily="34" charset="-122"/>
              </a:rPr>
              <a:t>http://www.moliying.com</a:t>
            </a:r>
            <a:br>
              <a:rPr lang="en-US" sz="1600" b="0" dirty="0" smtClean="0">
                <a:solidFill>
                  <a:schemeClr val="tx1"/>
                </a:solidFill>
                <a:latin typeface="微软雅黑" panose="020B0503020204020204" pitchFamily="34" charset="-122"/>
                <a:ea typeface="微软雅黑" panose="020B0503020204020204" pitchFamily="34" charset="-122"/>
              </a:rPr>
            </a:br>
            <a:r>
              <a:rPr lang="zh-CN" altLang="en-US" sz="1600" b="0" dirty="0" smtClean="0">
                <a:solidFill>
                  <a:schemeClr val="tx1"/>
                </a:solidFill>
                <a:latin typeface="微软雅黑" panose="020B0503020204020204" pitchFamily="34" charset="-122"/>
                <a:ea typeface="微软雅黑" panose="020B0503020204020204" pitchFamily="34" charset="-122"/>
              </a:rPr>
              <a:t>邮箱地址：</a:t>
            </a:r>
            <a:r>
              <a:rPr lang="en-US" sz="1600" b="0" dirty="0" smtClean="0">
                <a:solidFill>
                  <a:schemeClr val="tx1"/>
                </a:solidFill>
                <a:latin typeface="微软雅黑" panose="020B0503020204020204" pitchFamily="34" charset="-122"/>
                <a:ea typeface="微软雅黑" panose="020B0503020204020204" pitchFamily="34" charset="-122"/>
              </a:rPr>
              <a:t>majianwei@moliying.com</a:t>
            </a:r>
            <a:br>
              <a:rPr lang="en-US" sz="1600" b="0" dirty="0" smtClean="0">
                <a:solidFill>
                  <a:schemeClr val="tx1"/>
                </a:solidFill>
                <a:latin typeface="微软雅黑" panose="020B0503020204020204" pitchFamily="34" charset="-122"/>
                <a:ea typeface="微软雅黑" panose="020B0503020204020204" pitchFamily="34" charset="-122"/>
              </a:rPr>
            </a:br>
            <a:r>
              <a:rPr lang="zh-CN" altLang="en-US" sz="1600" b="0" dirty="0" smtClean="0">
                <a:solidFill>
                  <a:schemeClr val="tx1"/>
                </a:solidFill>
                <a:latin typeface="微软雅黑" panose="020B0503020204020204" pitchFamily="34" charset="-122"/>
                <a:ea typeface="微软雅黑" panose="020B0503020204020204" pitchFamily="34" charset="-122"/>
              </a:rPr>
              <a:t>新浪微博：</a:t>
            </a:r>
            <a:r>
              <a:rPr lang="en-US" sz="1600" b="0" dirty="0" smtClean="0">
                <a:solidFill>
                  <a:schemeClr val="tx1"/>
                </a:solidFill>
                <a:latin typeface="微软雅黑" panose="020B0503020204020204" pitchFamily="34" charset="-122"/>
                <a:ea typeface="微软雅黑" panose="020B0503020204020204" pitchFamily="34" charset="-122"/>
              </a:rPr>
              <a:t>http://weibo.com/jianweima</a:t>
            </a:r>
            <a:endParaRPr lang="en-US" sz="1600" b="0" dirty="0" smtClean="0">
              <a:solidFill>
                <a:schemeClr val="tx1"/>
              </a:solidFill>
              <a:latin typeface="微软雅黑" panose="020B0503020204020204" pitchFamily="34" charset="-122"/>
              <a:ea typeface="微软雅黑" panose="020B0503020204020204" pitchFamily="34" charset="-122"/>
            </a:endParaRPr>
          </a:p>
        </p:txBody>
      </p:sp>
      <p:pic>
        <p:nvPicPr>
          <p:cNvPr id="2" name="图片 1" descr="mjw-java"/>
          <p:cNvPicPr>
            <a:picLocks noChangeAspect="1"/>
          </p:cNvPicPr>
          <p:nvPr/>
        </p:nvPicPr>
        <p:blipFill>
          <a:blip r:embed="rId3"/>
          <a:stretch>
            <a:fillRect/>
          </a:stretch>
        </p:blipFill>
        <p:spPr>
          <a:xfrm>
            <a:off x="4610100" y="2304415"/>
            <a:ext cx="2158365" cy="2158365"/>
          </a:xfrm>
          <a:prstGeom prst="rect">
            <a:avLst/>
          </a:prstGeom>
        </p:spPr>
      </p:pic>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1440557" y="72058"/>
            <a:ext cx="7848872" cy="817026"/>
          </a:xfrm>
        </p:spPr>
        <p:txBody>
          <a:bodyPr/>
          <a:lstStyle>
            <a:lvl1pPr>
              <a:defRPr/>
            </a:lvl1pPr>
          </a:lstStyle>
          <a:p>
            <a:r>
              <a:rPr lang="zh-CN" altLang="en-US" smtClean="0"/>
              <a:t>单击此处编辑母版标题样式</a:t>
            </a:r>
            <a:endParaRPr lang="zh-CN" altLang="en-US" dirty="0"/>
          </a:p>
        </p:txBody>
      </p:sp>
      <p:sp>
        <p:nvSpPr>
          <p:cNvPr id="4" name="内容占位符 3"/>
          <p:cNvSpPr>
            <a:spLocks noGrp="1"/>
          </p:cNvSpPr>
          <p:nvPr>
            <p:ph sz="half" idx="2"/>
          </p:nvPr>
        </p:nvSpPr>
        <p:spPr>
          <a:xfrm>
            <a:off x="576104" y="1528748"/>
            <a:ext cx="5090917" cy="4791794"/>
          </a:xfrm>
        </p:spPr>
        <p:txBody>
          <a:bodyPr>
            <a:normAutofit/>
          </a:bodyPr>
          <a:lstStyle>
            <a:lvl1pPr>
              <a:defRPr sz="2000"/>
            </a:lvl1pPr>
            <a:lvl2pPr>
              <a:defRPr sz="2000"/>
            </a:lvl2pPr>
            <a:lvl3pPr>
              <a:defRPr sz="2000"/>
            </a:lvl3pPr>
            <a:lvl4pPr>
              <a:defRPr sz="2000"/>
            </a:lvl4pPr>
            <a:lvl5pPr>
              <a:defRPr sz="20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dirty="0"/>
          </a:p>
        </p:txBody>
      </p:sp>
      <p:sp>
        <p:nvSpPr>
          <p:cNvPr id="6" name="内容占位符 5"/>
          <p:cNvSpPr>
            <a:spLocks noGrp="1"/>
          </p:cNvSpPr>
          <p:nvPr>
            <p:ph sz="quarter" idx="4"/>
          </p:nvPr>
        </p:nvSpPr>
        <p:spPr>
          <a:xfrm>
            <a:off x="5853056" y="1528748"/>
            <a:ext cx="5092917" cy="4791794"/>
          </a:xfrm>
        </p:spPr>
        <p:txBody>
          <a:bodyPr>
            <a:normAutofit/>
          </a:bodyPr>
          <a:lstStyle>
            <a:lvl1pPr>
              <a:defRPr sz="2000"/>
            </a:lvl1pPr>
            <a:lvl2pPr>
              <a:defRPr sz="2000"/>
            </a:lvl2pPr>
            <a:lvl3pPr>
              <a:defRPr sz="2000"/>
            </a:lvl3pPr>
            <a:lvl4pPr>
              <a:defRPr sz="2000"/>
            </a:lvl4pPr>
            <a:lvl5pPr>
              <a:defRPr sz="20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dirty="0"/>
          </a:p>
        </p:txBody>
      </p:sp>
      <p:sp>
        <p:nvSpPr>
          <p:cNvPr id="7" name="日期占位符 6"/>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8" name="页脚占位符 7"/>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5" name="页脚占位符 4"/>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10164" y="4627247"/>
            <a:ext cx="9793764" cy="1430178"/>
          </a:xfrm>
        </p:spPr>
        <p:txBody>
          <a:bodyPr anchor="t"/>
          <a:lstStyle>
            <a:lvl1pPr algn="l">
              <a:defRPr sz="52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10164" y="3052049"/>
            <a:ext cx="9793764" cy="1575196"/>
          </a:xfrm>
        </p:spPr>
        <p:txBody>
          <a:bodyPr anchor="b"/>
          <a:lstStyle>
            <a:lvl1pPr marL="0" indent="0">
              <a:buNone/>
              <a:defRPr sz="2600">
                <a:solidFill>
                  <a:schemeClr val="tx1">
                    <a:tint val="75000"/>
                  </a:schemeClr>
                </a:solidFill>
              </a:defRPr>
            </a:lvl1pPr>
            <a:lvl2pPr marL="598805" indent="0">
              <a:buNone/>
              <a:defRPr sz="2400">
                <a:solidFill>
                  <a:schemeClr val="tx1">
                    <a:tint val="75000"/>
                  </a:schemeClr>
                </a:solidFill>
              </a:defRPr>
            </a:lvl2pPr>
            <a:lvl3pPr marL="1198245" indent="0">
              <a:buNone/>
              <a:defRPr sz="2100">
                <a:solidFill>
                  <a:schemeClr val="tx1">
                    <a:tint val="75000"/>
                  </a:schemeClr>
                </a:solidFill>
              </a:defRPr>
            </a:lvl3pPr>
            <a:lvl4pPr marL="1797050" indent="0">
              <a:buNone/>
              <a:defRPr sz="1800">
                <a:solidFill>
                  <a:schemeClr val="tx1">
                    <a:tint val="75000"/>
                  </a:schemeClr>
                </a:solidFill>
              </a:defRPr>
            </a:lvl4pPr>
            <a:lvl5pPr marL="2396490" indent="0">
              <a:buNone/>
              <a:defRPr sz="1800">
                <a:solidFill>
                  <a:schemeClr val="tx1">
                    <a:tint val="75000"/>
                  </a:schemeClr>
                </a:solidFill>
              </a:defRPr>
            </a:lvl5pPr>
            <a:lvl6pPr marL="2995295" indent="0">
              <a:buNone/>
              <a:defRPr sz="1800">
                <a:solidFill>
                  <a:schemeClr val="tx1">
                    <a:tint val="75000"/>
                  </a:schemeClr>
                </a:solidFill>
              </a:defRPr>
            </a:lvl6pPr>
            <a:lvl7pPr marL="3594735" indent="0">
              <a:buNone/>
              <a:defRPr sz="1800">
                <a:solidFill>
                  <a:schemeClr val="tx1">
                    <a:tint val="75000"/>
                  </a:schemeClr>
                </a:solidFill>
              </a:defRPr>
            </a:lvl7pPr>
            <a:lvl8pPr marL="4193540" indent="0">
              <a:buNone/>
              <a:defRPr sz="1800">
                <a:solidFill>
                  <a:schemeClr val="tx1">
                    <a:tint val="75000"/>
                  </a:schemeClr>
                </a:solidFill>
              </a:defRPr>
            </a:lvl8pPr>
            <a:lvl9pPr marL="4792980" indent="0">
              <a:buNone/>
              <a:defRPr sz="18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5" name="页脚占位符 4"/>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6104" y="1260158"/>
            <a:ext cx="5088916" cy="3563778"/>
          </a:xfrm>
        </p:spPr>
        <p:txBody>
          <a:bodyPr/>
          <a:lstStyle>
            <a:lvl1pPr>
              <a:defRPr sz="3700"/>
            </a:lvl1pPr>
            <a:lvl2pPr>
              <a:defRPr sz="3100"/>
            </a:lvl2pPr>
            <a:lvl3pPr>
              <a:defRPr sz="26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857055" y="1260158"/>
            <a:ext cx="5088916" cy="3563778"/>
          </a:xfrm>
        </p:spPr>
        <p:txBody>
          <a:bodyPr/>
          <a:lstStyle>
            <a:lvl1pPr>
              <a:defRPr sz="3700"/>
            </a:lvl1pPr>
            <a:lvl2pPr>
              <a:defRPr sz="3100"/>
            </a:lvl2pPr>
            <a:lvl3pPr>
              <a:defRPr sz="26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6" name="页脚占位符 5"/>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104" y="671491"/>
            <a:ext cx="10369868" cy="642943"/>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76104" y="1611869"/>
            <a:ext cx="5090917" cy="671751"/>
          </a:xfrm>
        </p:spPr>
        <p:txBody>
          <a:bodyPr anchor="b"/>
          <a:lstStyle>
            <a:lvl1pPr marL="0" indent="0">
              <a:buNone/>
              <a:defRPr sz="3100" b="1"/>
            </a:lvl1pPr>
            <a:lvl2pPr marL="598805" indent="0">
              <a:buNone/>
              <a:defRPr sz="2600" b="1"/>
            </a:lvl2pPr>
            <a:lvl3pPr marL="1198245" indent="0">
              <a:buNone/>
              <a:defRPr sz="2400" b="1"/>
            </a:lvl3pPr>
            <a:lvl4pPr marL="1797050" indent="0">
              <a:buNone/>
              <a:defRPr sz="2100" b="1"/>
            </a:lvl4pPr>
            <a:lvl5pPr marL="2396490" indent="0">
              <a:buNone/>
              <a:defRPr sz="2100" b="1"/>
            </a:lvl5pPr>
            <a:lvl6pPr marL="2995295" indent="0">
              <a:buNone/>
              <a:defRPr sz="2100" b="1"/>
            </a:lvl6pPr>
            <a:lvl7pPr marL="3594735" indent="0">
              <a:buNone/>
              <a:defRPr sz="2100" b="1"/>
            </a:lvl7pPr>
            <a:lvl8pPr marL="4193540" indent="0">
              <a:buNone/>
              <a:defRPr sz="2100" b="1"/>
            </a:lvl8pPr>
            <a:lvl9pPr marL="4792980" indent="0">
              <a:buNone/>
              <a:defRPr sz="21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576104" y="2283619"/>
            <a:ext cx="5090917" cy="4148852"/>
          </a:xfrm>
        </p:spPr>
        <p:txBody>
          <a:bodyPr/>
          <a:lstStyle>
            <a:lvl1pPr>
              <a:defRPr sz="3100"/>
            </a:lvl1pPr>
            <a:lvl2pPr>
              <a:defRPr sz="26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853056" y="1611869"/>
            <a:ext cx="5092917" cy="671751"/>
          </a:xfrm>
        </p:spPr>
        <p:txBody>
          <a:bodyPr anchor="b"/>
          <a:lstStyle>
            <a:lvl1pPr marL="0" indent="0">
              <a:buNone/>
              <a:defRPr sz="3100" b="1"/>
            </a:lvl1pPr>
            <a:lvl2pPr marL="598805" indent="0">
              <a:buNone/>
              <a:defRPr sz="2600" b="1"/>
            </a:lvl2pPr>
            <a:lvl3pPr marL="1198245" indent="0">
              <a:buNone/>
              <a:defRPr sz="2400" b="1"/>
            </a:lvl3pPr>
            <a:lvl4pPr marL="1797050" indent="0">
              <a:buNone/>
              <a:defRPr sz="2100" b="1"/>
            </a:lvl4pPr>
            <a:lvl5pPr marL="2396490" indent="0">
              <a:buNone/>
              <a:defRPr sz="2100" b="1"/>
            </a:lvl5pPr>
            <a:lvl6pPr marL="2995295" indent="0">
              <a:buNone/>
              <a:defRPr sz="2100" b="1"/>
            </a:lvl6pPr>
            <a:lvl7pPr marL="3594735" indent="0">
              <a:buNone/>
              <a:defRPr sz="2100" b="1"/>
            </a:lvl7pPr>
            <a:lvl8pPr marL="4193540" indent="0">
              <a:buNone/>
              <a:defRPr sz="2100" b="1"/>
            </a:lvl8pPr>
            <a:lvl9pPr marL="4792980" indent="0">
              <a:buNone/>
              <a:defRPr sz="21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853056" y="2283619"/>
            <a:ext cx="5092917" cy="4148852"/>
          </a:xfrm>
        </p:spPr>
        <p:txBody>
          <a:bodyPr/>
          <a:lstStyle>
            <a:lvl1pPr>
              <a:defRPr sz="3100"/>
            </a:lvl1pPr>
            <a:lvl2pPr>
              <a:defRPr sz="26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8" name="页脚占位符 7"/>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4" name="页脚占位符 3"/>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76104" y="6674168"/>
            <a:ext cx="2688484" cy="383382"/>
          </a:xfrm>
          <a:prstGeom prst="rect">
            <a:avLst/>
          </a:prstGeom>
        </p:spPr>
        <p:txBody>
          <a:bodyPr/>
          <a:lstStyle/>
          <a:p>
            <a:fld id="{692D37AF-E53D-43E7-AD37-58031C70E602}" type="datetimeFigureOut">
              <a:rPr lang="zh-CN" altLang="en-US" smtClean="0"/>
            </a:fld>
            <a:endParaRPr lang="zh-CN" altLang="en-US"/>
          </a:p>
        </p:txBody>
      </p:sp>
      <p:sp>
        <p:nvSpPr>
          <p:cNvPr id="3" name="页脚占位符 2"/>
          <p:cNvSpPr>
            <a:spLocks noGrp="1"/>
          </p:cNvSpPr>
          <p:nvPr>
            <p:ph type="ftr" sz="quarter" idx="11"/>
          </p:nvPr>
        </p:nvSpPr>
        <p:spPr>
          <a:xfrm>
            <a:off x="3936709" y="6674168"/>
            <a:ext cx="3648657" cy="383382"/>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257487" y="6674168"/>
            <a:ext cx="2688484" cy="383382"/>
          </a:xfrm>
          <a:prstGeom prst="rect">
            <a:avLst/>
          </a:prstGeom>
        </p:spPr>
        <p:txBody>
          <a:bodyPr/>
          <a:lstStyle/>
          <a:p>
            <a:fld id="{7A7FBEA4-3D3A-46BC-B30E-ECC17E65E4CB}"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4.jpe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7" Type="http://schemas.openxmlformats.org/officeDocument/2006/relationships/theme" Target="../theme/theme2.xml"/><Relationship Id="rId16" Type="http://schemas.openxmlformats.org/officeDocument/2006/relationships/image" Target="../media/image7.jpeg"/><Relationship Id="rId15" Type="http://schemas.openxmlformats.org/officeDocument/2006/relationships/slideLayout" Target="../slideLayouts/slideLayout30.xml"/><Relationship Id="rId14" Type="http://schemas.openxmlformats.org/officeDocument/2006/relationships/slideLayout" Target="../slideLayouts/slideLayout29.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76104" y="711722"/>
            <a:ext cx="10369868" cy="602712"/>
          </a:xfrm>
          <a:prstGeom prst="rect">
            <a:avLst/>
          </a:prstGeom>
        </p:spPr>
        <p:txBody>
          <a:bodyPr vert="horz" lIns="119823" tIns="59911" rIns="119823" bIns="59911"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576104" y="1457310"/>
            <a:ext cx="10369868" cy="4857784"/>
          </a:xfrm>
          <a:prstGeom prst="rect">
            <a:avLst/>
          </a:prstGeom>
        </p:spPr>
        <p:txBody>
          <a:bodyPr vert="horz" lIns="119823" tIns="59911" rIns="119823" bIns="59911"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defTabSz="1197610" rtl="0" eaLnBrk="1" latinLnBrk="0" hangingPunct="1">
        <a:spcBef>
          <a:spcPct val="0"/>
        </a:spcBef>
        <a:buNone/>
        <a:defRPr sz="4000" kern="1200">
          <a:solidFill>
            <a:schemeClr val="tx1"/>
          </a:solidFill>
          <a:latin typeface="+mj-lt"/>
          <a:ea typeface="+mj-ea"/>
          <a:cs typeface="+mj-cs"/>
        </a:defRPr>
      </a:lvl1pPr>
    </p:titleStyle>
    <p:bodyStyle>
      <a:lvl1pPr marL="449580" indent="-449580" algn="l" defTabSz="119761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1pPr>
      <a:lvl2pPr marL="973455" indent="-374650" algn="l" defTabSz="119761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2pPr>
      <a:lvl3pPr marL="1497965" indent="-299720" algn="l" defTabSz="119761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3pPr>
      <a:lvl4pPr marL="2096770" indent="-299720" algn="l" defTabSz="119761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4pPr>
      <a:lvl5pPr marL="2696210" indent="-299720" algn="l" defTabSz="119761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5pPr>
      <a:lvl6pPr marL="3295015" indent="-299720" algn="l" defTabSz="11976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6pPr>
      <a:lvl7pPr marL="3894455" indent="-299720" algn="l" defTabSz="11976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7pPr>
      <a:lvl8pPr marL="4493260" indent="-299720" algn="l" defTabSz="11976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8pPr>
      <a:lvl9pPr marL="5092700" indent="-299720" algn="l" defTabSz="11976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9pPr>
    </p:bodyStyle>
    <p:otherStyle>
      <a:defPPr>
        <a:defRPr lang="zh-CN"/>
      </a:defPPr>
      <a:lvl1pPr marL="0" algn="l" defTabSz="1197610" rtl="0" eaLnBrk="1" latinLnBrk="0" hangingPunct="1">
        <a:defRPr sz="2400" kern="1200">
          <a:solidFill>
            <a:schemeClr val="tx1"/>
          </a:solidFill>
          <a:latin typeface="+mn-lt"/>
          <a:ea typeface="+mn-ea"/>
          <a:cs typeface="+mn-cs"/>
        </a:defRPr>
      </a:lvl1pPr>
      <a:lvl2pPr marL="598805" algn="l" defTabSz="1197610" rtl="0" eaLnBrk="1" latinLnBrk="0" hangingPunct="1">
        <a:defRPr sz="2400" kern="1200">
          <a:solidFill>
            <a:schemeClr val="tx1"/>
          </a:solidFill>
          <a:latin typeface="+mn-lt"/>
          <a:ea typeface="+mn-ea"/>
          <a:cs typeface="+mn-cs"/>
        </a:defRPr>
      </a:lvl2pPr>
      <a:lvl3pPr marL="1198245" algn="l" defTabSz="1197610" rtl="0" eaLnBrk="1" latinLnBrk="0" hangingPunct="1">
        <a:defRPr sz="2400" kern="1200">
          <a:solidFill>
            <a:schemeClr val="tx1"/>
          </a:solidFill>
          <a:latin typeface="+mn-lt"/>
          <a:ea typeface="+mn-ea"/>
          <a:cs typeface="+mn-cs"/>
        </a:defRPr>
      </a:lvl3pPr>
      <a:lvl4pPr marL="1797050" algn="l" defTabSz="1197610" rtl="0" eaLnBrk="1" latinLnBrk="0" hangingPunct="1">
        <a:defRPr sz="2400" kern="1200">
          <a:solidFill>
            <a:schemeClr val="tx1"/>
          </a:solidFill>
          <a:latin typeface="+mn-lt"/>
          <a:ea typeface="+mn-ea"/>
          <a:cs typeface="+mn-cs"/>
        </a:defRPr>
      </a:lvl4pPr>
      <a:lvl5pPr marL="2396490" algn="l" defTabSz="1197610" rtl="0" eaLnBrk="1" latinLnBrk="0" hangingPunct="1">
        <a:defRPr sz="2400" kern="1200">
          <a:solidFill>
            <a:schemeClr val="tx1"/>
          </a:solidFill>
          <a:latin typeface="+mn-lt"/>
          <a:ea typeface="+mn-ea"/>
          <a:cs typeface="+mn-cs"/>
        </a:defRPr>
      </a:lvl5pPr>
      <a:lvl6pPr marL="2995295" algn="l" defTabSz="1197610" rtl="0" eaLnBrk="1" latinLnBrk="0" hangingPunct="1">
        <a:defRPr sz="2400" kern="1200">
          <a:solidFill>
            <a:schemeClr val="tx1"/>
          </a:solidFill>
          <a:latin typeface="+mn-lt"/>
          <a:ea typeface="+mn-ea"/>
          <a:cs typeface="+mn-cs"/>
        </a:defRPr>
      </a:lvl6pPr>
      <a:lvl7pPr marL="3594735" algn="l" defTabSz="1197610" rtl="0" eaLnBrk="1" latinLnBrk="0" hangingPunct="1">
        <a:defRPr sz="2400" kern="1200">
          <a:solidFill>
            <a:schemeClr val="tx1"/>
          </a:solidFill>
          <a:latin typeface="+mn-lt"/>
          <a:ea typeface="+mn-ea"/>
          <a:cs typeface="+mn-cs"/>
        </a:defRPr>
      </a:lvl7pPr>
      <a:lvl8pPr marL="4193540" algn="l" defTabSz="1197610" rtl="0" eaLnBrk="1" latinLnBrk="0" hangingPunct="1">
        <a:defRPr sz="2400" kern="1200">
          <a:solidFill>
            <a:schemeClr val="tx1"/>
          </a:solidFill>
          <a:latin typeface="+mn-lt"/>
          <a:ea typeface="+mn-ea"/>
          <a:cs typeface="+mn-cs"/>
        </a:defRPr>
      </a:lvl8pPr>
      <a:lvl9pPr marL="4792980" algn="l" defTabSz="119761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440557" y="288082"/>
            <a:ext cx="7920880" cy="602712"/>
          </a:xfrm>
          <a:prstGeom prst="rect">
            <a:avLst/>
          </a:prstGeom>
        </p:spPr>
        <p:txBody>
          <a:bodyPr vert="horz" lIns="119823" tIns="59911" rIns="119823" bIns="59911"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576104" y="1457310"/>
            <a:ext cx="10369868" cy="4857784"/>
          </a:xfrm>
          <a:prstGeom prst="rect">
            <a:avLst/>
          </a:prstGeom>
        </p:spPr>
        <p:txBody>
          <a:bodyPr vert="horz" lIns="119823" tIns="59911" rIns="119823" bIns="59911"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hf sldNum="0" hdr="0" ftr="0" dt="0"/>
  <p:txStyles>
    <p:titleStyle>
      <a:lvl1pPr algn="ctr" defTabSz="1197610" rtl="0" eaLnBrk="1" latinLnBrk="0" hangingPunct="1">
        <a:spcBef>
          <a:spcPct val="0"/>
        </a:spcBef>
        <a:buNone/>
        <a:defRPr sz="4000" kern="1200">
          <a:solidFill>
            <a:schemeClr val="tx1"/>
          </a:solidFill>
          <a:latin typeface="+mj-lt"/>
          <a:ea typeface="+mj-ea"/>
          <a:cs typeface="+mj-cs"/>
        </a:defRPr>
      </a:lvl1pPr>
    </p:titleStyle>
    <p:bodyStyle>
      <a:lvl1pPr marL="449580" indent="-449580" algn="l" defTabSz="119761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1pPr>
      <a:lvl2pPr marL="973455" indent="-374650" algn="l" defTabSz="119761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2pPr>
      <a:lvl3pPr marL="1497965" indent="-299720" algn="l" defTabSz="119761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3pPr>
      <a:lvl4pPr marL="2096770" indent="-299720" algn="l" defTabSz="119761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4pPr>
      <a:lvl5pPr marL="2696210" indent="-299720" algn="l" defTabSz="119761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5pPr>
      <a:lvl6pPr marL="3295015" indent="-299720" algn="l" defTabSz="11976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6pPr>
      <a:lvl7pPr marL="3894455" indent="-299720" algn="l" defTabSz="11976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7pPr>
      <a:lvl8pPr marL="4493260" indent="-299720" algn="l" defTabSz="11976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8pPr>
      <a:lvl9pPr marL="5092700" indent="-299720" algn="l" defTabSz="119761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9pPr>
    </p:bodyStyle>
    <p:otherStyle>
      <a:defPPr>
        <a:defRPr lang="zh-CN"/>
      </a:defPPr>
      <a:lvl1pPr marL="0" algn="l" defTabSz="1197610" rtl="0" eaLnBrk="1" latinLnBrk="0" hangingPunct="1">
        <a:defRPr sz="2400" kern="1200">
          <a:solidFill>
            <a:schemeClr val="tx1"/>
          </a:solidFill>
          <a:latin typeface="+mn-lt"/>
          <a:ea typeface="+mn-ea"/>
          <a:cs typeface="+mn-cs"/>
        </a:defRPr>
      </a:lvl1pPr>
      <a:lvl2pPr marL="598805" algn="l" defTabSz="1197610" rtl="0" eaLnBrk="1" latinLnBrk="0" hangingPunct="1">
        <a:defRPr sz="2400" kern="1200">
          <a:solidFill>
            <a:schemeClr val="tx1"/>
          </a:solidFill>
          <a:latin typeface="+mn-lt"/>
          <a:ea typeface="+mn-ea"/>
          <a:cs typeface="+mn-cs"/>
        </a:defRPr>
      </a:lvl2pPr>
      <a:lvl3pPr marL="1198245" algn="l" defTabSz="1197610" rtl="0" eaLnBrk="1" latinLnBrk="0" hangingPunct="1">
        <a:defRPr sz="2400" kern="1200">
          <a:solidFill>
            <a:schemeClr val="tx1"/>
          </a:solidFill>
          <a:latin typeface="+mn-lt"/>
          <a:ea typeface="+mn-ea"/>
          <a:cs typeface="+mn-cs"/>
        </a:defRPr>
      </a:lvl3pPr>
      <a:lvl4pPr marL="1797050" algn="l" defTabSz="1197610" rtl="0" eaLnBrk="1" latinLnBrk="0" hangingPunct="1">
        <a:defRPr sz="2400" kern="1200">
          <a:solidFill>
            <a:schemeClr val="tx1"/>
          </a:solidFill>
          <a:latin typeface="+mn-lt"/>
          <a:ea typeface="+mn-ea"/>
          <a:cs typeface="+mn-cs"/>
        </a:defRPr>
      </a:lvl4pPr>
      <a:lvl5pPr marL="2396490" algn="l" defTabSz="1197610" rtl="0" eaLnBrk="1" latinLnBrk="0" hangingPunct="1">
        <a:defRPr sz="2400" kern="1200">
          <a:solidFill>
            <a:schemeClr val="tx1"/>
          </a:solidFill>
          <a:latin typeface="+mn-lt"/>
          <a:ea typeface="+mn-ea"/>
          <a:cs typeface="+mn-cs"/>
        </a:defRPr>
      </a:lvl5pPr>
      <a:lvl6pPr marL="2995295" algn="l" defTabSz="1197610" rtl="0" eaLnBrk="1" latinLnBrk="0" hangingPunct="1">
        <a:defRPr sz="2400" kern="1200">
          <a:solidFill>
            <a:schemeClr val="tx1"/>
          </a:solidFill>
          <a:latin typeface="+mn-lt"/>
          <a:ea typeface="+mn-ea"/>
          <a:cs typeface="+mn-cs"/>
        </a:defRPr>
      </a:lvl6pPr>
      <a:lvl7pPr marL="3594735" algn="l" defTabSz="1197610" rtl="0" eaLnBrk="1" latinLnBrk="0" hangingPunct="1">
        <a:defRPr sz="2400" kern="1200">
          <a:solidFill>
            <a:schemeClr val="tx1"/>
          </a:solidFill>
          <a:latin typeface="+mn-lt"/>
          <a:ea typeface="+mn-ea"/>
          <a:cs typeface="+mn-cs"/>
        </a:defRPr>
      </a:lvl7pPr>
      <a:lvl8pPr marL="4193540" algn="l" defTabSz="1197610" rtl="0" eaLnBrk="1" latinLnBrk="0" hangingPunct="1">
        <a:defRPr sz="2400" kern="1200">
          <a:solidFill>
            <a:schemeClr val="tx1"/>
          </a:solidFill>
          <a:latin typeface="+mn-lt"/>
          <a:ea typeface="+mn-ea"/>
          <a:cs typeface="+mn-cs"/>
        </a:defRPr>
      </a:lvl8pPr>
      <a:lvl9pPr marL="4792980" algn="l" defTabSz="119761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0.GIF"/><Relationship Id="rId1" Type="http://schemas.openxmlformats.org/officeDocument/2006/relationships/image" Target="../media/image9.GI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9.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latin typeface="黑体" panose="02010609060101010101" pitchFamily="2" charset="-122"/>
                <a:ea typeface="黑体" panose="02010609060101010101" pitchFamily="2" charset="-122"/>
              </a:rPr>
              <a:t>第</a:t>
            </a:r>
            <a:r>
              <a:rPr lang="en-US" altLang="zh-CN" dirty="0" smtClean="0">
                <a:latin typeface="黑体" panose="02010609060101010101" pitchFamily="2" charset="-122"/>
                <a:ea typeface="黑体" panose="02010609060101010101" pitchFamily="2" charset="-122"/>
              </a:rPr>
              <a:t>18</a:t>
            </a:r>
            <a:r>
              <a:rPr lang="zh-CN" altLang="en-US" dirty="0" smtClean="0">
                <a:latin typeface="黑体" panose="02010609060101010101" pitchFamily="2" charset="-122"/>
                <a:ea typeface="黑体" panose="02010609060101010101" pitchFamily="2" charset="-122"/>
              </a:rPr>
              <a:t>章：</a:t>
            </a:r>
            <a:r>
              <a:rPr lang="en-US" altLang="zh-CN" dirty="0" smtClean="0">
                <a:latin typeface="黑体" panose="02010609060101010101" pitchFamily="2" charset="-122"/>
                <a:ea typeface="黑体" panose="02010609060101010101" pitchFamily="2" charset="-122"/>
              </a:rPr>
              <a:t>GUI</a:t>
            </a:r>
            <a:r>
              <a:rPr dirty="0" smtClean="0">
                <a:latin typeface="黑体" panose="02010609060101010101" pitchFamily="2" charset="-122"/>
                <a:ea typeface="黑体" panose="02010609060101010101" pitchFamily="2" charset="-122"/>
              </a:rPr>
              <a:t>事件处理</a:t>
            </a:r>
            <a:endParaRPr dirty="0" smtClean="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课程大纲</a:t>
            </a:r>
            <a:endParaRPr lang="zh-CN" altLang="en-US" dirty="0"/>
          </a:p>
        </p:txBody>
      </p:sp>
      <p:sp>
        <p:nvSpPr>
          <p:cNvPr id="3" name="内容占位符 2"/>
          <p:cNvSpPr>
            <a:spLocks noGrp="1"/>
          </p:cNvSpPr>
          <p:nvPr>
            <p:ph idx="1"/>
          </p:nvPr>
        </p:nvSpPr>
        <p:spPr/>
        <p:txBody>
          <a:bodyPr/>
          <a:lstStyle/>
          <a:p>
            <a:pPr>
              <a:buNone/>
            </a:pPr>
            <a:r>
              <a:rPr lang="en-US" altLang="zh-CN" sz="2400" dirty="0" smtClean="0"/>
              <a:t>1</a:t>
            </a:r>
            <a:r>
              <a:rPr lang="zh-CN" altLang="en-US" sz="2400" dirty="0" smtClean="0"/>
              <a:t>、</a:t>
            </a:r>
            <a:r>
              <a:rPr lang="en-US" altLang="zh-CN" sz="2400" dirty="0" smtClean="0"/>
              <a:t>GUI</a:t>
            </a:r>
            <a:r>
              <a:rPr lang="zh-CN" altLang="en-US" sz="2400" dirty="0" smtClean="0"/>
              <a:t>组件介绍</a:t>
            </a:r>
            <a:endParaRPr lang="en-US" altLang="zh-CN" sz="2400" dirty="0" smtClean="0"/>
          </a:p>
          <a:p>
            <a:pPr>
              <a:buNone/>
            </a:pPr>
            <a:r>
              <a:rPr lang="en-US" altLang="zh-CN" sz="2400" dirty="0" smtClean="0"/>
              <a:t>2</a:t>
            </a:r>
            <a:r>
              <a:rPr lang="zh-CN" altLang="en-US" sz="2400" dirty="0" smtClean="0"/>
              <a:t>、事件处理</a:t>
            </a:r>
            <a:endParaRPr lang="en-US" altLang="zh-CN" sz="2400" dirty="0" smtClean="0"/>
          </a:p>
          <a:p>
            <a:pPr>
              <a:buNone/>
            </a:pPr>
            <a:r>
              <a:rPr lang="en-US" altLang="zh-CN" sz="2400" dirty="0" smtClean="0"/>
              <a:t>3</a:t>
            </a:r>
            <a:r>
              <a:rPr lang="zh-CN" altLang="en-US" sz="2400" dirty="0" smtClean="0"/>
              <a:t>、观察者模式</a:t>
            </a:r>
            <a:endParaRPr lang="en-US" altLang="zh-CN" sz="2400" dirty="0" smtClean="0"/>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1</a:t>
            </a:r>
            <a:r>
              <a:rPr lang="zh-CN" altLang="en-US" dirty="0" smtClean="0"/>
              <a:t>、</a:t>
            </a:r>
            <a:r>
              <a:rPr lang="en-US" altLang="zh-CN" dirty="0" smtClean="0"/>
              <a:t>GUI</a:t>
            </a:r>
            <a:r>
              <a:rPr lang="zh-CN" altLang="en-US" dirty="0" smtClean="0"/>
              <a:t>组件介绍</a:t>
            </a:r>
            <a:endParaRPr lang="en-US" altLang="zh-CN" dirty="0" smtClean="0"/>
          </a:p>
        </p:txBody>
      </p:sp>
      <p:sp>
        <p:nvSpPr>
          <p:cNvPr id="3" name="内容占位符 2"/>
          <p:cNvSpPr>
            <a:spLocks noGrp="1"/>
          </p:cNvSpPr>
          <p:nvPr>
            <p:ph idx="1"/>
          </p:nvPr>
        </p:nvSpPr>
        <p:spPr/>
        <p:txBody>
          <a:bodyPr/>
          <a:lstStyle/>
          <a:p>
            <a:r>
              <a:rPr lang="en-US" altLang="zh-CN" dirty="0" smtClean="0"/>
              <a:t>GUI</a:t>
            </a:r>
            <a:r>
              <a:rPr lang="zh-CN" altLang="en-US" dirty="0" smtClean="0"/>
              <a:t>编程（</a:t>
            </a:r>
            <a:r>
              <a:rPr lang="en-US" altLang="zh-CN" dirty="0" smtClean="0"/>
              <a:t>Graphic User Interface</a:t>
            </a:r>
            <a:r>
              <a:rPr lang="zh-CN" altLang="en-US" dirty="0" smtClean="0"/>
              <a:t>，图形用户接口）</a:t>
            </a:r>
            <a:endParaRPr lang="en-US" altLang="zh-CN" dirty="0" smtClean="0"/>
          </a:p>
          <a:p>
            <a:r>
              <a:rPr lang="en-US" altLang="zh-CN" dirty="0" smtClean="0"/>
              <a:t>GUI</a:t>
            </a:r>
            <a:r>
              <a:rPr lang="zh-CN" altLang="en-US" dirty="0" smtClean="0"/>
              <a:t>的各种元素，如：容器、按钮、文本框等</a:t>
            </a:r>
            <a:endParaRPr lang="en-US" altLang="zh-CN" dirty="0" smtClean="0"/>
          </a:p>
          <a:p>
            <a:pPr>
              <a:buNone/>
            </a:pPr>
            <a:endParaRPr lang="en-US" altLang="zh-CN" dirty="0" smtClean="0"/>
          </a:p>
          <a:p>
            <a:pPr>
              <a:buNone/>
            </a:pPr>
            <a:r>
              <a:rPr lang="en-US" altLang="zh-CN" dirty="0" smtClean="0"/>
              <a:t>1</a:t>
            </a:r>
            <a:r>
              <a:rPr lang="zh-CN" altLang="en-US" dirty="0" smtClean="0"/>
              <a:t>、</a:t>
            </a:r>
            <a:r>
              <a:rPr lang="en-US" altLang="zh-CN" dirty="0" smtClean="0"/>
              <a:t>Frame</a:t>
            </a:r>
            <a:r>
              <a:rPr lang="zh-CN" altLang="en-US" dirty="0" smtClean="0"/>
              <a:t>类</a:t>
            </a:r>
            <a:endParaRPr lang="en-US" altLang="zh-CN" dirty="0" smtClean="0"/>
          </a:p>
          <a:p>
            <a:pPr>
              <a:buNone/>
            </a:pPr>
            <a:r>
              <a:rPr lang="en-US" altLang="zh-CN" dirty="0" smtClean="0"/>
              <a:t>2</a:t>
            </a:r>
            <a:r>
              <a:rPr lang="zh-CN" altLang="en-US" dirty="0" smtClean="0"/>
              <a:t>、</a:t>
            </a:r>
            <a:r>
              <a:rPr lang="en-US" altLang="zh-CN" dirty="0" smtClean="0"/>
              <a:t>Button</a:t>
            </a:r>
            <a:r>
              <a:rPr lang="zh-CN" altLang="en-US" dirty="0" smtClean="0"/>
              <a:t>类</a:t>
            </a:r>
            <a:endParaRPr lang="en-US" altLang="zh-CN" dirty="0" smtClean="0"/>
          </a:p>
          <a:p>
            <a:pPr>
              <a:buNone/>
            </a:pPr>
            <a:r>
              <a:rPr lang="en-US" altLang="zh-CN" dirty="0" smtClean="0"/>
              <a:t>3</a:t>
            </a:r>
            <a:r>
              <a:rPr lang="zh-CN" altLang="en-US" dirty="0" smtClean="0"/>
              <a:t>、</a:t>
            </a:r>
            <a:r>
              <a:rPr lang="en-US" altLang="zh-CN" dirty="0" smtClean="0"/>
              <a:t>Panel</a:t>
            </a:r>
            <a:r>
              <a:rPr lang="zh-CN" altLang="en-US" dirty="0" smtClean="0"/>
              <a:t>类</a:t>
            </a:r>
            <a:endParaRPr lang="en-US" altLang="zh-CN" dirty="0" smtClean="0"/>
          </a:p>
          <a:p>
            <a:pPr>
              <a:buNone/>
            </a:pPr>
            <a:r>
              <a:rPr lang="en-US" altLang="zh-CN" dirty="0" smtClean="0"/>
              <a:t>5</a:t>
            </a:r>
            <a:r>
              <a:rPr lang="zh-CN" altLang="en-US" dirty="0" smtClean="0"/>
              <a:t>、</a:t>
            </a:r>
            <a:r>
              <a:rPr lang="en-US" altLang="zh-CN" dirty="0" smtClean="0"/>
              <a:t>Toolkit</a:t>
            </a:r>
            <a:r>
              <a:rPr lang="zh-CN" altLang="en-US" dirty="0" smtClean="0"/>
              <a:t>类</a:t>
            </a:r>
            <a:endParaRPr lang="en-US" altLang="zh-CN" dirty="0" smtClean="0"/>
          </a:p>
          <a:p>
            <a:pPr>
              <a:buNone/>
            </a:pPr>
            <a:r>
              <a:rPr lang="en-US" altLang="zh-CN" dirty="0" smtClean="0"/>
              <a:t>5</a:t>
            </a:r>
            <a:r>
              <a:rPr lang="zh-CN" altLang="en-US" dirty="0" smtClean="0"/>
              <a:t>、布局管理器</a:t>
            </a:r>
            <a:endParaRPr lang="en-US" altLang="zh-CN" dirty="0" smtClean="0"/>
          </a:p>
          <a:p>
            <a:pPr>
              <a:buNone/>
            </a:pPr>
            <a:r>
              <a:rPr lang="en-US" altLang="zh-CN" dirty="0" smtClean="0"/>
              <a:t>6</a:t>
            </a:r>
            <a:r>
              <a:rPr lang="zh-CN" altLang="en-US" dirty="0" smtClean="0"/>
              <a:t>、基本组件</a:t>
            </a:r>
            <a:endParaRPr lang="en-US" altLang="zh-CN" dirty="0" smtClean="0"/>
          </a:p>
          <a:p>
            <a:endParaRPr lang="zh-CN" altLang="en-US" dirty="0"/>
          </a:p>
        </p:txBody>
      </p:sp>
      <p:pic>
        <p:nvPicPr>
          <p:cNvPr id="4" name="对象 1"/>
          <p:cNvPicPr>
            <a:picLocks noChangeArrowheads="1"/>
          </p:cNvPicPr>
          <p:nvPr/>
        </p:nvPicPr>
        <p:blipFill>
          <a:blip r:embed="rId1"/>
          <a:srcRect l="-340" t="-789" r="-294" b="-1003"/>
          <a:stretch>
            <a:fillRect/>
          </a:stretch>
        </p:blipFill>
        <p:spPr bwMode="auto">
          <a:xfrm>
            <a:off x="2332013" y="2600318"/>
            <a:ext cx="4143375"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a:t>
            </a:r>
            <a:r>
              <a:rPr lang="zh-CN" altLang="en-US" dirty="0" smtClean="0"/>
              <a:t>、事件处理</a:t>
            </a:r>
            <a:endParaRPr lang="en-US" altLang="zh-CN" dirty="0" smtClean="0"/>
          </a:p>
        </p:txBody>
      </p:sp>
      <p:sp>
        <p:nvSpPr>
          <p:cNvPr id="3" name="内容占位符 2"/>
          <p:cNvSpPr>
            <a:spLocks noGrp="1"/>
          </p:cNvSpPr>
          <p:nvPr>
            <p:ph idx="1"/>
          </p:nvPr>
        </p:nvSpPr>
        <p:spPr/>
        <p:txBody>
          <a:bodyPr/>
          <a:lstStyle/>
          <a:p>
            <a:r>
              <a:rPr lang="zh-CN" altLang="en-US" dirty="0" smtClean="0"/>
              <a:t>事件处理：</a:t>
            </a:r>
            <a:endParaRPr lang="en-US" altLang="zh-CN" dirty="0" smtClean="0"/>
          </a:p>
          <a:p>
            <a:r>
              <a:rPr lang="zh-CN" altLang="en-US" dirty="0" smtClean="0"/>
              <a:t>事件</a:t>
            </a:r>
            <a:r>
              <a:rPr lang="en-US" altLang="zh-CN" dirty="0" smtClean="0"/>
              <a:t>(Event)</a:t>
            </a:r>
            <a:r>
              <a:rPr lang="zh-CN" altLang="en-US" dirty="0" smtClean="0"/>
              <a:t>：用户对组件的一个操作，称之为一个事件</a:t>
            </a:r>
            <a:r>
              <a:rPr lang="en-US" dirty="0" smtClean="0"/>
              <a:t> </a:t>
            </a:r>
            <a:endParaRPr lang="zh-CN" altLang="en-US" dirty="0" smtClean="0"/>
          </a:p>
          <a:p>
            <a:r>
              <a:rPr lang="zh-CN" altLang="en-US" dirty="0" smtClean="0"/>
              <a:t>事件源</a:t>
            </a:r>
            <a:r>
              <a:rPr lang="en-US" altLang="zh-CN" dirty="0" smtClean="0"/>
              <a:t>(Event source) </a:t>
            </a:r>
            <a:r>
              <a:rPr lang="zh-CN" altLang="en-US" dirty="0" smtClean="0"/>
              <a:t>：产生事件的对象</a:t>
            </a:r>
            <a:endParaRPr lang="zh-CN" altLang="en-US" dirty="0" smtClean="0"/>
          </a:p>
          <a:p>
            <a:r>
              <a:rPr lang="zh-CN" altLang="en-US" dirty="0" smtClean="0"/>
              <a:t>事件处理方法</a:t>
            </a:r>
            <a:r>
              <a:rPr lang="en-US" altLang="zh-CN" dirty="0" smtClean="0"/>
              <a:t>(Event handler) </a:t>
            </a:r>
            <a:r>
              <a:rPr lang="zh-CN" altLang="en-US" dirty="0" smtClean="0"/>
              <a:t>：</a:t>
            </a:r>
            <a:r>
              <a:rPr lang="en-US" dirty="0" smtClean="0"/>
              <a:t> </a:t>
            </a:r>
            <a:r>
              <a:rPr lang="zh-CN" altLang="en-US" dirty="0" smtClean="0"/>
              <a:t>能够接收、解析和处理事件类对象、实现和用户交互的方法</a:t>
            </a:r>
            <a:r>
              <a:rPr lang="en-US" dirty="0" smtClean="0"/>
              <a:t> </a:t>
            </a:r>
            <a:r>
              <a:rPr lang="zh-CN" altLang="en-US" dirty="0" smtClean="0"/>
              <a:t>，事件监听器。</a:t>
            </a:r>
            <a:endParaRPr lang="zh-CN" altLang="en-US" dirty="0" smtClean="0"/>
          </a:p>
          <a:p>
            <a:endParaRPr lang="en-US" altLang="zh-CN" dirty="0" smtClean="0"/>
          </a:p>
          <a:p>
            <a:r>
              <a:rPr lang="zh-CN" altLang="en-US" dirty="0" smtClean="0"/>
              <a:t>为简化编程，针对大多数事件监听器接口定义了相应的实现类</a:t>
            </a:r>
            <a:r>
              <a:rPr lang="en-US" altLang="zh-CN" dirty="0" smtClean="0"/>
              <a:t>----</a:t>
            </a:r>
            <a:r>
              <a:rPr lang="zh-CN" altLang="en-US" dirty="0" smtClean="0"/>
              <a:t>事件适配器类，在适配器类中，实现了相应监听器接口中所有的方法，但不做任何事情。</a:t>
            </a:r>
            <a:endParaRPr lang="zh-CN" altLang="en-US" dirty="0" smtClean="0"/>
          </a:p>
          <a:p>
            <a:endParaRPr lang="zh-CN" altLang="en-US" dirty="0"/>
          </a:p>
        </p:txBody>
      </p:sp>
      <p:pic>
        <p:nvPicPr>
          <p:cNvPr id="4" name="Picture 6" descr="D:\vince\1.gif"/>
          <p:cNvPicPr>
            <a:picLocks noChangeAspect="1" noChangeArrowheads="1" noCrop="1"/>
          </p:cNvPicPr>
          <p:nvPr/>
        </p:nvPicPr>
        <p:blipFill>
          <a:blip r:embed="rId1"/>
          <a:srcRect/>
          <a:stretch>
            <a:fillRect/>
          </a:stretch>
        </p:blipFill>
        <p:spPr bwMode="auto">
          <a:xfrm>
            <a:off x="688939" y="3529012"/>
            <a:ext cx="3803650" cy="2786062"/>
          </a:xfrm>
          <a:prstGeom prst="rect">
            <a:avLst/>
          </a:prstGeom>
          <a:noFill/>
          <a:ln w="9525">
            <a:noFill/>
            <a:miter lim="800000"/>
            <a:headEnd/>
            <a:tailEnd/>
          </a:ln>
        </p:spPr>
      </p:pic>
      <p:pic>
        <p:nvPicPr>
          <p:cNvPr id="5" name="Picture 7" descr="D:\vince\2.gif"/>
          <p:cNvPicPr>
            <a:picLocks noChangeAspect="1" noChangeArrowheads="1" noCrop="1"/>
          </p:cNvPicPr>
          <p:nvPr/>
        </p:nvPicPr>
        <p:blipFill>
          <a:blip r:embed="rId2"/>
          <a:srcRect/>
          <a:stretch>
            <a:fillRect/>
          </a:stretch>
        </p:blipFill>
        <p:spPr bwMode="auto">
          <a:xfrm>
            <a:off x="7748925" y="3528694"/>
            <a:ext cx="2619375" cy="24812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5"/>
                                        </p:tgtEl>
                                      </p:cBhvr>
                                    </p:animEffect>
                                    <p:set>
                                      <p:cBhvr>
                                        <p:cTn id="22"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fontScale="90000"/>
          </a:bodyPr>
          <a:lstStyle/>
          <a:p>
            <a:r>
              <a:rPr lang="en-US" altLang="zh-CN" dirty="0" smtClean="0"/>
              <a:t>3</a:t>
            </a:r>
            <a:r>
              <a:rPr lang="zh-CN" altLang="en-US" dirty="0" smtClean="0"/>
              <a:t>、观察者模式</a:t>
            </a:r>
            <a:endParaRPr lang="zh-CN" altLang="en-US" dirty="0"/>
          </a:p>
        </p:txBody>
      </p:sp>
      <p:sp>
        <p:nvSpPr>
          <p:cNvPr id="5123" name="内容占位符 4"/>
          <p:cNvSpPr>
            <a:spLocks noGrp="1"/>
          </p:cNvSpPr>
          <p:nvPr>
            <p:ph idx="1"/>
          </p:nvPr>
        </p:nvSpPr>
        <p:spPr/>
        <p:txBody>
          <a:bodyPr/>
          <a:lstStyle/>
          <a:p>
            <a:r>
              <a:rPr lang="en-US" altLang="zh-CN" sz="2000" dirty="0" smtClean="0"/>
              <a:t>1</a:t>
            </a:r>
            <a:r>
              <a:rPr lang="zh-CN" altLang="en-US" sz="2000" dirty="0" smtClean="0"/>
              <a:t>、观察者模式原理</a:t>
            </a:r>
            <a:endParaRPr lang="en-US" altLang="zh-CN" sz="2000" dirty="0" smtClean="0"/>
          </a:p>
          <a:p>
            <a:r>
              <a:rPr lang="zh-CN" altLang="en-US" sz="1900" dirty="0" smtClean="0"/>
              <a:t>观察者模式定义：简单地说，观察者模式定义了一个一对多的依赖关系，让一个或多个观察者对象监察一个主题对象。这样一个主题对象在状态上的变化能够通知所有的依赖于此对象的那些观察者对象，使这些观察者对象能够自动更新。</a:t>
            </a:r>
            <a:endParaRPr lang="zh-CN" altLang="en-US" sz="1900" dirty="0" smtClean="0"/>
          </a:p>
          <a:p>
            <a:endParaRPr lang="en-US" altLang="zh-CN" sz="19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normAutofit fontScale="90000"/>
          </a:bodyPr>
          <a:lstStyle/>
          <a:p>
            <a:r>
              <a:rPr lang="en-US" altLang="zh-CN" dirty="0" smtClean="0"/>
              <a:t>3</a:t>
            </a:r>
            <a:r>
              <a:rPr lang="zh-CN" altLang="en-US" dirty="0" smtClean="0"/>
              <a:t>、观察者模式</a:t>
            </a:r>
            <a:endParaRPr lang="en-US" altLang="zh-CN" sz="4200" dirty="0" smtClean="0"/>
          </a:p>
        </p:txBody>
      </p:sp>
      <p:sp>
        <p:nvSpPr>
          <p:cNvPr id="6147" name="内容占位符 4"/>
          <p:cNvSpPr>
            <a:spLocks noGrp="1"/>
          </p:cNvSpPr>
          <p:nvPr>
            <p:ph idx="1"/>
          </p:nvPr>
        </p:nvSpPr>
        <p:spPr/>
        <p:txBody>
          <a:bodyPr>
            <a:normAutofit fontScale="92500" lnSpcReduction="20000"/>
          </a:bodyPr>
          <a:lstStyle/>
          <a:p>
            <a:pPr>
              <a:defRPr/>
            </a:pPr>
            <a:r>
              <a:rPr lang="en-US" altLang="zh-CN" sz="2000" b="1" dirty="0" smtClean="0"/>
              <a:t>2</a:t>
            </a:r>
            <a:r>
              <a:rPr lang="zh-CN" altLang="en-US" sz="2000" b="1" dirty="0" smtClean="0"/>
              <a:t>、观察者模式实现</a:t>
            </a:r>
            <a:endParaRPr lang="en-US" altLang="zh-CN" sz="2000" b="1" dirty="0" smtClean="0"/>
          </a:p>
          <a:p>
            <a:pPr>
              <a:defRPr/>
            </a:pPr>
            <a:endParaRPr lang="en-US" altLang="zh-CN" sz="2000" b="1" dirty="0" smtClean="0"/>
          </a:p>
          <a:p>
            <a:pPr>
              <a:defRPr/>
            </a:pPr>
            <a:r>
              <a:rPr lang="en-US" sz="1900" b="1" dirty="0" smtClean="0"/>
              <a:t>Subject（</a:t>
            </a:r>
            <a:r>
              <a:rPr lang="zh-CN" altLang="en-US" sz="1900" b="1" dirty="0" smtClean="0"/>
              <a:t>被观察的对象接口）</a:t>
            </a:r>
            <a:endParaRPr lang="en-US" altLang="zh-CN" sz="1900" b="1" dirty="0" smtClean="0"/>
          </a:p>
          <a:p>
            <a:pPr>
              <a:defRPr/>
            </a:pPr>
            <a:r>
              <a:rPr lang="zh-CN" altLang="en-US" sz="1900" dirty="0" smtClean="0"/>
              <a:t>规定</a:t>
            </a:r>
            <a:r>
              <a:rPr lang="en-US" sz="1900" dirty="0" smtClean="0"/>
              <a:t>ConcreteSubject</a:t>
            </a:r>
            <a:r>
              <a:rPr lang="zh-CN" altLang="en-US" sz="1900" dirty="0" smtClean="0"/>
              <a:t>的统一接口；</a:t>
            </a:r>
            <a:endParaRPr lang="en-US" altLang="zh-CN" sz="1900" dirty="0" smtClean="0"/>
          </a:p>
          <a:p>
            <a:pPr>
              <a:defRPr/>
            </a:pPr>
            <a:r>
              <a:rPr lang="zh-CN" altLang="en-US" sz="1900" dirty="0" smtClean="0"/>
              <a:t>每个</a:t>
            </a:r>
            <a:r>
              <a:rPr lang="en-US" sz="1900" dirty="0" smtClean="0"/>
              <a:t>Subject</a:t>
            </a:r>
            <a:r>
              <a:rPr lang="zh-CN" altLang="en-US" sz="1900" dirty="0" smtClean="0"/>
              <a:t>可以有多个</a:t>
            </a:r>
            <a:r>
              <a:rPr lang="en-US" sz="1900" dirty="0" smtClean="0"/>
              <a:t>Observer；</a:t>
            </a:r>
            <a:endParaRPr lang="en-US" sz="1900" dirty="0" smtClean="0"/>
          </a:p>
          <a:p>
            <a:pPr>
              <a:defRPr/>
            </a:pPr>
            <a:r>
              <a:rPr lang="en-US" sz="1900" b="1" dirty="0" smtClean="0"/>
              <a:t>ConcreteSubject（</a:t>
            </a:r>
            <a:r>
              <a:rPr lang="zh-CN" altLang="en-US" sz="1900" b="1" dirty="0" smtClean="0"/>
              <a:t>具体被观察对象）</a:t>
            </a:r>
            <a:endParaRPr lang="en-US" altLang="zh-CN" sz="1900" dirty="0"/>
          </a:p>
          <a:p>
            <a:pPr>
              <a:defRPr/>
            </a:pPr>
            <a:r>
              <a:rPr lang="zh-CN" altLang="en-US" sz="1900" dirty="0" smtClean="0"/>
              <a:t>维护对所有具体观察者的引用的列表；</a:t>
            </a:r>
            <a:endParaRPr lang="en-US" altLang="zh-CN" sz="1900" dirty="0" smtClean="0"/>
          </a:p>
          <a:p>
            <a:pPr>
              <a:defRPr/>
            </a:pPr>
            <a:r>
              <a:rPr lang="zh-CN" altLang="en-US" sz="1900" dirty="0" smtClean="0"/>
              <a:t>状态发生变化时会发送通知给所有注册的观察者。</a:t>
            </a:r>
            <a:endParaRPr lang="zh-CN" altLang="en-US" sz="1900" dirty="0" smtClean="0"/>
          </a:p>
          <a:p>
            <a:pPr>
              <a:defRPr/>
            </a:pPr>
            <a:r>
              <a:rPr lang="en-US" sz="1900" b="1" dirty="0" smtClean="0"/>
              <a:t>Observer（</a:t>
            </a:r>
            <a:r>
              <a:rPr lang="zh-CN" altLang="en-US" sz="1900" b="1" dirty="0" smtClean="0"/>
              <a:t>观察者接口）</a:t>
            </a:r>
            <a:endParaRPr lang="en-US" altLang="zh-CN" sz="1900" dirty="0"/>
          </a:p>
          <a:p>
            <a:pPr>
              <a:defRPr/>
            </a:pPr>
            <a:r>
              <a:rPr lang="zh-CN" altLang="en-US" sz="1900" dirty="0" smtClean="0"/>
              <a:t>规定</a:t>
            </a:r>
            <a:r>
              <a:rPr lang="en-US" sz="1900" dirty="0" smtClean="0"/>
              <a:t>ConcreteObserver</a:t>
            </a:r>
            <a:r>
              <a:rPr lang="zh-CN" altLang="en-US" sz="1900" dirty="0" smtClean="0"/>
              <a:t>的统一接口；</a:t>
            </a:r>
            <a:endParaRPr lang="en-US" altLang="zh-CN" sz="1900" dirty="0" smtClean="0"/>
          </a:p>
          <a:p>
            <a:pPr>
              <a:defRPr/>
            </a:pPr>
            <a:r>
              <a:rPr lang="zh-CN" altLang="en-US" sz="1900" dirty="0" smtClean="0"/>
              <a:t>定义了一个</a:t>
            </a:r>
            <a:r>
              <a:rPr lang="en-US" sz="1900" dirty="0" smtClean="0"/>
              <a:t>update()</a:t>
            </a:r>
            <a:r>
              <a:rPr lang="zh-CN" altLang="en-US" sz="1900" dirty="0" smtClean="0"/>
              <a:t>方法，</a:t>
            </a:r>
            <a:endParaRPr lang="en-US" altLang="zh-CN" sz="1900" dirty="0"/>
          </a:p>
          <a:p>
            <a:pPr>
              <a:defRPr/>
            </a:pPr>
            <a:r>
              <a:rPr lang="zh-CN" altLang="en-US" sz="1900" dirty="0" smtClean="0"/>
              <a:t>在被观察对象状态改变时会被调用。</a:t>
            </a:r>
            <a:endParaRPr lang="zh-CN" altLang="en-US" sz="1900" dirty="0" smtClean="0"/>
          </a:p>
          <a:p>
            <a:pPr>
              <a:defRPr/>
            </a:pPr>
            <a:r>
              <a:rPr lang="en-US" sz="1900" b="1" dirty="0" smtClean="0"/>
              <a:t>ConcreteObserver（</a:t>
            </a:r>
            <a:r>
              <a:rPr lang="zh-CN" altLang="en-US" sz="1900" b="1" dirty="0" smtClean="0"/>
              <a:t>具体观察者）</a:t>
            </a:r>
            <a:endParaRPr lang="en-US" altLang="zh-CN" sz="1900" dirty="0"/>
          </a:p>
          <a:p>
            <a:pPr>
              <a:defRPr/>
            </a:pPr>
            <a:r>
              <a:rPr lang="zh-CN" altLang="en-US" sz="1900" dirty="0" smtClean="0"/>
              <a:t>维护一个对</a:t>
            </a:r>
            <a:r>
              <a:rPr lang="en-US" sz="1900" dirty="0" smtClean="0"/>
              <a:t>ConcreteSubject</a:t>
            </a:r>
            <a:r>
              <a:rPr lang="zh-CN" altLang="en-US" sz="1900" dirty="0" smtClean="0"/>
              <a:t>的引用；</a:t>
            </a:r>
            <a:endParaRPr lang="en-US" altLang="zh-CN" sz="1900" dirty="0" smtClean="0"/>
          </a:p>
          <a:p>
            <a:pPr>
              <a:defRPr/>
            </a:pPr>
            <a:r>
              <a:rPr lang="zh-CN" altLang="en-US" sz="1900" dirty="0" smtClean="0"/>
              <a:t>特定状态与</a:t>
            </a:r>
            <a:r>
              <a:rPr lang="en-US" sz="1900" dirty="0" smtClean="0"/>
              <a:t>ConcreteSubject</a:t>
            </a:r>
            <a:r>
              <a:rPr lang="zh-CN" altLang="en-US" sz="1900" dirty="0" smtClean="0"/>
              <a:t>同步；</a:t>
            </a:r>
            <a:endParaRPr lang="en-US" altLang="zh-CN" sz="1900" dirty="0" smtClean="0"/>
          </a:p>
          <a:p>
            <a:pPr>
              <a:defRPr/>
            </a:pPr>
            <a:r>
              <a:rPr lang="zh-CN" altLang="en-US" sz="1900" dirty="0" smtClean="0"/>
              <a:t>实现</a:t>
            </a:r>
            <a:r>
              <a:rPr lang="en-US" sz="1900" dirty="0" smtClean="0"/>
              <a:t>Observer</a:t>
            </a:r>
            <a:r>
              <a:rPr lang="zh-CN" altLang="en-US" sz="1900" dirty="0" smtClean="0"/>
              <a:t>接口，通过</a:t>
            </a:r>
            <a:r>
              <a:rPr lang="en-US" sz="1900" dirty="0" smtClean="0"/>
              <a:t>update()</a:t>
            </a:r>
            <a:r>
              <a:rPr lang="zh-CN" altLang="en-US" sz="1900" dirty="0" smtClean="0"/>
              <a:t>方法</a:t>
            </a:r>
            <a:endParaRPr lang="en-US" altLang="zh-CN" sz="1900" dirty="0"/>
          </a:p>
          <a:p>
            <a:pPr>
              <a:defRPr/>
            </a:pPr>
            <a:r>
              <a:rPr lang="zh-CN" altLang="en-US" sz="1900" dirty="0" smtClean="0"/>
              <a:t>接收</a:t>
            </a:r>
            <a:r>
              <a:rPr lang="en-US" sz="1900" dirty="0" smtClean="0"/>
              <a:t>ConcreteSubject</a:t>
            </a:r>
            <a:r>
              <a:rPr lang="zh-CN" altLang="en-US" sz="1900" dirty="0" smtClean="0"/>
              <a:t>的通知。</a:t>
            </a:r>
            <a:endParaRPr lang="zh-CN" altLang="en-US" sz="1900" dirty="0" smtClean="0"/>
          </a:p>
        </p:txBody>
      </p:sp>
      <p:sp>
        <p:nvSpPr>
          <p:cNvPr id="6148" name="AutoShape 6" descr="http://t10.baidu.com/it/u=2350381035,1981956148&amp;fm=23&amp;gp=0.jpg"/>
          <p:cNvSpPr>
            <a:spLocks noChangeAspect="1" noChangeArrowheads="1"/>
          </p:cNvSpPr>
          <p:nvPr/>
        </p:nvSpPr>
        <p:spPr bwMode="auto">
          <a:xfrm>
            <a:off x="188034" y="-151686"/>
            <a:ext cx="384069" cy="320041"/>
          </a:xfrm>
          <a:prstGeom prst="rect">
            <a:avLst/>
          </a:prstGeom>
          <a:noFill/>
          <a:ln w="9525">
            <a:noFill/>
            <a:miter lim="800000"/>
          </a:ln>
        </p:spPr>
        <p:txBody>
          <a:bodyPr lIns="106985" tIns="53492" rIns="106985" bIns="53492"/>
          <a:lstStyle/>
          <a:p>
            <a:endParaRPr lang="zh-CN" altLang="en-US"/>
          </a:p>
        </p:txBody>
      </p:sp>
      <p:sp>
        <p:nvSpPr>
          <p:cNvPr id="6149" name="AutoShape 8" descr="http://t10.baidu.com/it/u=2350381035,1981956148&amp;fm=23&amp;gp=0.jpg"/>
          <p:cNvSpPr>
            <a:spLocks noChangeAspect="1" noChangeArrowheads="1"/>
          </p:cNvSpPr>
          <p:nvPr/>
        </p:nvSpPr>
        <p:spPr bwMode="auto">
          <a:xfrm>
            <a:off x="188034" y="-151686"/>
            <a:ext cx="384069" cy="320041"/>
          </a:xfrm>
          <a:prstGeom prst="rect">
            <a:avLst/>
          </a:prstGeom>
          <a:noFill/>
          <a:ln w="9525">
            <a:noFill/>
            <a:miter lim="800000"/>
          </a:ln>
        </p:spPr>
        <p:txBody>
          <a:bodyPr lIns="106985" tIns="53492" rIns="106985" bIns="53492"/>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normAutofit fontScale="90000"/>
          </a:bodyPr>
          <a:lstStyle/>
          <a:p>
            <a:r>
              <a:rPr lang="en-US" altLang="zh-CN" dirty="0" smtClean="0"/>
              <a:t>3</a:t>
            </a:r>
            <a:r>
              <a:rPr lang="zh-CN" altLang="en-US" dirty="0" smtClean="0"/>
              <a:t>、观察者模式</a:t>
            </a:r>
            <a:endParaRPr lang="en-US" altLang="zh-CN" sz="4200" dirty="0" smtClean="0"/>
          </a:p>
        </p:txBody>
      </p:sp>
      <p:sp>
        <p:nvSpPr>
          <p:cNvPr id="6147" name="内容占位符 4"/>
          <p:cNvSpPr>
            <a:spLocks noGrp="1"/>
          </p:cNvSpPr>
          <p:nvPr>
            <p:ph idx="1"/>
          </p:nvPr>
        </p:nvSpPr>
        <p:spPr/>
        <p:txBody>
          <a:bodyPr>
            <a:normAutofit/>
          </a:bodyPr>
          <a:lstStyle/>
          <a:p>
            <a:pPr>
              <a:defRPr/>
            </a:pPr>
            <a:endParaRPr lang="zh-CN" altLang="en-US" sz="1900" dirty="0" smtClean="0"/>
          </a:p>
        </p:txBody>
      </p:sp>
      <p:sp>
        <p:nvSpPr>
          <p:cNvPr id="6148" name="AutoShape 6" descr="http://t10.baidu.com/it/u=2350381035,1981956148&amp;fm=23&amp;gp=0.jpg"/>
          <p:cNvSpPr>
            <a:spLocks noChangeAspect="1" noChangeArrowheads="1"/>
          </p:cNvSpPr>
          <p:nvPr/>
        </p:nvSpPr>
        <p:spPr bwMode="auto">
          <a:xfrm>
            <a:off x="188034" y="-151686"/>
            <a:ext cx="384069" cy="320041"/>
          </a:xfrm>
          <a:prstGeom prst="rect">
            <a:avLst/>
          </a:prstGeom>
          <a:noFill/>
          <a:ln w="9525">
            <a:noFill/>
            <a:miter lim="800000"/>
          </a:ln>
        </p:spPr>
        <p:txBody>
          <a:bodyPr lIns="106985" tIns="53492" rIns="106985" bIns="53492"/>
          <a:lstStyle/>
          <a:p>
            <a:endParaRPr lang="zh-CN" altLang="en-US"/>
          </a:p>
        </p:txBody>
      </p:sp>
      <p:sp>
        <p:nvSpPr>
          <p:cNvPr id="6149" name="AutoShape 8" descr="http://t10.baidu.com/it/u=2350381035,1981956148&amp;fm=23&amp;gp=0.jpg"/>
          <p:cNvSpPr>
            <a:spLocks noChangeAspect="1" noChangeArrowheads="1"/>
          </p:cNvSpPr>
          <p:nvPr/>
        </p:nvSpPr>
        <p:spPr bwMode="auto">
          <a:xfrm>
            <a:off x="188034" y="-151686"/>
            <a:ext cx="384069" cy="320041"/>
          </a:xfrm>
          <a:prstGeom prst="rect">
            <a:avLst/>
          </a:prstGeom>
          <a:noFill/>
          <a:ln w="9525">
            <a:noFill/>
            <a:miter lim="800000"/>
          </a:ln>
        </p:spPr>
        <p:txBody>
          <a:bodyPr lIns="106985" tIns="53492" rIns="106985" bIns="53492"/>
          <a:lstStyle/>
          <a:p>
            <a:endParaRPr lang="zh-CN" altLang="en-US"/>
          </a:p>
        </p:txBody>
      </p:sp>
      <p:pic>
        <p:nvPicPr>
          <p:cNvPr id="8" name="Picture 13"/>
          <p:cNvPicPr>
            <a:picLocks noChangeAspect="1" noChangeArrowheads="1"/>
          </p:cNvPicPr>
          <p:nvPr/>
        </p:nvPicPr>
        <p:blipFill>
          <a:blip r:embed="rId1"/>
          <a:srcRect/>
          <a:stretch>
            <a:fillRect/>
          </a:stretch>
        </p:blipFill>
        <p:spPr bwMode="auto">
          <a:xfrm>
            <a:off x="1800597" y="1152178"/>
            <a:ext cx="8355360" cy="547260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normAutofit fontScale="90000"/>
          </a:bodyPr>
          <a:lstStyle/>
          <a:p>
            <a:r>
              <a:rPr lang="en-US" altLang="zh-CN" dirty="0" smtClean="0"/>
              <a:t>3</a:t>
            </a:r>
            <a:r>
              <a:rPr lang="zh-CN" altLang="en-US" dirty="0" smtClean="0"/>
              <a:t>、观察者模式</a:t>
            </a:r>
            <a:endParaRPr lang="en-US" altLang="zh-CN" sz="4200" dirty="0" smtClean="0"/>
          </a:p>
        </p:txBody>
      </p:sp>
      <p:sp>
        <p:nvSpPr>
          <p:cNvPr id="7171" name="内容占位符 4"/>
          <p:cNvSpPr>
            <a:spLocks noGrp="1"/>
          </p:cNvSpPr>
          <p:nvPr>
            <p:ph idx="1"/>
          </p:nvPr>
        </p:nvSpPr>
        <p:spPr/>
        <p:txBody>
          <a:bodyPr/>
          <a:lstStyle/>
          <a:p>
            <a:r>
              <a:rPr lang="en-US" altLang="zh-CN" sz="2000" dirty="0" smtClean="0"/>
              <a:t>3</a:t>
            </a:r>
            <a:r>
              <a:rPr lang="zh-CN" altLang="en-US" sz="2000" dirty="0" smtClean="0"/>
              <a:t>、观察者模式作用</a:t>
            </a:r>
            <a:endParaRPr lang="en-US" altLang="zh-CN" sz="2000" dirty="0" smtClean="0"/>
          </a:p>
          <a:p>
            <a:r>
              <a:rPr lang="zh-CN" altLang="en-US" sz="1900" dirty="0" smtClean="0"/>
              <a:t>观察者模式在被观察者和观察者之间建立一个抽象的耦合。被观察者角色所知道的只是一个具体观察者列表。</a:t>
            </a:r>
            <a:r>
              <a:rPr lang="en-US" sz="1900" dirty="0" smtClean="0"/>
              <a:t> </a:t>
            </a:r>
            <a:endParaRPr lang="zh-CN" altLang="en-US" sz="1900" dirty="0" smtClean="0"/>
          </a:p>
          <a:p>
            <a:r>
              <a:rPr lang="en-US" sz="1900" dirty="0" smtClean="0"/>
              <a:t> </a:t>
            </a:r>
            <a:r>
              <a:rPr lang="zh-CN" altLang="en-US" sz="1900" dirty="0" smtClean="0"/>
              <a:t>由于被观察者和观察者没有紧密地耦合在一起，因此它们可以属于不同的抽象化层次。如果被观察者和观察者都被扔到一起，那么这个对象必然跨越抽象化和具体化层次。</a:t>
            </a:r>
            <a:r>
              <a:rPr lang="en-US" sz="1900" dirty="0" smtClean="0"/>
              <a:t> </a:t>
            </a:r>
            <a:endParaRPr lang="zh-CN" altLang="en-US" sz="1900" dirty="0" smtClean="0"/>
          </a:p>
          <a:p>
            <a:r>
              <a:rPr lang="en-US" sz="1900" dirty="0" smtClean="0"/>
              <a:t> </a:t>
            </a:r>
            <a:r>
              <a:rPr lang="zh-CN" altLang="en-US" sz="1900" dirty="0" smtClean="0"/>
              <a:t>观察者模式支持广播通讯。被观察者会向所有的登记过的观察者发出通知。</a:t>
            </a:r>
            <a:endParaRPr lang="zh-CN" altLang="en-US" sz="1900" dirty="0" smtClean="0"/>
          </a:p>
          <a:p>
            <a:endParaRPr lang="en-US" altLang="zh-CN" sz="19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pPr>
              <a:buNone/>
            </a:pPr>
            <a:r>
              <a:rPr lang="en-US" altLang="zh-CN" sz="2400" dirty="0" smtClean="0"/>
              <a:t>1</a:t>
            </a:r>
            <a:r>
              <a:rPr lang="zh-CN" altLang="en-US" sz="2400" dirty="0" smtClean="0"/>
              <a:t>、</a:t>
            </a:r>
            <a:r>
              <a:rPr lang="en-US" altLang="zh-CN" sz="2400" dirty="0" smtClean="0"/>
              <a:t>GUI</a:t>
            </a:r>
            <a:r>
              <a:rPr lang="zh-CN" altLang="en-US" sz="2400" dirty="0" smtClean="0"/>
              <a:t>组件介绍</a:t>
            </a:r>
            <a:endParaRPr lang="en-US" altLang="zh-CN" sz="2400" dirty="0" smtClean="0"/>
          </a:p>
          <a:p>
            <a:pPr>
              <a:buNone/>
            </a:pPr>
            <a:r>
              <a:rPr lang="en-US" altLang="zh-CN" sz="2400" dirty="0" smtClean="0"/>
              <a:t>2</a:t>
            </a:r>
            <a:r>
              <a:rPr lang="zh-CN" altLang="en-US" sz="2400" dirty="0" smtClean="0"/>
              <a:t>、事件处理</a:t>
            </a:r>
            <a:endParaRPr lang="en-US" altLang="zh-CN" sz="2400" dirty="0" smtClean="0"/>
          </a:p>
          <a:p>
            <a:pPr>
              <a:buNone/>
            </a:pPr>
            <a:r>
              <a:rPr lang="en-US" altLang="zh-CN" sz="2400" dirty="0" smtClean="0"/>
              <a:t>3</a:t>
            </a:r>
            <a:r>
              <a:rPr lang="zh-CN" altLang="en-US" sz="2400" dirty="0" smtClean="0"/>
              <a:t>、观察者模式</a:t>
            </a:r>
            <a:endParaRPr lang="en-US" altLang="zh-CN" sz="2400" dirty="0" smtClean="0"/>
          </a:p>
          <a:p>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codingk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01章 Java开发入门">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codingke</Template>
  <TotalTime>0</TotalTime>
  <Words>1002</Words>
  <Application>WPS 演示</Application>
  <PresentationFormat>自定义</PresentationFormat>
  <Paragraphs>75</Paragraphs>
  <Slides>10</Slides>
  <Notes>4</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10</vt:i4>
      </vt:variant>
    </vt:vector>
  </HeadingPairs>
  <TitlesOfParts>
    <vt:vector size="18" baseType="lpstr">
      <vt:lpstr>Arial</vt:lpstr>
      <vt:lpstr>宋体</vt:lpstr>
      <vt:lpstr>Wingdings</vt:lpstr>
      <vt:lpstr>微软雅黑</vt:lpstr>
      <vt:lpstr>黑体</vt:lpstr>
      <vt:lpstr>Calibri</vt:lpstr>
      <vt:lpstr>1_codingke</vt:lpstr>
      <vt:lpstr>第01章 Java开发入门</vt:lpstr>
      <vt:lpstr>第18章：GUI事件处理</vt:lpstr>
      <vt:lpstr>课程大纲</vt:lpstr>
      <vt:lpstr>1、GUI组件介绍</vt:lpstr>
      <vt:lpstr>2、事件处理</vt:lpstr>
      <vt:lpstr>3、观察者模式</vt:lpstr>
      <vt:lpstr>3、观察者模式</vt:lpstr>
      <vt:lpstr>3、观察者模式</vt:lpstr>
      <vt:lpstr>3、观察者模式</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Windows 用户</dc:creator>
  <cp:lastModifiedBy>vince</cp:lastModifiedBy>
  <cp:revision>48</cp:revision>
  <dcterms:created xsi:type="dcterms:W3CDTF">2014-03-25T02:54:00Z</dcterms:created>
  <dcterms:modified xsi:type="dcterms:W3CDTF">2017-07-05T01:40:30Z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