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88" r:id="rId6"/>
    <p:sldId id="289" r:id="rId7"/>
    <p:sldId id="290" r:id="rId8"/>
    <p:sldId id="286" r:id="rId9"/>
    <p:sldId id="25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effectLst/>
                <a:sym typeface="+mn-ea"/>
              </a:rPr>
              <a:t>【进入页面】</a:t>
            </a:r>
            <a:endParaRPr lang="zh-CN" altLang="zh-CN" dirty="0" smtClean="0"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/>
        </p:nvSpPr>
        <p:spPr>
          <a:xfrm>
            <a:off x="838200" y="1916430"/>
            <a:ext cx="10515600" cy="1733550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框架实战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第一章 </a:t>
            </a:r>
            <a:r>
              <a:rPr lang="en-US" altLang="zh-CN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入门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 </a:t>
            </a:r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Spring是一个非常活跃的开源框架</a:t>
            </a:r>
            <a:endParaRPr lang="zh-CN" altLang="en-US"/>
          </a:p>
          <a:p>
            <a:r>
              <a:rPr lang="zh-CN" altLang="en-US">
                <a:sym typeface="+mn-ea"/>
              </a:rPr>
              <a:t>由Rod Johnson开发</a:t>
            </a:r>
            <a:endParaRPr lang="zh-CN" altLang="en-US"/>
          </a:p>
          <a:p>
            <a:r>
              <a:rPr lang="zh-CN" altLang="en-US"/>
              <a:t>帮助分离项目组件之间的依赖关系</a:t>
            </a:r>
            <a:endParaRPr lang="zh-CN" altLang="en-US"/>
          </a:p>
          <a:p>
            <a:r>
              <a:rPr lang="zh-CN" altLang="en-US"/>
              <a:t>它的主要目地是简化企业开发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t>IoC</a:t>
            </a:r>
          </a:p>
          <a:p>
            <a:pPr lvl="1"/>
            <a:r>
              <a:t>Inversion of Control </a:t>
            </a:r>
          </a:p>
          <a:p>
            <a:pPr lvl="1"/>
            <a:r>
              <a:t>控制反转</a:t>
            </a:r>
          </a:p>
          <a:p>
            <a:r>
              <a:t>DI</a:t>
            </a:r>
          </a:p>
          <a:p>
            <a:pPr lvl="1"/>
            <a:r>
              <a:t>Dependency Injection</a:t>
            </a:r>
          </a:p>
          <a:p>
            <a:pPr lvl="1"/>
            <a:r>
              <a:t>依赖注入</a:t>
            </a:r>
          </a:p>
          <a:p>
            <a:r>
              <a:t>AOP</a:t>
            </a:r>
          </a:p>
          <a:p>
            <a:pPr lvl="1"/>
            <a:r>
              <a:t>Aspect Oriented Programming </a:t>
            </a:r>
          </a:p>
          <a:p>
            <a:pPr lvl="1"/>
            <a:r>
              <a:t>面向切面编程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的组成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31795" y="1238885"/>
            <a:ext cx="6618605" cy="47186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入门程序</a:t>
            </a:r>
            <a:endParaRPr lang="zh-CN" altLang="en-US"/>
          </a:p>
          <a:p>
            <a:pPr lvl="1"/>
            <a:r>
              <a:rPr lang="zh-CN" altLang="en-US" sz="2400"/>
              <a:t>注解</a:t>
            </a:r>
            <a:endParaRPr lang="zh-CN" altLang="en-US" sz="2400"/>
          </a:p>
          <a:p>
            <a:pPr lvl="1"/>
            <a:r>
              <a:rPr lang="en-US" altLang="zh-CN" sz="2400"/>
              <a:t>xml</a:t>
            </a:r>
            <a:endParaRPr lang="en-US" altLang="zh-CN" sz="2400"/>
          </a:p>
          <a:p>
            <a:r>
              <a:rPr lang="en-US" altLang="zh-CN"/>
              <a:t>Spring</a:t>
            </a:r>
            <a:r>
              <a:rPr lang="zh-CN" altLang="en-US"/>
              <a:t>简介</a:t>
            </a:r>
            <a:endParaRPr lang="zh-CN" altLang="en-US"/>
          </a:p>
          <a:p>
            <a:pPr lvl="1"/>
            <a:r>
              <a:rPr lang="en-US" altLang="zh-CN"/>
              <a:t>IOC</a:t>
            </a:r>
            <a:r>
              <a:rPr lang="zh-CN" altLang="en-US"/>
              <a:t>和</a:t>
            </a:r>
            <a:r>
              <a:rPr lang="en-US" altLang="zh-CN"/>
              <a:t>DI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的基本模块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Log4j</a:t>
            </a:r>
            <a:endParaRPr lang="en-US" altLang="zh-CN" sz="2800">
              <a:sym typeface="+mn-ea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1_空白设计模板</vt:lpstr>
      <vt:lpstr>2_空白设计模板</vt:lpstr>
      <vt:lpstr>PowerPoint 演示文稿</vt:lpstr>
      <vt:lpstr>什么是 Spring</vt:lpstr>
      <vt:lpstr>核心概念</vt:lpstr>
      <vt:lpstr>Spring 的组成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姚环</cp:lastModifiedBy>
  <cp:revision>279</cp:revision>
  <dcterms:created xsi:type="dcterms:W3CDTF">2017-08-29T10:31:00Z</dcterms:created>
  <dcterms:modified xsi:type="dcterms:W3CDTF">2018-02-04T03:50:51Z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