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89" r:id="rId6"/>
    <p:sldId id="316" r:id="rId7"/>
    <p:sldId id="319" r:id="rId8"/>
    <p:sldId id="321" r:id="rId9"/>
    <p:sldId id="25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effectLst/>
                <a:sym typeface="+mn-ea"/>
              </a:rPr>
              <a:t>【进入页面】</a:t>
            </a:r>
            <a:endParaRPr lang="zh-CN" altLang="zh-CN" dirty="0" smtClean="0"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/>
        </p:nvSpPr>
        <p:spPr>
          <a:xfrm>
            <a:off x="838200" y="1916430"/>
            <a:ext cx="10515600" cy="1733550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框架实战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第三章 </a:t>
            </a:r>
            <a:r>
              <a:rPr lang="en-US" altLang="zh-CN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Java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装配</a:t>
            </a:r>
            <a:endParaRPr lang="en-US" altLang="zh-CN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无法使用自动装配的场景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如果想将第三方库中的组件装配到应用程序中，则没有办法在第三方类上添加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@Compenent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@Autowired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等注解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解决方案：显示装配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显示装配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>
                <a:sym typeface="+mn-ea"/>
              </a:rPr>
              <a:t>在Java中进行显示的配置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在XML中进行显示的配置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</a:t>
            </a:r>
            <a:r>
              <a:rPr lang="en-US" altLang="zh-CN"/>
              <a:t>JavaConfig</a:t>
            </a:r>
            <a:r>
              <a:rPr lang="zh-CN" altLang="en-US"/>
              <a:t>装配的歧义性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lvl="1"/>
            <a:r>
              <a:rPr lang="zh-CN" altLang="en-US" sz="2800">
                <a:sym typeface="+mn-ea"/>
              </a:rPr>
              <a:t>首选</a:t>
            </a:r>
            <a:r>
              <a:rPr lang="en-US" altLang="zh-CN" sz="2800">
                <a:sym typeface="+mn-ea"/>
              </a:rPr>
              <a:t>bean</a:t>
            </a:r>
            <a:endParaRPr lang="en-US" altLang="zh-CN" sz="2800"/>
          </a:p>
          <a:p>
            <a:pPr lvl="1"/>
            <a:r>
              <a:rPr lang="zh-CN" altLang="en-US"/>
              <a:t>在声明类的时候使用@Primary</a:t>
            </a:r>
            <a:endParaRPr lang="zh-CN" altLang="en-US"/>
          </a:p>
          <a:p>
            <a:pPr lvl="1"/>
            <a:r>
              <a:rPr lang="zh-CN" altLang="en-US"/>
              <a:t>只能定义一个</a:t>
            </a:r>
            <a:r>
              <a:rPr lang="zh-CN" altLang="en-US">
                <a:sym typeface="+mn-ea"/>
              </a:rPr>
              <a:t>@Primary</a:t>
            </a:r>
            <a:endParaRPr lang="zh-CN" altLang="en-US"/>
          </a:p>
          <a:p>
            <a:pPr lvl="0"/>
            <a:r>
              <a:rPr lang="zh-CN" altLang="en-US"/>
              <a:t>使用限定符</a:t>
            </a:r>
            <a:endParaRPr lang="zh-CN" altLang="en-US"/>
          </a:p>
          <a:p>
            <a:pPr lvl="1"/>
            <a:r>
              <a:rPr lang="zh-CN" altLang="en-US" sz="2400"/>
              <a:t>在声明的时候和装配的时候分别使用 </a:t>
            </a:r>
            <a:r>
              <a:rPr lang="en-US" altLang="zh-CN" sz="2400"/>
              <a:t>@Qualifier</a:t>
            </a:r>
            <a:endParaRPr lang="en-US" altLang="zh-CN" sz="2400"/>
          </a:p>
          <a:p>
            <a:pPr lvl="0"/>
            <a:r>
              <a:rPr lang="zh-CN" altLang="en-US"/>
              <a:t>使用限定符和</a:t>
            </a:r>
            <a:r>
              <a:rPr lang="en-US" altLang="zh-CN"/>
              <a:t>bean id</a:t>
            </a:r>
            <a:endParaRPr lang="en-US" altLang="zh-CN"/>
          </a:p>
          <a:p>
            <a:pPr lvl="1"/>
            <a:r>
              <a:rPr lang="zh-CN" altLang="en-US" sz="2400"/>
              <a:t>在声明的时候指定</a:t>
            </a:r>
            <a:r>
              <a:rPr lang="en-US" altLang="zh-CN" sz="2400"/>
              <a:t>bean</a:t>
            </a:r>
            <a:r>
              <a:rPr lang="zh-CN" altLang="en-US" sz="2400"/>
              <a:t>的</a:t>
            </a:r>
            <a:r>
              <a:rPr lang="en-US" altLang="zh-CN" sz="2400"/>
              <a:t>id</a:t>
            </a:r>
            <a:r>
              <a:rPr lang="zh-CN" altLang="en-US" sz="2400"/>
              <a:t>（默认的</a:t>
            </a:r>
            <a:r>
              <a:rPr lang="en-US" altLang="zh-CN" sz="2400"/>
              <a:t>id</a:t>
            </a:r>
            <a:r>
              <a:rPr lang="zh-CN" altLang="en-US" sz="2400"/>
              <a:t>是首写字母小写的类名）</a:t>
            </a:r>
            <a:endParaRPr lang="zh-CN" altLang="en-US" sz="2400"/>
          </a:p>
          <a:p>
            <a:pPr lvl="1"/>
            <a:r>
              <a:rPr lang="zh-CN" altLang="en-US" sz="2400"/>
              <a:t>在装配的时候使用</a:t>
            </a:r>
            <a:r>
              <a:rPr lang="en-US" altLang="zh-CN">
                <a:sym typeface="+mn-ea"/>
              </a:rPr>
              <a:t>@Qualifier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JavaConfig</a:t>
            </a:r>
            <a:endParaRPr lang="en-US" altLang="zh-CN"/>
          </a:p>
          <a:p>
            <a:pPr lvl="1"/>
            <a:r>
              <a:rPr lang="en-US" altLang="zh-CN"/>
              <a:t>@Configuration</a:t>
            </a:r>
            <a:endParaRPr lang="en-US" altLang="zh-CN"/>
          </a:p>
          <a:p>
            <a:pPr lvl="1"/>
            <a:r>
              <a:rPr lang="en-US" altLang="zh-CN"/>
              <a:t>@Bean</a:t>
            </a:r>
            <a:endParaRPr lang="en-US" altLang="zh-CN"/>
          </a:p>
          <a:p>
            <a:pPr lvl="0"/>
            <a:r>
              <a:rPr lang="zh-CN" altLang="en-US"/>
              <a:t>依赖注入</a:t>
            </a:r>
            <a:endParaRPr lang="zh-CN" altLang="en-US"/>
          </a:p>
          <a:p>
            <a:pPr lvl="1"/>
            <a:r>
              <a:rPr lang="zh-CN" altLang="en-US"/>
              <a:t>构造函数</a:t>
            </a:r>
            <a:endParaRPr lang="zh-CN" altLang="en-US"/>
          </a:p>
          <a:p>
            <a:pPr lvl="1"/>
            <a:r>
              <a:rPr lang="en-US" altLang="zh-CN"/>
              <a:t>setter</a:t>
            </a:r>
            <a:endParaRPr lang="en-US" altLang="zh-CN"/>
          </a:p>
          <a:p>
            <a:pPr lvl="1"/>
            <a:r>
              <a:rPr lang="zh-CN" altLang="en-US"/>
              <a:t>任意方法</a:t>
            </a:r>
            <a:endParaRPr lang="zh-CN" altLang="en-US"/>
          </a:p>
          <a:p>
            <a:pPr lvl="0"/>
            <a:r>
              <a:rPr lang="zh-CN" altLang="en-US"/>
              <a:t>装配过程的歧义性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1_空白设计模板</vt:lpstr>
      <vt:lpstr>2_空白设计模板</vt:lpstr>
      <vt:lpstr>PowerPoint 演示文稿</vt:lpstr>
      <vt:lpstr>无法使用自动装配的场景</vt:lpstr>
      <vt:lpstr>显示装配</vt:lpstr>
      <vt:lpstr>处理JavaConfig装配的歧义性</vt:lpstr>
      <vt:lpstr>JavaConfig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姚环</cp:lastModifiedBy>
  <cp:revision>343</cp:revision>
  <dcterms:created xsi:type="dcterms:W3CDTF">2017-08-29T10:31:00Z</dcterms:created>
  <dcterms:modified xsi:type="dcterms:W3CDTF">2018-01-31T08:28:05Z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