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89" r:id="rId6"/>
    <p:sldId id="316" r:id="rId7"/>
    <p:sldId id="321" r:id="rId8"/>
    <p:sldId id="320" r:id="rId9"/>
    <p:sldId id="322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effectLst/>
                <a:sym typeface="+mn-ea"/>
              </a:rPr>
              <a:t>【进入页面】</a:t>
            </a:r>
            <a:endParaRPr lang="zh-CN" altLang="zh-CN" dirty="0" smtClean="0"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/>
        </p:nvSpPr>
        <p:spPr>
          <a:xfrm>
            <a:off x="838200" y="1916430"/>
            <a:ext cx="10515600" cy="1733550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框架实战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第四章 </a:t>
            </a:r>
            <a:r>
              <a:rPr lang="en-US" altLang="zh-CN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XML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装配</a:t>
            </a:r>
            <a:endParaRPr lang="en-US" altLang="zh-CN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 </a:t>
            </a:r>
            <a:r>
              <a:rPr lang="zh-CN" altLang="en-US"/>
              <a:t>和 </a:t>
            </a:r>
            <a:r>
              <a:rPr lang="en-US" altLang="zh-CN"/>
              <a:t>name 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整个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属性就是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的名字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nam</a:t>
            </a:r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可以使用分号、空格或逗号分隔开，每个部分是一个别名。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通过任何别名都可以获取到bean对象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通过构造函数依赖注入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ym typeface="+mn-ea"/>
              </a:rPr>
              <a:t>&lt;constructor-arg&gt;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c- </a:t>
            </a:r>
            <a:r>
              <a:rPr lang="zh-CN" altLang="en-US">
                <a:sym typeface="+mn-ea"/>
              </a:rPr>
              <a:t>名称空间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  <a:p>
            <a:r>
              <a:rPr lang="en-US" altLang="zh-CN"/>
              <a:t>set</a:t>
            </a:r>
            <a:endParaRPr lang="en-US" altLang="zh-CN"/>
          </a:p>
          <a:p>
            <a:r>
              <a:rPr lang="en-US" altLang="zh-CN"/>
              <a:t>map</a:t>
            </a:r>
            <a:endParaRPr lang="en-US" altLang="zh-CN"/>
          </a:p>
          <a:p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属性注入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ym typeface="+mn-ea"/>
              </a:rPr>
              <a:t>&lt;property&gt;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p- </a:t>
            </a:r>
            <a:r>
              <a:rPr lang="zh-CN" altLang="en-US">
                <a:sym typeface="+mn-ea"/>
              </a:rPr>
              <a:t>名称空间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util-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名称空间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三种装配方式总结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自动装配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装配</a:t>
            </a:r>
            <a:endParaRPr lang="zh-CN" altLang="en-US"/>
          </a:p>
          <a:p>
            <a:r>
              <a:rPr lang="en-US" altLang="zh-CN"/>
              <a:t>XML</a:t>
            </a:r>
            <a:r>
              <a:rPr lang="zh-CN" altLang="en-US"/>
              <a:t>装配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1_空白设计模板</vt:lpstr>
      <vt:lpstr>2_空白设计模板</vt:lpstr>
      <vt:lpstr>PowerPoint 演示文稿</vt:lpstr>
      <vt:lpstr>id 和 name 的区别</vt:lpstr>
      <vt:lpstr>通过构造函数依赖注入</vt:lpstr>
      <vt:lpstr>集合注入</vt:lpstr>
      <vt:lpstr>属性注入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姚环</cp:lastModifiedBy>
  <cp:revision>358</cp:revision>
  <dcterms:created xsi:type="dcterms:W3CDTF">2017-08-29T10:31:00Z</dcterms:created>
  <dcterms:modified xsi:type="dcterms:W3CDTF">2018-02-07T08:55:19Z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