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89" r:id="rId6"/>
    <p:sldId id="325" r:id="rId7"/>
    <p:sldId id="25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 dirty="0" smtClean="0">
                <a:effectLst/>
                <a:sym typeface="+mn-ea"/>
              </a:rPr>
              <a:t>【进入页面】</a:t>
            </a:r>
            <a:endParaRPr lang="zh-CN" altLang="zh-CN" dirty="0" smtClean="0"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0480" y="-62230"/>
            <a:ext cx="12281535" cy="6999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结束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8255"/>
            <a:ext cx="12252960" cy="689419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首页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85" y="-7620"/>
            <a:ext cx="12284710" cy="691197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1208405"/>
            <a:ext cx="10516235" cy="4911725"/>
          </a:xfrm>
        </p:spPr>
        <p:txBody>
          <a:bodyPr/>
          <a:lstStyle>
            <a:lvl1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03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85" y="-5715"/>
            <a:ext cx="12176125" cy="687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C:\Users\coding1\Desktop\PPT\PHP.jpgPH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-2540" y="-5715"/>
            <a:ext cx="12236450" cy="6884035"/>
          </a:xfrm>
          <a:prstGeom prst="rect">
            <a:avLst/>
          </a:prstGeom>
        </p:spPr>
      </p:pic>
      <p:pic>
        <p:nvPicPr>
          <p:cNvPr id="12" name="图片 11" descr="iO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  <p:pic>
        <p:nvPicPr>
          <p:cNvPr id="13" name="图片 12" descr="jav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540" y="-5715"/>
            <a:ext cx="12236450" cy="68846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/>
        </p:nvSpPr>
        <p:spPr>
          <a:xfrm>
            <a:off x="838200" y="1916430"/>
            <a:ext cx="10515600" cy="1733550"/>
          </a:xfrm>
        </p:spPr>
        <p:txBody>
          <a:bodyPr anchor="ctr" anchorCtr="0"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Spring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框架实战</a:t>
            </a:r>
            <a:endParaRPr lang="zh-CN" altLang="en-US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第五章 </a:t>
            </a:r>
            <a:r>
              <a:rPr lang="en-US" altLang="zh-CN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- 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高级</a:t>
            </a:r>
            <a:r>
              <a:rPr lang="zh-CN" altLang="en-US" sz="36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装配</a:t>
            </a:r>
            <a:endParaRPr lang="en-US" altLang="zh-CN" sz="36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bean</a:t>
            </a:r>
            <a:r>
              <a:rPr lang="zh-CN" altLang="en-US"/>
              <a:t>的作用域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单例（</a:t>
            </a:r>
            <a:r>
              <a:rPr lang="en-US" altLang="zh-CN">
                <a:solidFill>
                  <a:schemeClr val="tx1"/>
                </a:solidFill>
              </a:rPr>
              <a:t>Sinleton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在整个应用程序中，只创建</a:t>
            </a:r>
            <a:r>
              <a:rPr lang="en-US" altLang="zh-CN" sz="2400">
                <a:solidFill>
                  <a:schemeClr val="tx1"/>
                </a:solidFill>
              </a:rPr>
              <a:t>bean</a:t>
            </a:r>
            <a:r>
              <a:rPr lang="zh-CN" altLang="en-US" sz="2400">
                <a:solidFill>
                  <a:schemeClr val="tx1"/>
                </a:solidFill>
              </a:rPr>
              <a:t>的一个实例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原型（</a:t>
            </a:r>
            <a:r>
              <a:rPr lang="en-US" altLang="zh-CN">
                <a:solidFill>
                  <a:schemeClr val="tx1"/>
                </a:solidFill>
              </a:rPr>
              <a:t>Prototype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每次注入或通过</a:t>
            </a:r>
            <a:r>
              <a:rPr lang="en-US" altLang="zh-CN" sz="2400">
                <a:solidFill>
                  <a:schemeClr val="tx1"/>
                </a:solidFill>
              </a:rPr>
              <a:t>Spring</a:t>
            </a:r>
            <a:r>
              <a:rPr lang="zh-CN" altLang="en-US" sz="2400">
                <a:solidFill>
                  <a:schemeClr val="tx1"/>
                </a:solidFill>
              </a:rPr>
              <a:t>上下文获取的时候，都会创建一个新的</a:t>
            </a:r>
            <a:r>
              <a:rPr lang="en-US" altLang="zh-CN" sz="2400">
                <a:solidFill>
                  <a:schemeClr val="tx1"/>
                </a:solidFill>
              </a:rPr>
              <a:t>bean</a:t>
            </a:r>
            <a:r>
              <a:rPr lang="zh-CN" altLang="en-US" sz="2400">
                <a:solidFill>
                  <a:schemeClr val="tx1"/>
                </a:solidFill>
              </a:rPr>
              <a:t>实例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会话（</a:t>
            </a:r>
            <a:r>
              <a:rPr lang="en-US" altLang="zh-CN">
                <a:solidFill>
                  <a:schemeClr val="tx1"/>
                </a:solidFill>
              </a:rPr>
              <a:t>Session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在</a:t>
            </a:r>
            <a:r>
              <a:rPr lang="en-US" altLang="zh-CN" sz="2400">
                <a:solidFill>
                  <a:schemeClr val="tx1"/>
                </a:solidFill>
              </a:rPr>
              <a:t>Web</a:t>
            </a:r>
            <a:r>
              <a:rPr lang="zh-CN" altLang="en-US" sz="2400">
                <a:solidFill>
                  <a:schemeClr val="tx1"/>
                </a:solidFill>
              </a:rPr>
              <a:t>应用中，为每个会话创建一个</a:t>
            </a:r>
            <a:r>
              <a:rPr lang="en-US" altLang="zh-CN" sz="2400">
                <a:solidFill>
                  <a:schemeClr val="tx1"/>
                </a:solidFill>
              </a:rPr>
              <a:t>bean</a:t>
            </a:r>
            <a:r>
              <a:rPr lang="zh-CN" altLang="en-US" sz="2400">
                <a:solidFill>
                  <a:schemeClr val="tx1"/>
                </a:solidFill>
              </a:rPr>
              <a:t>实例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请求（</a:t>
            </a:r>
            <a:r>
              <a:rPr lang="en-US" altLang="zh-CN">
                <a:solidFill>
                  <a:schemeClr val="tx1"/>
                </a:solidFill>
              </a:rPr>
              <a:t>request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Web</a:t>
            </a:r>
            <a:r>
              <a:rPr lang="zh-CN" altLang="en-US">
                <a:solidFill>
                  <a:schemeClr val="tx1"/>
                </a:solidFill>
              </a:rPr>
              <a:t>应用中，为每个请求创建一个</a:t>
            </a:r>
            <a:r>
              <a:rPr lang="en-US" altLang="zh-CN">
                <a:solidFill>
                  <a:schemeClr val="tx1"/>
                </a:solidFill>
              </a:rPr>
              <a:t>bean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1_空白设计模板</vt:lpstr>
      <vt:lpstr>2_空白设计模板</vt:lpstr>
      <vt:lpstr>PowerPoint 演示文稿</vt:lpstr>
      <vt:lpstr>id 和 name 的区别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helen</dc:creator>
  <cp:lastModifiedBy>姚环</cp:lastModifiedBy>
  <cp:revision>360</cp:revision>
  <dcterms:created xsi:type="dcterms:W3CDTF">2017-08-29T10:31:00Z</dcterms:created>
  <dcterms:modified xsi:type="dcterms:W3CDTF">2018-02-07T08:54:48Z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