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878787"/>
    <a:srgbClr val="0C0C0C"/>
    <a:srgbClr val="27FDFD"/>
    <a:srgbClr val="93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05B96-CC75-4D70-AD1E-8438CC95178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ABC2C-FD1D-439F-AF2F-8A618CE8D9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28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0B69C-089F-405C-87CD-03DE855C1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FA5714-A425-42AC-B0DC-EE146B6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A27B2F-CC35-42CF-BA25-02F283FA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8B5481-6EBC-4140-B66A-FA2E78D6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7E1413-9EC0-4711-A223-2C8F215C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30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21AE-6EAD-4004-B217-B985EB12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F70D58-064A-465C-B9B8-B43EFD8E0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E98C3B-172C-46D6-A523-1D86F36C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F28C76-7612-4CA4-8597-FDBE4C25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B7EF8-EB3A-462B-AD59-5E88E403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18A0B2-2DAB-400E-9A03-496D27EE5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FDEBD6-21A0-46B8-ADA0-0EC3FA9BE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2ACE6-F7F5-447D-9099-F1733B5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E2801-65EA-4C01-927E-3C7D5F64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0540C-4135-4772-9C03-5A95FD9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46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0DB66-9C82-4A68-8A2C-9BBB22E9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88D2B8-672B-48C5-88E0-4772E97A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90A7C-8D3B-49B7-911A-AA85A393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29E53-A66C-4019-A4BD-B6B1D30C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56855-8266-4F33-A905-4C90DAEC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3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A9D643-EC56-479E-8E3D-649ADE76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6B404B-E7C0-4C96-9366-430EDC73E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AFC73-5E88-454F-805B-903BE211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2715C7-5F5C-4272-B090-7582389A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A07A7-FFBC-4F63-956A-261889B8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30E2A-DCC8-4C61-8F72-E56E1809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4DBC45-294B-40EF-BDF2-90B8C47DF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7FD6B3-1BAD-410C-814D-1BA7D385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0AA1B5-D9A1-4F3C-BE34-14B279B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326DA-BF0D-45FB-BE7F-E1883915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81AB30-BD3C-4075-961D-E938C2D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08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F7A73-662A-4C09-A93C-C0ABF663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6AB658-F284-42C3-8C80-BED098B5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39118B-0916-46A2-A812-C731F69C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8F9CD9-39A9-423E-9ECA-C682D21F7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CB6AEE-7678-4611-9BC4-D8D1952CF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8407F3-08A5-40D8-BC66-765129BE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746985-A5ED-4F32-B48A-1B664FAD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CEF97F-63EC-48F4-894C-3735BF13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92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29F50-8A08-48F3-9BA2-A5FC28D0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25CCAB-B742-41B6-9078-C05A07FA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B2FE7C-A2D2-447A-B36F-368EEA98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2A936A-3A9F-4531-AE45-8213228F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1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23ED7-73A4-4D01-8008-9CF2812A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79BC68-8EDD-4018-B00A-39A35C5E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8C1382-CAE0-4F64-84E0-0110A9D5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8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C9911-5020-4D9A-8AC3-8B5193ED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193FF-A64A-4DCF-823B-00ECEA09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72665-F965-4E36-A387-55BC92EA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3E5B3C-9EF8-4187-AC54-6FB318A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1CC881-3FBA-4CC3-8951-9FE0554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CC6AD0-DA87-4FD7-99E3-720C0FA0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3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E1EDC-99B5-4352-8B19-AA4ECD81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ECC109-0CED-4A21-BCAF-CEDAAE0F0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FD2697-C87E-4F72-88EF-EB5223A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99D1A-D41D-4167-A10B-D640B2D7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1355F-B568-4A63-A356-DCA5226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431EC8-D5DB-4F1A-B362-DEDFCC5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98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EA2FAD-F09C-402E-B203-EDEF65E5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835E31-44C2-4D9A-BABC-D5CA13A1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1A32E-8CC1-4B00-81B2-211CCE90C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0378-9D82-48B6-8A03-4681BCAA14FB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736111-9B94-4099-9FAB-B40B9F9CB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4037C-9A52-4F51-9EC5-133455CF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DF3B-8F02-4AF7-B7EB-470CB75C2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d-ten.vercel.app/" TargetMode="External"/><Relationship Id="rId2" Type="http://schemas.openxmlformats.org/officeDocument/2006/relationships/hyperlink" Target="https://github.com/tony0831-L/op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DE35D49-D7AB-4D34-A271-D386C6D3207B}"/>
              </a:ext>
            </a:extLst>
          </p:cNvPr>
          <p:cNvSpPr txBox="1"/>
          <p:nvPr/>
        </p:nvSpPr>
        <p:spPr>
          <a:xfrm>
            <a:off x="3031749" y="2305098"/>
            <a:ext cx="58491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800" u="sng" dirty="0">
                <a:solidFill>
                  <a:srgbClr val="333333"/>
                </a:solidFill>
              </a:rPr>
              <a:t>F</a:t>
            </a:r>
            <a:r>
              <a:rPr lang="en-US" altLang="zh-TW" sz="8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inal </a:t>
            </a:r>
            <a:r>
              <a:rPr lang="en-US" altLang="zh-TW" sz="8800" u="sng" dirty="0">
                <a:solidFill>
                  <a:srgbClr val="333333"/>
                </a:solidFill>
              </a:rPr>
              <a:t>P</a:t>
            </a:r>
            <a:r>
              <a:rPr lang="en-US" altLang="zh-TW" sz="88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roject</a:t>
            </a:r>
            <a:endParaRPr lang="zh-TW" altLang="en-US" sz="88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3D15B4-B9E3-40C5-AD3D-9268C251AB3B}"/>
              </a:ext>
            </a:extLst>
          </p:cNvPr>
          <p:cNvSpPr txBox="1"/>
          <p:nvPr/>
        </p:nvSpPr>
        <p:spPr>
          <a:xfrm>
            <a:off x="3171449" y="4064000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878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409631024</a:t>
            </a:r>
            <a:r>
              <a:rPr lang="zh-TW" altLang="en-US" sz="3200" dirty="0">
                <a:solidFill>
                  <a:srgbClr val="878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200" dirty="0">
                <a:solidFill>
                  <a:srgbClr val="8787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劉悅堂</a:t>
            </a:r>
          </a:p>
        </p:txBody>
      </p:sp>
    </p:spTree>
    <p:extLst>
      <p:ext uri="{BB962C8B-B14F-4D97-AF65-F5344CB8AC3E}">
        <p14:creationId xmlns:p14="http://schemas.microsoft.com/office/powerpoint/2010/main" val="292526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8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2616130" y="1499043"/>
            <a:ext cx="3980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ithub</a:t>
            </a:r>
            <a:r>
              <a:rPr lang="en-US" altLang="zh-TW" sz="6000" b="0" i="0" u="sng" dirty="0">
                <a:solidFill>
                  <a:schemeClr val="bg1"/>
                </a:solidFill>
              </a:rPr>
              <a:t>R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</a:t>
            </a:r>
            <a:r>
              <a:rPr lang="en-US" altLang="zh-TW" sz="60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6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01171F-B097-4DCA-BF99-827B61721C01}"/>
              </a:ext>
            </a:extLst>
          </p:cNvPr>
          <p:cNvSpPr txBox="1"/>
          <p:nvPr/>
        </p:nvSpPr>
        <p:spPr>
          <a:xfrm>
            <a:off x="2616130" y="2634779"/>
            <a:ext cx="6922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https://github.com/tony0831-L/opd</a:t>
            </a:r>
            <a:endParaRPr lang="zh-TW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D546C7-6DA3-41AC-A341-BC105446EAA4}"/>
              </a:ext>
            </a:extLst>
          </p:cNvPr>
          <p:cNvSpPr txBox="1"/>
          <p:nvPr/>
        </p:nvSpPr>
        <p:spPr>
          <a:xfrm>
            <a:off x="2616130" y="3551441"/>
            <a:ext cx="3980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b="0" i="0" u="sng" dirty="0">
                <a:solidFill>
                  <a:schemeClr val="bg1"/>
                </a:solidFill>
                <a:effectLst/>
              </a:rPr>
              <a:t>V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ercel</a:t>
            </a:r>
            <a:r>
              <a:rPr lang="en-US" altLang="zh-TW" sz="6000" b="0" i="0" u="sng" dirty="0">
                <a:solidFill>
                  <a:schemeClr val="bg1"/>
                </a:solidFill>
                <a:effectLst/>
              </a:rPr>
              <a:t>R</a:t>
            </a:r>
            <a:r>
              <a:rPr lang="en-US" altLang="zh-TW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</a:t>
            </a:r>
            <a:r>
              <a:rPr lang="en-US" altLang="zh-TW" sz="60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6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16C174-88B4-4008-BE53-4B4AA3D15757}"/>
              </a:ext>
            </a:extLst>
          </p:cNvPr>
          <p:cNvSpPr txBox="1"/>
          <p:nvPr/>
        </p:nvSpPr>
        <p:spPr>
          <a:xfrm>
            <a:off x="2616130" y="4777615"/>
            <a:ext cx="532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https://opd-ten.vercel.app/</a:t>
            </a:r>
            <a:endParaRPr lang="zh-TW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820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06400" y="337187"/>
            <a:ext cx="324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</a:t>
            </a:r>
            <a:r>
              <a:rPr lang="zh-TW" altLang="en-US" sz="5400" b="0" i="0" u="sng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覽</a:t>
            </a:r>
            <a:endParaRPr lang="zh-TW" altLang="en-US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6432A27B-0668-4B76-A15E-5BC8E98071D0}"/>
              </a:ext>
            </a:extLst>
          </p:cNvPr>
          <p:cNvSpPr/>
          <p:nvPr/>
        </p:nvSpPr>
        <p:spPr>
          <a:xfrm>
            <a:off x="2373745" y="1963643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09C2A3C-8369-42C8-846E-7AFD37B8A4E4}"/>
              </a:ext>
            </a:extLst>
          </p:cNvPr>
          <p:cNvSpPr/>
          <p:nvPr/>
        </p:nvSpPr>
        <p:spPr>
          <a:xfrm>
            <a:off x="5162582" y="1927243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DD51B4D-6A69-49FE-8E04-8580D1071548}"/>
              </a:ext>
            </a:extLst>
          </p:cNvPr>
          <p:cNvSpPr/>
          <p:nvPr/>
        </p:nvSpPr>
        <p:spPr>
          <a:xfrm>
            <a:off x="7934916" y="1963643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形 14">
            <a:extLst>
              <a:ext uri="{FF2B5EF4-FFF2-40B4-BE49-F238E27FC236}">
                <a16:creationId xmlns:a16="http://schemas.microsoft.com/office/drawing/2014/main" id="{7CB9AFD5-BA22-4AE3-8C24-23238784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0072" y="2262703"/>
            <a:ext cx="1208633" cy="1208633"/>
          </a:xfrm>
          <a:prstGeom prst="rect">
            <a:avLst/>
          </a:prstGeom>
          <a:effectLst>
            <a:innerShdw blurRad="63500" dist="50800" dir="13500000">
              <a:prstClr val="black">
                <a:alpha val="44000"/>
              </a:prstClr>
            </a:innerShdw>
          </a:effectLst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18F4ED2D-BE2C-455D-AC9C-D46905F85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5254" y="2159915"/>
            <a:ext cx="1334655" cy="133465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40A646D2-9742-4B0F-B45E-F53363ACD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3157" y="2299103"/>
            <a:ext cx="1203517" cy="120351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637A48-81BA-4686-92CA-99A214933AFB}"/>
              </a:ext>
            </a:extLst>
          </p:cNvPr>
          <p:cNvSpPr txBox="1"/>
          <p:nvPr/>
        </p:nvSpPr>
        <p:spPr>
          <a:xfrm>
            <a:off x="2556502" y="38729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最新技術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3AED7D-58F7-4C10-B622-6AE6F8A0E88C}"/>
              </a:ext>
            </a:extLst>
          </p:cNvPr>
          <p:cNvSpPr txBox="1"/>
          <p:nvPr/>
        </p:nvSpPr>
        <p:spPr>
          <a:xfrm>
            <a:off x="5354695" y="387296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CEA381-6115-44D9-B36F-B2664718206D}"/>
              </a:ext>
            </a:extLst>
          </p:cNvPr>
          <p:cNvSpPr txBox="1"/>
          <p:nvPr/>
        </p:nvSpPr>
        <p:spPr>
          <a:xfrm>
            <a:off x="8127029" y="38763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開源項目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5D3413-DD86-41CF-A5A9-8E16FDAC2AC9}"/>
              </a:ext>
            </a:extLst>
          </p:cNvPr>
          <p:cNvSpPr txBox="1"/>
          <p:nvPr/>
        </p:nvSpPr>
        <p:spPr>
          <a:xfrm>
            <a:off x="1985271" y="4301605"/>
            <a:ext cx="2576947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Vue.js Ver3.0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串接高雄市政府公開資料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並配合實時渲染至頁面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42BB0A0-1EB1-4123-9745-D9CBAA679568}"/>
              </a:ext>
            </a:extLst>
          </p:cNvPr>
          <p:cNvSpPr txBox="1"/>
          <p:nvPr/>
        </p:nvSpPr>
        <p:spPr>
          <a:xfrm>
            <a:off x="4774107" y="4301604"/>
            <a:ext cx="2576947" cy="1703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以高雄市政府旅遊網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同步更新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Ubike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達到訊息完整傳遞之目的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CEAE86E-282F-4D6F-ACAF-FBAA13CE9DB6}"/>
              </a:ext>
            </a:extLst>
          </p:cNvPr>
          <p:cNvSpPr txBox="1"/>
          <p:nvPr/>
        </p:nvSpPr>
        <p:spPr>
          <a:xfrm>
            <a:off x="7546441" y="4338003"/>
            <a:ext cx="2576947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項目依賴的庫與技術和完整的代碼皆公開在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515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8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105563" y="2766350"/>
            <a:ext cx="3980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b="0" i="0" u="sng" dirty="0">
                <a:solidFill>
                  <a:schemeClr val="bg1"/>
                </a:solidFill>
                <a:effectLst/>
                <a:latin typeface="+mn-ea"/>
              </a:rPr>
              <a:t>項目</a:t>
            </a:r>
            <a:r>
              <a:rPr lang="zh-TW" altLang="en-US" sz="6000" b="0" i="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一覽</a:t>
            </a:r>
            <a:endParaRPr lang="zh-TW" altLang="en-US" sz="60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60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06400" y="337187"/>
            <a:ext cx="324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一覽</a:t>
            </a:r>
            <a:endParaRPr lang="zh-TW" altLang="en-US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FEDB65D-80B7-4ED8-A61F-F792DFD39071}"/>
              </a:ext>
            </a:extLst>
          </p:cNvPr>
          <p:cNvSpPr/>
          <p:nvPr/>
        </p:nvSpPr>
        <p:spPr>
          <a:xfrm>
            <a:off x="3195004" y="2314626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460BD2E-0A49-4900-81B1-B1C62A0FCCEB}"/>
              </a:ext>
            </a:extLst>
          </p:cNvPr>
          <p:cNvSpPr txBox="1"/>
          <p:nvPr/>
        </p:nvSpPr>
        <p:spPr>
          <a:xfrm>
            <a:off x="3299796" y="4190923"/>
            <a:ext cx="17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 Vue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8619E7-9DEF-4E76-9A43-AF72581A3FC1}"/>
              </a:ext>
            </a:extLst>
          </p:cNvPr>
          <p:cNvSpPr txBox="1"/>
          <p:nvPr/>
        </p:nvSpPr>
        <p:spPr>
          <a:xfrm>
            <a:off x="2845242" y="4652588"/>
            <a:ext cx="257694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主頁視圖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2535C6B-AC38-41E9-9585-AB51CEE86153}"/>
              </a:ext>
            </a:extLst>
          </p:cNvPr>
          <p:cNvSpPr/>
          <p:nvPr/>
        </p:nvSpPr>
        <p:spPr>
          <a:xfrm>
            <a:off x="6918583" y="2312588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B9C2754-BDAB-4DE0-BF2D-DBB62C8F74A2}"/>
              </a:ext>
            </a:extLst>
          </p:cNvPr>
          <p:cNvSpPr txBox="1"/>
          <p:nvPr/>
        </p:nvSpPr>
        <p:spPr>
          <a:xfrm>
            <a:off x="7120054" y="4190923"/>
            <a:ext cx="1408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sub. Vue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63A4FD2-64B0-4738-BBD5-632E7C8EC5BD}"/>
              </a:ext>
            </a:extLst>
          </p:cNvPr>
          <p:cNvSpPr txBox="1"/>
          <p:nvPr/>
        </p:nvSpPr>
        <p:spPr>
          <a:xfrm>
            <a:off x="6535715" y="4652588"/>
            <a:ext cx="257694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分頁視圖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37C33E0-B2AD-4231-8238-B635262CE714}"/>
              </a:ext>
            </a:extLst>
          </p:cNvPr>
          <p:cNvSpPr txBox="1"/>
          <p:nvPr/>
        </p:nvSpPr>
        <p:spPr>
          <a:xfrm>
            <a:off x="5507836" y="2714323"/>
            <a:ext cx="8018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D32156-DB1B-4B00-8D44-FF83CEFBEB9E}"/>
              </a:ext>
            </a:extLst>
          </p:cNvPr>
          <p:cNvSpPr txBox="1"/>
          <p:nvPr/>
        </p:nvSpPr>
        <p:spPr>
          <a:xfrm>
            <a:off x="3559440" y="2983793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2EF039-40C6-442B-9106-84BB3016033C}"/>
              </a:ext>
            </a:extLst>
          </p:cNvPr>
          <p:cNvSpPr txBox="1"/>
          <p:nvPr/>
        </p:nvSpPr>
        <p:spPr>
          <a:xfrm>
            <a:off x="7447326" y="2986232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Sub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867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4F9525-2B90-4428-BFDF-F51EC1BEAD06}"/>
              </a:ext>
            </a:extLst>
          </p:cNvPr>
          <p:cNvSpPr/>
          <p:nvPr/>
        </p:nvSpPr>
        <p:spPr>
          <a:xfrm>
            <a:off x="1334654" y="1394690"/>
            <a:ext cx="9522691" cy="4858327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06400" y="337187"/>
            <a:ext cx="324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路由</a:t>
            </a:r>
            <a:endParaRPr lang="zh-TW" altLang="en-US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9FD4710-6653-4DDE-B5B4-2B818EC8C0F4}"/>
              </a:ext>
            </a:extLst>
          </p:cNvPr>
          <p:cNvSpPr txBox="1"/>
          <p:nvPr/>
        </p:nvSpPr>
        <p:spPr>
          <a:xfrm>
            <a:off x="2341602" y="1623250"/>
            <a:ext cx="750879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{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  path: </a:t>
            </a:r>
            <a:r>
              <a:rPr lang="en-US" altLang="zh-TW" sz="28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'/'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,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  name: </a:t>
            </a:r>
            <a:r>
              <a:rPr lang="en-US" altLang="zh-TW" sz="28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'Home'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,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  component: () </a:t>
            </a:r>
            <a:r>
              <a:rPr lang="en-US" altLang="zh-TW" sz="28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=&gt;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 </a:t>
            </a:r>
            <a:r>
              <a:rPr lang="en-US" altLang="zh-TW" sz="28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import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( </a:t>
            </a:r>
            <a:r>
              <a:rPr lang="en-US" altLang="zh-TW" sz="28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'../views/Home.vue'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)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},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{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  path:</a:t>
            </a:r>
            <a:r>
              <a:rPr lang="en-US" altLang="zh-TW" sz="28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'/sub'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,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  name: </a:t>
            </a:r>
            <a:r>
              <a:rPr lang="en-US" altLang="zh-TW" sz="28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'sub'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,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  component: () </a:t>
            </a:r>
            <a:r>
              <a:rPr lang="en-US" altLang="zh-TW" sz="28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=&gt;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 </a:t>
            </a:r>
            <a:r>
              <a:rPr lang="en-US" altLang="zh-TW" sz="2800" b="0" dirty="0">
                <a:solidFill>
                  <a:srgbClr val="569C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import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( </a:t>
            </a:r>
            <a:r>
              <a:rPr lang="en-US" altLang="zh-TW" sz="28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'../views/</a:t>
            </a:r>
            <a:r>
              <a:rPr lang="en-US" altLang="zh-TW" sz="2800" b="0" dirty="0" err="1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sub.vue</a:t>
            </a:r>
            <a:r>
              <a:rPr lang="en-US" altLang="zh-TW" sz="2800" b="0" dirty="0">
                <a:solidFill>
                  <a:srgbClr val="CE91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'</a:t>
            </a:r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)</a:t>
            </a:r>
          </a:p>
          <a:p>
            <a:r>
              <a:rPr lang="en-US" altLang="zh-TW" sz="2800" b="0" dirty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"/>
              </a:rPr>
              <a:t>  }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DF311B-D057-4F14-85CD-566146A40A3E}"/>
              </a:ext>
            </a:extLst>
          </p:cNvPr>
          <p:cNvSpPr txBox="1"/>
          <p:nvPr/>
        </p:nvSpPr>
        <p:spPr>
          <a:xfrm>
            <a:off x="7259782" y="861287"/>
            <a:ext cx="359756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Vue3.0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新特性實現懶加載</a:t>
            </a:r>
          </a:p>
        </p:txBody>
      </p:sp>
    </p:spTree>
    <p:extLst>
      <p:ext uri="{BB962C8B-B14F-4D97-AF65-F5344CB8AC3E}">
        <p14:creationId xmlns:p14="http://schemas.microsoft.com/office/powerpoint/2010/main" val="37630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06399" y="337187"/>
            <a:ext cx="4588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5400" b="0" i="0" u="sng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組件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一覽</a:t>
            </a:r>
            <a:endParaRPr lang="zh-TW" altLang="en-US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FEDB65D-80B7-4ED8-A61F-F792DFD39071}"/>
              </a:ext>
            </a:extLst>
          </p:cNvPr>
          <p:cNvSpPr/>
          <p:nvPr/>
        </p:nvSpPr>
        <p:spPr>
          <a:xfrm>
            <a:off x="756161" y="2311456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460BD2E-0A49-4900-81B1-B1C62A0FCCEB}"/>
              </a:ext>
            </a:extLst>
          </p:cNvPr>
          <p:cNvSpPr txBox="1"/>
          <p:nvPr/>
        </p:nvSpPr>
        <p:spPr>
          <a:xfrm>
            <a:off x="860953" y="4187753"/>
            <a:ext cx="186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header. Vue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8619E7-9DEF-4E76-9A43-AF72581A3FC1}"/>
              </a:ext>
            </a:extLst>
          </p:cNvPr>
          <p:cNvSpPr txBox="1"/>
          <p:nvPr/>
        </p:nvSpPr>
        <p:spPr>
          <a:xfrm>
            <a:off x="406399" y="4649418"/>
            <a:ext cx="257694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組件</a:t>
            </a: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2535C6B-AC38-41E9-9585-AB51CEE86153}"/>
              </a:ext>
            </a:extLst>
          </p:cNvPr>
          <p:cNvSpPr/>
          <p:nvPr/>
        </p:nvSpPr>
        <p:spPr>
          <a:xfrm>
            <a:off x="3572307" y="2278135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B9C2754-BDAB-4DE0-BF2D-DBB62C8F74A2}"/>
              </a:ext>
            </a:extLst>
          </p:cNvPr>
          <p:cNvSpPr txBox="1"/>
          <p:nvPr/>
        </p:nvSpPr>
        <p:spPr>
          <a:xfrm>
            <a:off x="3773778" y="4156470"/>
            <a:ext cx="174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footer. Vue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63A4FD2-64B0-4738-BBD5-632E7C8EC5BD}"/>
              </a:ext>
            </a:extLst>
          </p:cNvPr>
          <p:cNvSpPr txBox="1"/>
          <p:nvPr/>
        </p:nvSpPr>
        <p:spPr>
          <a:xfrm>
            <a:off x="3189439" y="4618135"/>
            <a:ext cx="257694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組件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37C33E0-B2AD-4231-8238-B635262CE714}"/>
              </a:ext>
            </a:extLst>
          </p:cNvPr>
          <p:cNvSpPr txBox="1"/>
          <p:nvPr/>
        </p:nvSpPr>
        <p:spPr>
          <a:xfrm>
            <a:off x="5488302" y="2500460"/>
            <a:ext cx="801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BD32156-DB1B-4B00-8D44-FF83CEFBEB9E}"/>
              </a:ext>
            </a:extLst>
          </p:cNvPr>
          <p:cNvSpPr txBox="1"/>
          <p:nvPr/>
        </p:nvSpPr>
        <p:spPr>
          <a:xfrm>
            <a:off x="1093141" y="2967335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F2EF039-40C6-442B-9106-84BB3016033C}"/>
              </a:ext>
            </a:extLst>
          </p:cNvPr>
          <p:cNvSpPr txBox="1"/>
          <p:nvPr/>
        </p:nvSpPr>
        <p:spPr>
          <a:xfrm>
            <a:off x="3967706" y="2992902"/>
            <a:ext cx="107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85943FC-6E37-47A5-A074-9031AFD300A8}"/>
              </a:ext>
            </a:extLst>
          </p:cNvPr>
          <p:cNvSpPr/>
          <p:nvPr/>
        </p:nvSpPr>
        <p:spPr>
          <a:xfrm>
            <a:off x="6610695" y="2280173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C01C1C-4832-4C3B-AD4A-D65C79BD1069}"/>
              </a:ext>
            </a:extLst>
          </p:cNvPr>
          <p:cNvSpPr txBox="1"/>
          <p:nvPr/>
        </p:nvSpPr>
        <p:spPr>
          <a:xfrm>
            <a:off x="6715487" y="4156470"/>
            <a:ext cx="175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block. Vue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7F00A1-05FD-431C-8727-F1FA01BAFAC7}"/>
              </a:ext>
            </a:extLst>
          </p:cNvPr>
          <p:cNvSpPr txBox="1"/>
          <p:nvPr/>
        </p:nvSpPr>
        <p:spPr>
          <a:xfrm>
            <a:off x="6260933" y="4618135"/>
            <a:ext cx="2576947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單個景點組件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2F1BFA4-C0E4-4294-B894-B56C7DDD400D}"/>
              </a:ext>
            </a:extLst>
          </p:cNvPr>
          <p:cNvSpPr/>
          <p:nvPr/>
        </p:nvSpPr>
        <p:spPr>
          <a:xfrm>
            <a:off x="9426841" y="2246852"/>
            <a:ext cx="1800000" cy="1800000"/>
          </a:xfrm>
          <a:prstGeom prst="ellipse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D5E78FD-90DF-4681-A914-FBD089CDDE5E}"/>
              </a:ext>
            </a:extLst>
          </p:cNvPr>
          <p:cNvSpPr txBox="1"/>
          <p:nvPr/>
        </p:nvSpPr>
        <p:spPr>
          <a:xfrm>
            <a:off x="9628312" y="4125187"/>
            <a:ext cx="153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map. Vue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5DA1B8B-C682-4636-BF03-0594560E1A03}"/>
              </a:ext>
            </a:extLst>
          </p:cNvPr>
          <p:cNvSpPr txBox="1"/>
          <p:nvPr/>
        </p:nvSpPr>
        <p:spPr>
          <a:xfrm>
            <a:off x="9043973" y="4586852"/>
            <a:ext cx="2576947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地圖組件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googleMapApi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3EC8CA6-6EFE-4264-83AB-B0DE7F1595FA}"/>
              </a:ext>
            </a:extLst>
          </p:cNvPr>
          <p:cNvSpPr txBox="1"/>
          <p:nvPr/>
        </p:nvSpPr>
        <p:spPr>
          <a:xfrm>
            <a:off x="8499509" y="2655331"/>
            <a:ext cx="8018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7CDCE35-1222-4EA3-B4D7-E80D383C631C}"/>
              </a:ext>
            </a:extLst>
          </p:cNvPr>
          <p:cNvSpPr txBox="1"/>
          <p:nvPr/>
        </p:nvSpPr>
        <p:spPr>
          <a:xfrm>
            <a:off x="7066741" y="29473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43D05B9-1F0C-4A07-9E37-92009B9B288C}"/>
              </a:ext>
            </a:extLst>
          </p:cNvPr>
          <p:cNvSpPr txBox="1"/>
          <p:nvPr/>
        </p:nvSpPr>
        <p:spPr>
          <a:xfrm>
            <a:off x="9955584" y="292049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FA02544-968A-4BB8-8B39-AF89D107811E}"/>
              </a:ext>
            </a:extLst>
          </p:cNvPr>
          <p:cNvSpPr txBox="1"/>
          <p:nvPr/>
        </p:nvSpPr>
        <p:spPr>
          <a:xfrm>
            <a:off x="2644975" y="2644169"/>
            <a:ext cx="8018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146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4498725B-213C-47EB-8643-CCBA6481E13D}"/>
              </a:ext>
            </a:extLst>
          </p:cNvPr>
          <p:cNvSpPr/>
          <p:nvPr/>
        </p:nvSpPr>
        <p:spPr>
          <a:xfrm>
            <a:off x="1334654" y="1394690"/>
            <a:ext cx="9522691" cy="4858327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06399" y="337187"/>
            <a:ext cx="4588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工具模組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一覽</a:t>
            </a:r>
            <a:endParaRPr lang="zh-TW" altLang="en-US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A78DAEE-6DCF-407A-AF80-CB06FE72BCAE}"/>
              </a:ext>
            </a:extLst>
          </p:cNvPr>
          <p:cNvSpPr txBox="1"/>
          <p:nvPr/>
        </p:nvSpPr>
        <p:spPr>
          <a:xfrm>
            <a:off x="1796472" y="1561695"/>
            <a:ext cx="148399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類內部初始化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getter(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景點資訊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)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不對外暴露</a:t>
            </a:r>
            <a:endParaRPr lang="zh-TW" altLang="en-US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async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privateGetsta(){…}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類內部初始化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getter(ubike)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不對外暴露</a:t>
            </a:r>
            <a:endParaRPr lang="zh-TW" altLang="en-US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async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privateGetbike(){….}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類內部初始化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初始化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sta,bike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在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storge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中的資料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)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不對外暴露</a:t>
            </a:r>
            <a:endParaRPr lang="zh-TW" altLang="en-US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privateinit(){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  setSta({});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  setBike({})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重寫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toString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方法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後續較驗使用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)</a:t>
            </a:r>
            <a:endParaRPr lang="zh-TW" altLang="en-US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toString(){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{Bike:getBike().length,Sta:getSta().length}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0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4498725B-213C-47EB-8643-CCBA6481E13D}"/>
              </a:ext>
            </a:extLst>
          </p:cNvPr>
          <p:cNvSpPr/>
          <p:nvPr/>
        </p:nvSpPr>
        <p:spPr>
          <a:xfrm>
            <a:off x="1334654" y="1394690"/>
            <a:ext cx="9522691" cy="5126123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173B54-633B-43C4-95A1-114DE61FCE5E}"/>
              </a:ext>
            </a:extLst>
          </p:cNvPr>
          <p:cNvSpPr txBox="1"/>
          <p:nvPr/>
        </p:nvSpPr>
        <p:spPr>
          <a:xfrm>
            <a:off x="406399" y="337187"/>
            <a:ext cx="45886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zh-TW" altLang="en-US" sz="5400" u="sng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工具模組</a:t>
            </a:r>
            <a:r>
              <a:rPr lang="zh-TW" altLang="en-US" sz="5400" b="0" i="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一覽</a:t>
            </a:r>
            <a:endParaRPr lang="zh-TW" altLang="en-US" sz="5400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1A30BF3-6DD2-4FCB-899E-3F3B4C9B186A}"/>
              </a:ext>
            </a:extLst>
          </p:cNvPr>
          <p:cNvSpPr txBox="1"/>
          <p:nvPr/>
        </p:nvSpPr>
        <p:spPr>
          <a:xfrm>
            <a:off x="1944914" y="1394690"/>
            <a:ext cx="109873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初始化方法</a:t>
            </a:r>
            <a:endParaRPr lang="zh-TW" altLang="en-US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init(){…}</a:t>
            </a:r>
            <a:b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景點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Setter</a:t>
            </a:r>
            <a:endParaRPr lang="en-US" altLang="zh-TW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setSta(data){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  localStorage.setItem(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Source Han Sans"/>
              </a:rPr>
              <a:t>"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Source Han Sans"/>
              </a:rPr>
              <a:t>sta"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Source Han Sans"/>
              </a:rPr>
              <a:t>,JSON.stringify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(data))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}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//UbikeSetter</a:t>
            </a:r>
            <a:endParaRPr lang="en-US" altLang="zh-TW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setBike(data){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  localStorage.setItem(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Source Han Sans"/>
              </a:rPr>
              <a:t>"Bike"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,JSON.stringify(data))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}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Source Han Sans"/>
              </a:rPr>
              <a:t>景點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Setter</a:t>
            </a:r>
            <a:endParaRPr lang="en-US" altLang="zh-TW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Source Han Sans"/>
              </a:rPr>
              <a:t>getSta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Source Han Sans"/>
              </a:rPr>
              <a:t>JSON.parse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Source Han Sans"/>
              </a:rPr>
              <a:t>localStorage.getItem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Source Han Sans"/>
              </a:rPr>
              <a:t>"sta"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}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Source Han Sans"/>
              </a:rPr>
              <a:t>//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Source Han Sans"/>
              </a:rPr>
              <a:t>Ubikegetter</a:t>
            </a:r>
            <a:endParaRPr lang="en-US" altLang="zh-TW" b="0" dirty="0">
              <a:solidFill>
                <a:srgbClr val="D4D4D4"/>
              </a:solidFill>
              <a:effectLst/>
              <a:latin typeface="Source Han Sans"/>
            </a:endParaRPr>
          </a:p>
          <a:p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Source Han Sans"/>
              </a:rPr>
              <a:t>getBike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(){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 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Source Han Sans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 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Source Han Sans"/>
              </a:rPr>
              <a:t>JSON.parse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(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Source Han Sans"/>
              </a:rPr>
              <a:t>localStorage.getItem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Source Han Sans"/>
              </a:rPr>
              <a:t>"Bike"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))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  <a:t>}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Source Han Sans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Source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84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407</Words>
  <Application>Microsoft Office PowerPoint</Application>
  <PresentationFormat>寬螢幕</PresentationFormat>
  <Paragraphs>83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Source Han Sans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劉悅堂</dc:creator>
  <cp:lastModifiedBy>劉悅堂</cp:lastModifiedBy>
  <cp:revision>11</cp:revision>
  <dcterms:created xsi:type="dcterms:W3CDTF">2021-12-28T13:41:24Z</dcterms:created>
  <dcterms:modified xsi:type="dcterms:W3CDTF">2022-01-16T07:58:07Z</dcterms:modified>
</cp:coreProperties>
</file>