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C0C0C"/>
    <a:srgbClr val="27FDFD"/>
    <a:srgbClr val="93F9FB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05B96-CC75-4D70-AD1E-8438CC95178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ABC2C-FD1D-439F-AF2F-8A618CE8D9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28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ABC2C-FD1D-439F-AF2F-8A618CE8D9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95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0B69C-089F-405C-87CD-03DE855C1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FA5714-A425-42AC-B0DC-EE146B6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27B2F-CC35-42CF-BA25-02F283FA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8B5481-6EBC-4140-B66A-FA2E78D6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7E1413-9EC0-4711-A223-2C8F215C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3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921AE-6EAD-4004-B217-B985EB12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F70D58-064A-465C-B9B8-B43EFD8E0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E98C3B-172C-46D6-A523-1D86F36C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F28C76-7612-4CA4-8597-FDBE4C25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B7EF8-EB3A-462B-AD59-5E88E403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18A0B2-2DAB-400E-9A03-496D27EE5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FDEBD6-21A0-46B8-ADA0-0EC3FA9BE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2ACE6-F7F5-447D-9099-F1733B5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9E2801-65EA-4C01-927E-3C7D5F64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80540C-4135-4772-9C03-5A95FD9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46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0DB66-9C82-4A68-8A2C-9BBB22E9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88D2B8-672B-48C5-88E0-4772E97A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90A7C-8D3B-49B7-911A-AA85A393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29E53-A66C-4019-A4BD-B6B1D30C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56855-8266-4F33-A905-4C90DAEC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3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9D643-EC56-479E-8E3D-649ADE76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6B404B-E7C0-4C96-9366-430EDC73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AFC73-5E88-454F-805B-903BE211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2715C7-5F5C-4272-B090-7582389A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8A07A7-FFBC-4F63-956A-261889B8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30E2A-DCC8-4C61-8F72-E56E1809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DBC45-294B-40EF-BDF2-90B8C47DF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7FD6B3-1BAD-410C-814D-1BA7D385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0AA1B5-D9A1-4F3C-BE34-14B279B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A326DA-BF0D-45FB-BE7F-E1883915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81AB30-BD3C-4075-961D-E938C2D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08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F7A73-662A-4C09-A93C-C0ABF663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6AB658-F284-42C3-8C80-BED098B5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39118B-0916-46A2-A812-C731F69C7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8F9CD9-39A9-423E-9ECA-C682D21F7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CB6AEE-7678-4611-9BC4-D8D1952CF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8407F3-08A5-40D8-BC66-765129BE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746985-A5ED-4F32-B48A-1B664FAD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CEF97F-63EC-48F4-894C-3735BF13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92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29F50-8A08-48F3-9BA2-A5FC28D0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25CCAB-B742-41B6-9078-C05A07FA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B2FE7C-A2D2-447A-B36F-368EEA98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2A936A-3A9F-4531-AE45-8213228F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1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23ED7-73A4-4D01-8008-9CF2812A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79BC68-8EDD-4018-B00A-39A35C5E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8C1382-CAE0-4F64-84E0-0110A9D5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85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C9911-5020-4D9A-8AC3-8B5193ED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193FF-A64A-4DCF-823B-00ECEA09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372665-F965-4E36-A387-55BC92EAB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3E5B3C-9EF8-4187-AC54-6FB318A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1CC881-3FBA-4CC3-8951-9FE05548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CC6AD0-DA87-4FD7-99E3-720C0FA0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73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E1EDC-99B5-4352-8B19-AA4ECD81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ECC109-0CED-4A21-BCAF-CEDAAE0F0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FD2697-C87E-4F72-88EF-EB5223A1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499D1A-D41D-4167-A10B-D640B2D7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1355F-B568-4A63-A356-DCA5226E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431EC8-D5DB-4F1A-B362-DEDFCC5F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9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EA2FAD-F09C-402E-B203-EDEF65E5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835E31-44C2-4D9A-BABC-D5CA13A1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61A32E-8CC1-4B00-81B2-211CCE90C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0378-9D82-48B6-8A03-4681BCAA14F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36111-9B94-4099-9FAB-B40B9F9CB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4037C-9A52-4F51-9EC5-133455CF5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y0831-L/op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d-ten.vercel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DE35D49-D7AB-4D34-A271-D386C6D3207B}"/>
              </a:ext>
            </a:extLst>
          </p:cNvPr>
          <p:cNvSpPr txBox="1"/>
          <p:nvPr/>
        </p:nvSpPr>
        <p:spPr>
          <a:xfrm>
            <a:off x="3171449" y="2317798"/>
            <a:ext cx="5849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u="sng" dirty="0">
                <a:solidFill>
                  <a:srgbClr val="333333"/>
                </a:solidFill>
              </a:rPr>
              <a:t>F</a:t>
            </a:r>
            <a:r>
              <a:rPr lang="en-US" altLang="zh-TW" sz="8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inal </a:t>
            </a:r>
            <a:r>
              <a:rPr lang="en-US" altLang="zh-TW" sz="8800" u="sng" dirty="0">
                <a:solidFill>
                  <a:srgbClr val="333333"/>
                </a:solidFill>
              </a:rPr>
              <a:t>P</a:t>
            </a:r>
            <a:r>
              <a:rPr lang="en-US" altLang="zh-TW" sz="8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roject</a:t>
            </a:r>
            <a:endParaRPr lang="zh-TW" altLang="en-US" sz="8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33D15B4-B9E3-40C5-AD3D-9268C251AB3B}"/>
              </a:ext>
            </a:extLst>
          </p:cNvPr>
          <p:cNvSpPr txBox="1"/>
          <p:nvPr/>
        </p:nvSpPr>
        <p:spPr>
          <a:xfrm>
            <a:off x="3171449" y="4064000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8787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409631024</a:t>
            </a:r>
            <a:r>
              <a:rPr lang="zh-TW" altLang="en-US" sz="3200" dirty="0">
                <a:solidFill>
                  <a:srgbClr val="8787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200" dirty="0">
                <a:solidFill>
                  <a:srgbClr val="8787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劉悅堂</a:t>
            </a:r>
          </a:p>
        </p:txBody>
      </p:sp>
    </p:spTree>
    <p:extLst>
      <p:ext uri="{BB962C8B-B14F-4D97-AF65-F5344CB8AC3E}">
        <p14:creationId xmlns:p14="http://schemas.microsoft.com/office/powerpoint/2010/main" val="292526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2634603" y="2090171"/>
            <a:ext cx="3980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60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ithub</a:t>
            </a:r>
            <a:r>
              <a:rPr lang="en-US" altLang="zh-TW" sz="6000" b="0" i="0" u="sng" dirty="0">
                <a:solidFill>
                  <a:schemeClr val="bg1"/>
                </a:solidFill>
              </a:rPr>
              <a:t>R</a:t>
            </a:r>
            <a:r>
              <a:rPr lang="en-US" altLang="zh-TW" sz="60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</a:t>
            </a:r>
            <a:r>
              <a:rPr lang="en-US" altLang="zh-TW" sz="60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6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01171F-B097-4DCA-BF99-827B61721C01}"/>
              </a:ext>
            </a:extLst>
          </p:cNvPr>
          <p:cNvSpPr txBox="1"/>
          <p:nvPr/>
        </p:nvSpPr>
        <p:spPr>
          <a:xfrm>
            <a:off x="2634603" y="3225907"/>
            <a:ext cx="692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https://github.com/tony0831-L/opd</a:t>
            </a:r>
            <a:endParaRPr lang="zh-TW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82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406400" y="337187"/>
            <a:ext cx="3241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5400" b="0" i="0" u="sng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項</a:t>
            </a:r>
            <a:r>
              <a:rPr lang="zh-TW" altLang="en-US" sz="54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r>
              <a:rPr lang="zh-TW" altLang="en-US" sz="5400" b="0" i="0" u="sng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54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覽</a:t>
            </a:r>
            <a:endParaRPr lang="zh-TW" altLang="en-US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D138BEB-7D4F-4077-B2A3-D1CBCB8D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70" y="2128180"/>
            <a:ext cx="1695687" cy="3658111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6432A27B-0668-4B76-A15E-5BC8E98071D0}"/>
              </a:ext>
            </a:extLst>
          </p:cNvPr>
          <p:cNvSpPr/>
          <p:nvPr/>
        </p:nvSpPr>
        <p:spPr>
          <a:xfrm>
            <a:off x="3546764" y="1931908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09C2A3C-8369-42C8-846E-7AFD37B8A4E4}"/>
              </a:ext>
            </a:extLst>
          </p:cNvPr>
          <p:cNvSpPr/>
          <p:nvPr/>
        </p:nvSpPr>
        <p:spPr>
          <a:xfrm>
            <a:off x="6335601" y="1895508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DD51B4D-6A69-49FE-8E04-8580D1071548}"/>
              </a:ext>
            </a:extLst>
          </p:cNvPr>
          <p:cNvSpPr/>
          <p:nvPr/>
        </p:nvSpPr>
        <p:spPr>
          <a:xfrm>
            <a:off x="9124438" y="1895508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形 14">
            <a:extLst>
              <a:ext uri="{FF2B5EF4-FFF2-40B4-BE49-F238E27FC236}">
                <a16:creationId xmlns:a16="http://schemas.microsoft.com/office/drawing/2014/main" id="{7CB9AFD5-BA22-4AE3-8C24-232387841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3091" y="2230968"/>
            <a:ext cx="1208633" cy="1208633"/>
          </a:xfrm>
          <a:prstGeom prst="rect">
            <a:avLst/>
          </a:prstGeom>
          <a:effectLst>
            <a:innerShdw blurRad="63500" dist="50800" dir="13500000">
              <a:prstClr val="black">
                <a:alpha val="44000"/>
              </a:prstClr>
            </a:innerShdw>
          </a:effectLst>
        </p:spPr>
      </p:pic>
      <p:pic>
        <p:nvPicPr>
          <p:cNvPr id="17" name="圖形 16">
            <a:extLst>
              <a:ext uri="{FF2B5EF4-FFF2-40B4-BE49-F238E27FC236}">
                <a16:creationId xmlns:a16="http://schemas.microsoft.com/office/drawing/2014/main" id="{18F4ED2D-BE2C-455D-AC9C-D46905F85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8273" y="2128180"/>
            <a:ext cx="1334655" cy="133465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40A646D2-9742-4B0F-B45E-F53363ACD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2679" y="2193748"/>
            <a:ext cx="1203517" cy="120351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37A48-81BA-4686-92CA-99A214933AFB}"/>
              </a:ext>
            </a:extLst>
          </p:cNvPr>
          <p:cNvSpPr txBox="1"/>
          <p:nvPr/>
        </p:nvSpPr>
        <p:spPr>
          <a:xfrm>
            <a:off x="3729521" y="38412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最新技術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3AED7D-58F7-4C10-B622-6AE6F8A0E88C}"/>
              </a:ext>
            </a:extLst>
          </p:cNvPr>
          <p:cNvSpPr txBox="1"/>
          <p:nvPr/>
        </p:nvSpPr>
        <p:spPr>
          <a:xfrm>
            <a:off x="6527714" y="38412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1CEA381-6115-44D9-B36F-B2664718206D}"/>
              </a:ext>
            </a:extLst>
          </p:cNvPr>
          <p:cNvSpPr txBox="1"/>
          <p:nvPr/>
        </p:nvSpPr>
        <p:spPr>
          <a:xfrm>
            <a:off x="9316551" y="38082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開源項目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15D3413-DD86-41CF-A5A9-8E16FDAC2AC9}"/>
              </a:ext>
            </a:extLst>
          </p:cNvPr>
          <p:cNvSpPr txBox="1"/>
          <p:nvPr/>
        </p:nvSpPr>
        <p:spPr>
          <a:xfrm>
            <a:off x="3158290" y="4269870"/>
            <a:ext cx="2576947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Vue.js Ver3.0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串接高雄市政府公開資料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並配合實時渲染至頁面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42BB0A0-1EB1-4123-9745-D9CBAA679568}"/>
              </a:ext>
            </a:extLst>
          </p:cNvPr>
          <p:cNvSpPr txBox="1"/>
          <p:nvPr/>
        </p:nvSpPr>
        <p:spPr>
          <a:xfrm>
            <a:off x="5947126" y="4269869"/>
            <a:ext cx="2576947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以高雄市政府旅遊網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同步更新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達到訊息完整傳遞之目的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CEAE86E-282F-4D6F-ACAF-FBAA13CE9DB6}"/>
              </a:ext>
            </a:extLst>
          </p:cNvPr>
          <p:cNvSpPr txBox="1"/>
          <p:nvPr/>
        </p:nvSpPr>
        <p:spPr>
          <a:xfrm>
            <a:off x="8735963" y="4269868"/>
            <a:ext cx="2576947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項目依賴的庫與技術和完整的代碼皆公開在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515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3277836" y="2147514"/>
            <a:ext cx="3980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b="0" i="0" u="sng" dirty="0">
                <a:solidFill>
                  <a:schemeClr val="bg1"/>
                </a:solidFill>
                <a:effectLst/>
              </a:rPr>
              <a:t>V</a:t>
            </a:r>
            <a:r>
              <a:rPr lang="en-US" altLang="zh-TW" sz="60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ercel</a:t>
            </a:r>
            <a:r>
              <a:rPr lang="en-US" altLang="zh-TW" sz="6000" b="0" i="0" u="sng" dirty="0">
                <a:solidFill>
                  <a:schemeClr val="bg1"/>
                </a:solidFill>
                <a:effectLst/>
              </a:rPr>
              <a:t>R</a:t>
            </a:r>
            <a:r>
              <a:rPr lang="en-US" altLang="zh-TW" sz="60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</a:t>
            </a:r>
            <a:r>
              <a:rPr lang="en-US" altLang="zh-TW" sz="60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6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01171F-B097-4DCA-BF99-827B61721C01}"/>
              </a:ext>
            </a:extLst>
          </p:cNvPr>
          <p:cNvSpPr txBox="1"/>
          <p:nvPr/>
        </p:nvSpPr>
        <p:spPr>
          <a:xfrm>
            <a:off x="3277836" y="3373688"/>
            <a:ext cx="532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https://opd-ten.vercel.app/</a:t>
            </a:r>
            <a:endParaRPr lang="zh-TW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71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315970" y="327952"/>
            <a:ext cx="3241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TW" altLang="en-US" sz="5400" b="0" i="0" u="sng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現</a:t>
            </a:r>
            <a:r>
              <a:rPr lang="zh-TW" altLang="en-US" sz="54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5400" u="sng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zh-TW" altLang="en-US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0247B30-D380-4103-A57E-30F49A598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43" y="1153968"/>
            <a:ext cx="6922910" cy="5278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1B366659-95C7-4C92-86A9-225FB5D6D2B0}"/>
              </a:ext>
            </a:extLst>
          </p:cNvPr>
          <p:cNvSpPr/>
          <p:nvPr/>
        </p:nvSpPr>
        <p:spPr>
          <a:xfrm>
            <a:off x="768115" y="3589314"/>
            <a:ext cx="615371" cy="62475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3EAAA75-279D-42F1-BBF3-D2C9A20C942C}"/>
              </a:ext>
            </a:extLst>
          </p:cNvPr>
          <p:cNvSpPr txBox="1"/>
          <p:nvPr/>
        </p:nvSpPr>
        <p:spPr>
          <a:xfrm>
            <a:off x="4630093" y="717961"/>
            <a:ext cx="236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+Ubike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功能展示</a:t>
            </a:r>
          </a:p>
        </p:txBody>
      </p:sp>
      <p:pic>
        <p:nvPicPr>
          <p:cNvPr id="21" name="圖形 20">
            <a:extLst>
              <a:ext uri="{FF2B5EF4-FFF2-40B4-BE49-F238E27FC236}">
                <a16:creationId xmlns:a16="http://schemas.microsoft.com/office/drawing/2014/main" id="{73110E74-8E9F-4FC8-B97D-F5E7544C4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12" y="3614101"/>
            <a:ext cx="575175" cy="575175"/>
          </a:xfrm>
          <a:prstGeom prst="rect">
            <a:avLst/>
          </a:prstGeom>
          <a:effectLst>
            <a:innerShdw blurRad="63500" dist="50800" dir="13500000">
              <a:prstClr val="black">
                <a:alpha val="31000"/>
              </a:prstClr>
            </a:innerShdw>
          </a:effec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580FF745-C0CF-4E45-9A43-E23C2F16F565}"/>
              </a:ext>
            </a:extLst>
          </p:cNvPr>
          <p:cNvSpPr txBox="1"/>
          <p:nvPr/>
        </p:nvSpPr>
        <p:spPr>
          <a:xfrm>
            <a:off x="525746" y="1764470"/>
            <a:ext cx="175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2AD1275-5E4B-4AE5-BCF9-C9667BAD7BD3}"/>
              </a:ext>
            </a:extLst>
          </p:cNvPr>
          <p:cNvSpPr txBox="1"/>
          <p:nvPr/>
        </p:nvSpPr>
        <p:spPr>
          <a:xfrm>
            <a:off x="1551220" y="2943105"/>
            <a:ext cx="243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整體畫面設計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DCADA5A-C7EA-434A-9ED5-55C5E8111C6E}"/>
              </a:ext>
            </a:extLst>
          </p:cNvPr>
          <p:cNvSpPr txBox="1"/>
          <p:nvPr/>
        </p:nvSpPr>
        <p:spPr>
          <a:xfrm>
            <a:off x="1528595" y="3670855"/>
            <a:ext cx="178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各組件設計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A350B9A-D0BF-4F11-9D98-5602416DD120}"/>
              </a:ext>
            </a:extLst>
          </p:cNvPr>
          <p:cNvSpPr txBox="1"/>
          <p:nvPr/>
        </p:nvSpPr>
        <p:spPr>
          <a:xfrm>
            <a:off x="1528595" y="4447199"/>
            <a:ext cx="243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業務邏輯之實現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ABDD1E8-ABF1-42CC-97B4-536B1C4B0DEE}"/>
              </a:ext>
            </a:extLst>
          </p:cNvPr>
          <p:cNvSpPr/>
          <p:nvPr/>
        </p:nvSpPr>
        <p:spPr>
          <a:xfrm>
            <a:off x="774394" y="4356032"/>
            <a:ext cx="615371" cy="62475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形 26">
            <a:extLst>
              <a:ext uri="{FF2B5EF4-FFF2-40B4-BE49-F238E27FC236}">
                <a16:creationId xmlns:a16="http://schemas.microsoft.com/office/drawing/2014/main" id="{86C163F3-F548-4562-B620-167BB16F7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491" y="4380819"/>
            <a:ext cx="575175" cy="575175"/>
          </a:xfrm>
          <a:prstGeom prst="rect">
            <a:avLst/>
          </a:prstGeom>
          <a:effectLst>
            <a:innerShdw blurRad="63500" dist="50800" dir="13500000">
              <a:prstClr val="black">
                <a:alpha val="31000"/>
              </a:prstClr>
            </a:innerShdw>
          </a:effectLst>
        </p:spPr>
      </p:pic>
      <p:sp>
        <p:nvSpPr>
          <p:cNvPr id="28" name="橢圓 27">
            <a:extLst>
              <a:ext uri="{FF2B5EF4-FFF2-40B4-BE49-F238E27FC236}">
                <a16:creationId xmlns:a16="http://schemas.microsoft.com/office/drawing/2014/main" id="{17D95AB5-2841-472F-A8C8-78A0C09D2145}"/>
              </a:ext>
            </a:extLst>
          </p:cNvPr>
          <p:cNvSpPr/>
          <p:nvPr/>
        </p:nvSpPr>
        <p:spPr>
          <a:xfrm>
            <a:off x="788214" y="2829038"/>
            <a:ext cx="615371" cy="62475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形 28">
            <a:extLst>
              <a:ext uri="{FF2B5EF4-FFF2-40B4-BE49-F238E27FC236}">
                <a16:creationId xmlns:a16="http://schemas.microsoft.com/office/drawing/2014/main" id="{FB921367-3A21-4AA1-8118-799454026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311" y="2853825"/>
            <a:ext cx="575175" cy="575175"/>
          </a:xfrm>
          <a:prstGeom prst="rect">
            <a:avLst/>
          </a:prstGeom>
          <a:effectLst>
            <a:innerShdw blurRad="63500" dist="50800" dir="13500000">
              <a:prstClr val="black">
                <a:alpha val="31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7829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315970" y="327952"/>
            <a:ext cx="3241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TW" altLang="en-US" sz="5400" b="0" i="0" u="sng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現</a:t>
            </a:r>
            <a:r>
              <a:rPr lang="zh-TW" altLang="en-US" sz="54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5400" u="sng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zh-TW" altLang="en-US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366659-95C7-4C92-86A9-225FB5D6D2B0}"/>
              </a:ext>
            </a:extLst>
          </p:cNvPr>
          <p:cNvSpPr/>
          <p:nvPr/>
        </p:nvSpPr>
        <p:spPr>
          <a:xfrm>
            <a:off x="768115" y="3589314"/>
            <a:ext cx="615371" cy="62475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3EAAA75-279D-42F1-BBF3-D2C9A20C942C}"/>
              </a:ext>
            </a:extLst>
          </p:cNvPr>
          <p:cNvSpPr txBox="1"/>
          <p:nvPr/>
        </p:nvSpPr>
        <p:spPr>
          <a:xfrm>
            <a:off x="5601643" y="114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內頁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80FF745-C0CF-4E45-9A43-E23C2F16F565}"/>
              </a:ext>
            </a:extLst>
          </p:cNvPr>
          <p:cNvSpPr txBox="1"/>
          <p:nvPr/>
        </p:nvSpPr>
        <p:spPr>
          <a:xfrm>
            <a:off x="525746" y="1764470"/>
            <a:ext cx="175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未完成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2AD1275-5E4B-4AE5-BCF9-C9667BAD7BD3}"/>
              </a:ext>
            </a:extLst>
          </p:cNvPr>
          <p:cNvSpPr txBox="1"/>
          <p:nvPr/>
        </p:nvSpPr>
        <p:spPr>
          <a:xfrm>
            <a:off x="1551220" y="2943105"/>
            <a:ext cx="243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各斷點樣式設計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DCADA5A-C7EA-434A-9ED5-55C5E8111C6E}"/>
              </a:ext>
            </a:extLst>
          </p:cNvPr>
          <p:cNvSpPr txBox="1"/>
          <p:nvPr/>
        </p:nvSpPr>
        <p:spPr>
          <a:xfrm>
            <a:off x="1528593" y="3670855"/>
            <a:ext cx="3320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過渡問題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A350B9A-D0BF-4F11-9D98-5602416DD120}"/>
              </a:ext>
            </a:extLst>
          </p:cNvPr>
          <p:cNvSpPr txBox="1"/>
          <p:nvPr/>
        </p:nvSpPr>
        <p:spPr>
          <a:xfrm>
            <a:off x="1528595" y="4447199"/>
            <a:ext cx="296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地標組件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之修改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ABDD1E8-ABF1-42CC-97B4-536B1C4B0DEE}"/>
              </a:ext>
            </a:extLst>
          </p:cNvPr>
          <p:cNvSpPr/>
          <p:nvPr/>
        </p:nvSpPr>
        <p:spPr>
          <a:xfrm>
            <a:off x="774394" y="4356032"/>
            <a:ext cx="615371" cy="62475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17D95AB5-2841-472F-A8C8-78A0C09D2145}"/>
              </a:ext>
            </a:extLst>
          </p:cNvPr>
          <p:cNvSpPr/>
          <p:nvPr/>
        </p:nvSpPr>
        <p:spPr>
          <a:xfrm>
            <a:off x="788214" y="2829038"/>
            <a:ext cx="615371" cy="62475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CF3F6A-1054-457D-9462-C51CD00F5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79" y="483419"/>
            <a:ext cx="5912777" cy="5940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形 5">
            <a:extLst>
              <a:ext uri="{FF2B5EF4-FFF2-40B4-BE49-F238E27FC236}">
                <a16:creationId xmlns:a16="http://schemas.microsoft.com/office/drawing/2014/main" id="{D4B7FF24-FCFC-4266-B47F-9349E20BB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224" y="2943105"/>
            <a:ext cx="386826" cy="386826"/>
          </a:xfrm>
          <a:prstGeom prst="rect">
            <a:avLst/>
          </a:prstGeom>
          <a:effectLst>
            <a:innerShdw blurRad="63500" dist="50800" dir="13500000">
              <a:prstClr val="black">
                <a:alpha val="19000"/>
              </a:prstClr>
            </a:innerShdw>
          </a:effectLst>
        </p:spPr>
      </p:pic>
      <p:pic>
        <p:nvPicPr>
          <p:cNvPr id="20" name="圖形 19">
            <a:extLst>
              <a:ext uri="{FF2B5EF4-FFF2-40B4-BE49-F238E27FC236}">
                <a16:creationId xmlns:a16="http://schemas.microsoft.com/office/drawing/2014/main" id="{0ABAEE2F-5EE0-42A9-83C1-D52E2BA8D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288" y="3708274"/>
            <a:ext cx="386826" cy="386826"/>
          </a:xfrm>
          <a:prstGeom prst="rect">
            <a:avLst/>
          </a:prstGeom>
          <a:effectLst>
            <a:innerShdw blurRad="63500" dist="50800" dir="13500000">
              <a:prstClr val="black">
                <a:alpha val="19000"/>
              </a:prstClr>
            </a:innerShdw>
          </a:effectLst>
        </p:spPr>
      </p:pic>
      <p:pic>
        <p:nvPicPr>
          <p:cNvPr id="30" name="圖形 29">
            <a:extLst>
              <a:ext uri="{FF2B5EF4-FFF2-40B4-BE49-F238E27FC236}">
                <a16:creationId xmlns:a16="http://schemas.microsoft.com/office/drawing/2014/main" id="{EC1C2BB2-335C-49CD-AA01-80158C20E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387" y="4474994"/>
            <a:ext cx="386826" cy="386826"/>
          </a:xfrm>
          <a:prstGeom prst="rect">
            <a:avLst/>
          </a:prstGeom>
          <a:effectLst>
            <a:innerShdw blurRad="63500" dist="50800" dir="135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3476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137</Words>
  <Application>Microsoft Office PowerPoint</Application>
  <PresentationFormat>寬螢幕</PresentationFormat>
  <Paragraphs>26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劉悅堂</dc:creator>
  <cp:lastModifiedBy>劉悅堂</cp:lastModifiedBy>
  <cp:revision>5</cp:revision>
  <dcterms:created xsi:type="dcterms:W3CDTF">2021-12-28T13:41:24Z</dcterms:created>
  <dcterms:modified xsi:type="dcterms:W3CDTF">2021-12-28T15:11:56Z</dcterms:modified>
</cp:coreProperties>
</file>