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5D1E8A-14B2-4F6B-96F4-437021B35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4248" y="2013675"/>
            <a:ext cx="9192076" cy="1313121"/>
          </a:xfrm>
        </p:spPr>
        <p:txBody>
          <a:bodyPr>
            <a:normAutofit/>
          </a:bodyPr>
          <a:lstStyle/>
          <a:p>
            <a:r>
              <a:rPr lang="zh-TW" altLang="en-US" sz="8800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期末網頁設計報告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4D2C3E6-9B5B-427E-9ED2-0CC53B0C06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2400" b="1" dirty="0"/>
              <a:t>40618201</a:t>
            </a:r>
            <a:r>
              <a:rPr lang="zh-TW" altLang="en-US" sz="2400" b="1" dirty="0"/>
              <a:t>簡宏哲    </a:t>
            </a:r>
            <a:r>
              <a:rPr lang="en-US" altLang="zh-TW" sz="2400" b="1" dirty="0"/>
              <a:t>40618229</a:t>
            </a:r>
            <a:r>
              <a:rPr lang="zh-TW" altLang="en-US" sz="2400" b="1" dirty="0"/>
              <a:t>董家瑋  </a:t>
            </a:r>
            <a:r>
              <a:rPr lang="en-US" altLang="zh-TW" sz="2400" b="1" dirty="0"/>
              <a:t>40618241</a:t>
            </a:r>
            <a:r>
              <a:rPr lang="zh-TW" altLang="en-US" sz="2400" b="1" dirty="0"/>
              <a:t>黃宇軒</a:t>
            </a:r>
          </a:p>
        </p:txBody>
      </p:sp>
    </p:spTree>
    <p:extLst>
      <p:ext uri="{BB962C8B-B14F-4D97-AF65-F5344CB8AC3E}">
        <p14:creationId xmlns:p14="http://schemas.microsoft.com/office/powerpoint/2010/main" val="204650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3A66FB-C4FB-4488-896C-DE6D021CF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5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美食地圖介紹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06CE26-2CA5-48D9-8A3B-CEB9397D9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zh-TW" altLang="en-US" dirty="0"/>
              <a:t>在地知名美食並提供地址照片營業時間</a:t>
            </a:r>
            <a:endParaRPr lang="en-US" altLang="zh-TW" dirty="0"/>
          </a:p>
          <a:p>
            <a:pPr algn="ctr"/>
            <a:r>
              <a:rPr lang="zh-TW" altLang="en-US" dirty="0"/>
              <a:t>推薦文章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43791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23ED9DAF-A380-48C9-81AA-5E507CF771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571" y="72190"/>
            <a:ext cx="11876240" cy="590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304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6C6C8E1-159C-4C00-8623-46A98911FB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0100" y="0"/>
            <a:ext cx="9935801" cy="605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988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FB7B1-D33F-4174-BBE5-E2B462F8D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921" y="2532651"/>
            <a:ext cx="9520158" cy="1049235"/>
          </a:xfrm>
        </p:spPr>
        <p:txBody>
          <a:bodyPr>
            <a:normAutofit/>
          </a:bodyPr>
          <a:lstStyle/>
          <a:p>
            <a:pPr algn="ctr"/>
            <a:r>
              <a:rPr lang="zh-TW" altLang="en-US" sz="6600" b="1" i="1" dirty="0">
                <a:solidFill>
                  <a:schemeClr val="accent3"/>
                </a:solidFill>
              </a:rPr>
              <a:t>報告結束</a:t>
            </a:r>
          </a:p>
        </p:txBody>
      </p:sp>
    </p:spTree>
    <p:extLst>
      <p:ext uri="{BB962C8B-B14F-4D97-AF65-F5344CB8AC3E}">
        <p14:creationId xmlns:p14="http://schemas.microsoft.com/office/powerpoint/2010/main" val="1415836440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TM10001114[[fn=圖庫]]</Template>
  <TotalTime>50</TotalTime>
  <Words>28</Words>
  <Application>Microsoft Office PowerPoint</Application>
  <PresentationFormat>寬螢幕</PresentationFormat>
  <Paragraphs>6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8" baseType="lpstr">
      <vt:lpstr>Arial</vt:lpstr>
      <vt:lpstr>Palatino Linotype</vt:lpstr>
      <vt:lpstr>圖庫</vt:lpstr>
      <vt:lpstr>期末網頁設計報告</vt:lpstr>
      <vt:lpstr>美食地圖介紹</vt:lpstr>
      <vt:lpstr>PowerPoint 簡報</vt:lpstr>
      <vt:lpstr>PowerPoint 簡報</vt:lpstr>
      <vt:lpstr>報告結束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網頁設計報告</dc:title>
  <dc:creator>佳祥 陳</dc:creator>
  <cp:lastModifiedBy>宏哲 簡</cp:lastModifiedBy>
  <cp:revision>10</cp:revision>
  <dcterms:created xsi:type="dcterms:W3CDTF">2019-10-30T03:36:01Z</dcterms:created>
  <dcterms:modified xsi:type="dcterms:W3CDTF">2020-01-08T05:21:44Z</dcterms:modified>
</cp:coreProperties>
</file>