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CCFF"/>
    <a:srgbClr val="66A6FF"/>
    <a:srgbClr val="89F7F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9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3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74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15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86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0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3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C667-832D-4580-BEFB-CF1BCF7B5F56}" type="datetimeFigureOut">
              <a:rPr lang="zh-TW" altLang="en-US" smtClean="0"/>
              <a:t>2018/7/28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3FF1-3826-4259-A310-764AB8FB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1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291" y="231228"/>
            <a:ext cx="8723586" cy="63167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32386" y="2287849"/>
            <a:ext cx="5990898" cy="233305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</a:t>
            </a:r>
            <a:r>
              <a:rPr lang="en-US" altLang="zh-TW" sz="54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PhoneGap</a:t>
            </a:r>
            <a:r>
              <a:rPr lang="en-US" altLang="zh-TW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傳送圖片到</a:t>
            </a:r>
            <a:r>
              <a:rPr lang="en-US" altLang="zh-TW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Server</a:t>
            </a:r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端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等腰三角形 6"/>
          <p:cNvSpPr/>
          <p:nvPr/>
        </p:nvSpPr>
        <p:spPr>
          <a:xfrm rot="19118574">
            <a:off x="1508038" y="4289873"/>
            <a:ext cx="1328927" cy="11456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rot="2601530">
            <a:off x="613292" y="4649629"/>
            <a:ext cx="831778" cy="71705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169867">
            <a:off x="1208083" y="5587996"/>
            <a:ext cx="831778" cy="71705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19047811">
            <a:off x="369785" y="572622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39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如何對外連線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400" y="166063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Step2: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取得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固定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C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.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勾選改成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固定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+7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浮動，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你會獲得一個固定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57" y="1780099"/>
            <a:ext cx="4318878" cy="48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5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如何對外連線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400" y="166063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Step2: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將設定連線方式為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PPPoE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連線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A.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開啟「網路和共用中心」，點擊設定新的連線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427280"/>
            <a:ext cx="7856562" cy="39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如何對外連線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400" y="1660634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Step2: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將設定連線方式為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PPPoE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連線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B.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點擊「連線到網際網路」，仍然設定新連線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5" y="2402716"/>
            <a:ext cx="5260722" cy="38189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47" y="2402717"/>
            <a:ext cx="5226394" cy="38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如何對外連線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400" y="166063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Step2: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將設定連線方式為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PPPoE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連線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C.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點擊「寬頻」，輸入帳號密碼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帳號需再加上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@ip.hinet.net)	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99" y="2402716"/>
            <a:ext cx="5193041" cy="38099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628" y="2402716"/>
            <a:ext cx="5161024" cy="38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開啟相機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450426" y="1780099"/>
            <a:ext cx="8377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我們先</a:t>
            </a:r>
            <a:r>
              <a:rPr lang="zh-TW" altLang="en-US" sz="36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回顧一下利用</a:t>
            </a:r>
            <a:r>
              <a:rPr lang="en-US" altLang="zh-TW" sz="36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PhoneGap</a:t>
            </a:r>
            <a:r>
              <a:rPr lang="zh-TW" altLang="en-US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開啟相機</a:t>
            </a:r>
            <a:endParaRPr lang="zh-TW" altLang="en-US" sz="3600" dirty="0"/>
          </a:p>
        </p:txBody>
      </p:sp>
      <p:sp>
        <p:nvSpPr>
          <p:cNvPr id="25" name="矩形 24"/>
          <p:cNvSpPr/>
          <p:nvPr/>
        </p:nvSpPr>
        <p:spPr>
          <a:xfrm>
            <a:off x="702702" y="2426430"/>
            <a:ext cx="10846676" cy="4310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Step1:</a:t>
            </a:r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在網頁加入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javascript</a:t>
            </a:r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function()</a:t>
            </a:r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開啟相機、成功開啟、開啟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失敗</a:t>
            </a:r>
            <a:endParaRPr lang="en-US" altLang="zh-TW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function 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Success(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imgData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{$(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).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(“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src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”,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imgData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);}	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意思是在</a:t>
            </a:r>
            <a:r>
              <a:rPr lang="en-US" altLang="zh-TW" dirty="0" err="1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上顯示拍的照片，</a:t>
            </a:r>
            <a:r>
              <a:rPr lang="en-US" altLang="zh-TW" dirty="0" err="1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imgData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是圖片路徑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可更改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endParaRPr lang="en-US" altLang="zh-TW" dirty="0" smtClean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unction Error(error)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{Console.log(error);}		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在主控台顯示錯誤訊息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</a:p>
          <a:p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unction 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accessCamera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		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開啟相機</a:t>
            </a:r>
            <a:endParaRPr lang="en-US" altLang="zh-TW" dirty="0" smtClean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{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var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option={</a:t>
            </a: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destinationType:Camera.DestinationType.FILE_URI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,</a:t>
            </a: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sourceType:Camera.PictureSourceType.CAMERA</a:t>
            </a:r>
            <a:endParaRPr lang="en-US" altLang="zh-TW" dirty="0" smtClean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};</a:t>
            </a:r>
          </a:p>
          <a:p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navigator.camera.getPicture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Success,Error,option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);		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=&gt;(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成功執行的，失敗執行的，參數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6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開啟相機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73268" y="1897506"/>
            <a:ext cx="9179077" cy="2864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內容版面配置區 10"/>
          <p:cNvSpPr txBox="1">
            <a:spLocks/>
          </p:cNvSpPr>
          <p:nvPr/>
        </p:nvSpPr>
        <p:spPr>
          <a:xfrm>
            <a:off x="273268" y="1948584"/>
            <a:ext cx="10796752" cy="285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解釋一下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所設定的相機參數意思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altLang="zh-TW" sz="1800" b="1" u="sng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destinationType</a:t>
            </a:r>
            <a:r>
              <a:rPr lang="en-US" altLang="zh-TW" sz="1800" b="1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指的是回傳值的格式，預設為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FILE.URI</a:t>
            </a:r>
          </a:p>
          <a:p>
            <a:pPr algn="l">
              <a:lnSpc>
                <a:spcPct val="150000"/>
              </a:lnSpc>
            </a:pPr>
            <a:r>
              <a:rPr lang="en-US" altLang="zh-TW" sz="1800" b="1" u="sng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sourceType</a:t>
            </a:r>
            <a:r>
              <a:rPr lang="en-US" altLang="zh-TW" sz="1800" b="1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指的是圖片資源取得的方式，預設是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CAMERA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，也可以設成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PHOTOLIBRARY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		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SAVEDPHOTOALBUM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，可以開啟相簿找圖片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zh-TW" sz="1800" b="1" u="sng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targetWidth</a:t>
            </a:r>
            <a:r>
              <a:rPr lang="en-US" altLang="zh-TW" sz="1800" b="1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圖片的寬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zh-TW" sz="1800" b="1" u="sng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targetHeight</a:t>
            </a:r>
            <a:r>
              <a:rPr lang="en-US" altLang="zh-TW" sz="1800" b="1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圖片的高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內容版面配置區 10"/>
          <p:cNvSpPr txBox="1">
            <a:spLocks/>
          </p:cNvSpPr>
          <p:nvPr/>
        </p:nvSpPr>
        <p:spPr>
          <a:xfrm>
            <a:off x="273268" y="4852403"/>
            <a:ext cx="10515600" cy="18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 2: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-plugin camera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A.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引入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cordova.js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B.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cmd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，再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已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創建的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Project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裡輸入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</a:t>
            </a:r>
            <a:r>
              <a:rPr lang="en-US" altLang="zh-TW" sz="18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plugin add </a:t>
            </a:r>
            <a:r>
              <a:rPr lang="en-US" altLang="zh-TW" sz="18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cordova</a:t>
            </a:r>
            <a:r>
              <a:rPr lang="en-US" altLang="zh-TW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-plugin-camera</a:t>
            </a:r>
          </a:p>
        </p:txBody>
      </p:sp>
    </p:spTree>
    <p:extLst>
      <p:ext uri="{BB962C8B-B14F-4D97-AF65-F5344CB8AC3E}">
        <p14:creationId xmlns:p14="http://schemas.microsoft.com/office/powerpoint/2010/main" val="189081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</a:t>
            </a:r>
            <a:r>
              <a:rPr lang="zh-TW" altLang="en-US" sz="5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傳</a:t>
            </a:r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照片的原</a:t>
            </a:r>
            <a:r>
              <a:rPr lang="zh-TW" altLang="en-US" sz="5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理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92552" y="1396726"/>
            <a:ext cx="70022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sz="2400" u="sng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</a:t>
            </a:r>
            <a:r>
              <a:rPr lang="en-US" altLang="zh-TW" sz="2400" u="sng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Phonegap</a:t>
            </a:r>
            <a:r>
              <a:rPr lang="zh-TW" altLang="en-US" sz="2400" u="sng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裡的</a:t>
            </a:r>
            <a:r>
              <a:rPr lang="en-US" altLang="zh-TW" sz="2400" u="sng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FileTransfer</a:t>
            </a:r>
            <a:r>
              <a:rPr lang="zh-TW" altLang="en-US" sz="2400" u="sng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插</a:t>
            </a:r>
            <a:r>
              <a:rPr lang="zh-TW" altLang="en-US" sz="2400" u="sng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件</a:t>
            </a:r>
            <a:endParaRPr lang="en-US" altLang="zh-TW" sz="2400" u="sng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FileTransfer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This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plugin allows you to upload and download files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</a:p>
          <a:p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Step 1: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下載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FileTransfer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plug-in</a:t>
            </a: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cmd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，再已創建的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Project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裡輸入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plugin add </a:t>
            </a:r>
            <a:r>
              <a:rPr lang="zh-TW" altLang="zh-TW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cordova-plugin-file-transfer </a:t>
            </a:r>
            <a:endParaRPr lang="en-US" altLang="zh-TW" b="1" dirty="0" smtClean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b="1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Step 2:</a:t>
            </a:r>
            <a:r>
              <a:rPr lang="zh-TW" altLang="en-US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</a:t>
            </a:r>
            <a:r>
              <a:rPr lang="en-US" altLang="zh-TW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JS</a:t>
            </a:r>
            <a:r>
              <a:rPr lang="zh-TW" altLang="en-US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寫下</a:t>
            </a:r>
            <a:r>
              <a:rPr lang="en-US" altLang="zh-TW" b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FileTransfer</a:t>
            </a:r>
            <a:r>
              <a:rPr lang="zh-TW" altLang="en-US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en-US" altLang="zh-TW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234" y="4115944"/>
            <a:ext cx="10352690" cy="26527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var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ft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= new 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FileTransfer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();					</a:t>
            </a:r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創建一個</a:t>
            </a:r>
            <a:r>
              <a:rPr lang="en-US" altLang="zh-TW" dirty="0" err="1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FileTransfer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的物件</a:t>
            </a:r>
            <a:endParaRPr lang="en-US" altLang="zh-TW" dirty="0" smtClean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ft.upload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fileURL,server,successCallback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,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errorCallback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,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options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 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利用此物件上傳資料</a:t>
            </a:r>
            <a:endParaRPr lang="en-US" altLang="zh-TW" dirty="0" smtClean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 smtClean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-------------------------------------------------------------------------------------------------------</a:t>
            </a:r>
          </a:p>
          <a:p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fileURL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		=&gt;</a:t>
            </a:r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在裝置上檔案的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URL</a:t>
            </a:r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，可用絕對位置定義</a:t>
            </a:r>
            <a:endParaRPr lang="en-US" altLang="zh-TW" dirty="0" smtClean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Server			=&gt;</a:t>
            </a:r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設定接收這個檔案在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server</a:t>
            </a:r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端的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URL</a:t>
            </a:r>
          </a:p>
          <a:p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successCallback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	=&gt;</a:t>
            </a:r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成功時呼叫的函式</a:t>
            </a:r>
            <a:endParaRPr lang="en-US" altLang="zh-TW" dirty="0" smtClean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errorCallback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	=&gt;</a:t>
            </a:r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失敗時呼叫的函式</a:t>
            </a:r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			=&gt; 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FileTransfer</a:t>
            </a:r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物件的設定</a:t>
            </a:r>
            <a:endParaRPr lang="en-US" altLang="zh-TW" dirty="0" smtClean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44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Option</a:t>
            </a:r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設定介紹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234" y="1499933"/>
            <a:ext cx="9271043" cy="3875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en-US" altLang="zh-TW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3567" y="1681655"/>
            <a:ext cx="88937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var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options = new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FileUploadOptions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();	=&gt;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建立一個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FileUploadOptions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物件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1"/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options.fileKey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“file”;		=&gt;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傳送過去</a:t>
            </a:r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表單的名字</a:t>
            </a:r>
            <a:endParaRPr lang="en-US" altLang="zh-TW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1"/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options.fileName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= “image.jpg”;	=&gt;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當照片要存入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server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端時所用的名字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1"/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options.mimeType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= "image/jpeg"; 	=&gt;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網際網路媒體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類型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1"/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1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---------------------------------------------------------------------------------------------------------</a:t>
            </a:r>
          </a:p>
          <a:p>
            <a:pPr lvl="1"/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var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params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= new Object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();		=&gt;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一組值用於傳遞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請求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1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params.value1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 "test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";	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1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params.value2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 "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param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";</a:t>
            </a:r>
          </a:p>
          <a:p>
            <a:pPr lvl="1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---------------------------------------------------------------------------------------------------------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1"/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options.params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params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;		=&gt;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指定此值給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options</a:t>
            </a:r>
          </a:p>
          <a:p>
            <a:pPr lvl="1"/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Options.chunkedMode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 false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;		=&gt;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資料上傳是否使用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</a:t>
            </a:r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塊傳輸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編碼</a:t>
            </a:r>
            <a:endParaRPr lang="zh-TW" altLang="en-US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6233" y="5559972"/>
            <a:ext cx="6653049" cy="987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分塊傳輸</a:t>
            </a:r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編碼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r>
              <a:rPr lang="zh-TW" altLang="en-US" sz="1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是</a:t>
            </a:r>
            <a:r>
              <a:rPr lang="zh-TW" altLang="en-US" sz="1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超文本傳輸協議（</a:t>
            </a:r>
            <a:r>
              <a:rPr lang="en-US" altLang="zh-TW" sz="1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</a:t>
            </a:r>
            <a:r>
              <a:rPr lang="zh-TW" altLang="en-US" sz="1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）中的一種數據傳輸機制，允許</a:t>
            </a:r>
            <a:r>
              <a:rPr lang="en-US" altLang="zh-TW" sz="1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</a:t>
            </a:r>
            <a:r>
              <a:rPr lang="zh-TW" altLang="en-US" sz="14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由網頁伺服器發送</a:t>
            </a:r>
            <a:r>
              <a:rPr lang="zh-TW" altLang="en-US" sz="14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給客戶端應用（ 通常是網頁瀏覽器）的數據可以分成多個部分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9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Server</a:t>
            </a:r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端處理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268" y="1574333"/>
            <a:ext cx="9532884" cy="2818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en-US" altLang="zh-TW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3268" y="1678701"/>
            <a:ext cx="94019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move_uploaded_file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$_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FILES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[“file”][“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tmp_name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”],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放入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server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端的名字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包括路徑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);</a:t>
            </a:r>
          </a:p>
          <a:p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功能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利用此函數接收資料，將上傳</a:t>
            </a:r>
            <a:r>
              <a:rPr lang="zh-CN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文件</a:t>
            </a:r>
            <a:r>
              <a:rPr lang="zh-CN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移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動</a:t>
            </a:r>
            <a:r>
              <a:rPr lang="zh-CN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到</a:t>
            </a:r>
            <a:r>
              <a:rPr lang="zh-CN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新位置</a:t>
            </a:r>
            <a:r>
              <a:rPr lang="zh-CN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  <a:endParaRPr lang="en-US" altLang="zh-CN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回傳值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成功回傳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true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，失敗回傳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false</a:t>
            </a: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-------------------------------------------------------------------------------------------------------------------</a:t>
            </a: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Tip1: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$_FILES[“file”][“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tmp_name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”]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當中的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即為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設定的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filekey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Tip2: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若檔名相同將會覆蓋檔案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38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如何對外連線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400" y="1660634"/>
            <a:ext cx="6345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原理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找出此電腦固定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或是浮動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，真實的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，不是虛擬的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Step1: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檢查自己目前連線所使用的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打開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cmd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，輸入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ipconfig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66" y="2860963"/>
            <a:ext cx="8732587" cy="193175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08083" y="3878317"/>
            <a:ext cx="5412827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344666" y="5044966"/>
            <a:ext cx="767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目前被分配到的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是虛擬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，只要是</a:t>
            </a:r>
            <a:r>
              <a:rPr lang="en-US" altLang="zh-TW" sz="2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192.168.X.X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的都是虛擬的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9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如何對外連線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400" y="1660634"/>
            <a:ext cx="845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Step2: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將取得固定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A.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數據機通常會分配給你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個浮動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，你要把它改成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個浮動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IP+1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個固定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進入以下網址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dirty="0"/>
              <a:t>http://service.hinet.net/2004/adslstaticip</a:t>
            </a:r>
            <a:r>
              <a:rPr lang="zh-TW" altLang="en-US" dirty="0" smtClean="0"/>
              <a:t>.php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28" y="2808293"/>
            <a:ext cx="5025162" cy="39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6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269" y="220051"/>
            <a:ext cx="8429296" cy="1040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268" y="220051"/>
            <a:ext cx="7421522" cy="1040032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如何對外連線</a:t>
            </a:r>
            <a:endParaRPr lang="zh-TW" altLang="en-US" sz="5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等腰三角形 15"/>
          <p:cNvSpPr/>
          <p:nvPr/>
        </p:nvSpPr>
        <p:spPr>
          <a:xfrm rot="20408052">
            <a:off x="11597297" y="88568"/>
            <a:ext cx="410549" cy="35392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/>
          <p:cNvSpPr/>
          <p:nvPr/>
        </p:nvSpPr>
        <p:spPr>
          <a:xfrm rot="19155648">
            <a:off x="10416173" y="5414"/>
            <a:ext cx="976779" cy="84205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/>
          <p:cNvSpPr/>
          <p:nvPr/>
        </p:nvSpPr>
        <p:spPr>
          <a:xfrm rot="16624988">
            <a:off x="10139746" y="1014475"/>
            <a:ext cx="1298872" cy="111971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3801930">
            <a:off x="11500063" y="591991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3280737">
            <a:off x="10105073" y="540427"/>
            <a:ext cx="623680" cy="53765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rot="13184581">
            <a:off x="7770385" y="844017"/>
            <a:ext cx="472349" cy="40719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/>
          <p:cNvSpPr/>
          <p:nvPr/>
        </p:nvSpPr>
        <p:spPr>
          <a:xfrm rot="11299434">
            <a:off x="8332987" y="907159"/>
            <a:ext cx="329048" cy="2836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5279"/>
            <a:ext cx="65" cy="5077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400" y="1660634"/>
            <a:ext cx="2199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Step2: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取得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固定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B.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登入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11" y="2287849"/>
            <a:ext cx="52578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0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357</Words>
  <Application>Microsoft Office PowerPoint</Application>
  <PresentationFormat>寬螢幕</PresentationFormat>
  <Paragraphs>102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Adobe 黑体 Std R</vt:lpstr>
      <vt:lpstr>Adobe 繁黑體 Std B</vt:lpstr>
      <vt:lpstr>新細明體</vt:lpstr>
      <vt:lpstr>Arial</vt:lpstr>
      <vt:lpstr>Calibri</vt:lpstr>
      <vt:lpstr>Calibri Light</vt:lpstr>
      <vt:lpstr>Office 佈景主題</vt:lpstr>
      <vt:lpstr>利用PhoneGap 傳送圖片到Server端</vt:lpstr>
      <vt:lpstr>開啟相機</vt:lpstr>
      <vt:lpstr>開啟相機</vt:lpstr>
      <vt:lpstr>上傳照片的原理</vt:lpstr>
      <vt:lpstr>Option設定介紹</vt:lpstr>
      <vt:lpstr>Server端處理</vt:lpstr>
      <vt:lpstr>如何對外連線</vt:lpstr>
      <vt:lpstr>如何對外連線</vt:lpstr>
      <vt:lpstr>如何對外連線</vt:lpstr>
      <vt:lpstr>如何對外連線</vt:lpstr>
      <vt:lpstr>如何對外連線</vt:lpstr>
      <vt:lpstr>如何對外連線</vt:lpstr>
      <vt:lpstr>如何對外連線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php程式說明</dc:title>
  <dc:creator>唐 嘉駿</dc:creator>
  <cp:lastModifiedBy>唐 嘉駿</cp:lastModifiedBy>
  <cp:revision>21</cp:revision>
  <dcterms:created xsi:type="dcterms:W3CDTF">2018-07-27T04:54:44Z</dcterms:created>
  <dcterms:modified xsi:type="dcterms:W3CDTF">2018-07-28T11:24:03Z</dcterms:modified>
</cp:coreProperties>
</file>