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0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1A447-17FA-491B-AC74-635DB2FB8531}" type="datetimeFigureOut">
              <a:rPr lang="es-VE" smtClean="0"/>
              <a:t>8/11/14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89C36-50B7-44CD-82C1-7819F1F81CDD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74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(07/2014)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41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Historia (WIFI)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450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¿Qué</a:t>
            </a:r>
            <a:r>
              <a:rPr lang="es-VE" baseline="0" dirty="0" smtClean="0"/>
              <a:t> es?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214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Utilidad de una Red WIFI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93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Tipos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574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Ventajas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017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Desventajas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289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Gracias por su </a:t>
            </a:r>
            <a:r>
              <a:rPr lang="es-VE" dirty="0" err="1" smtClean="0"/>
              <a:t>Atencion</a:t>
            </a:r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89C36-50B7-44CD-82C1-7819F1F81CDD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720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84AFD0-8382-437A-941D-5780FE180344}" type="datetimeFigureOut">
              <a:rPr lang="es-VE" smtClean="0"/>
              <a:t>8/11/14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7BC12F8-CA28-4AD1-AC11-AF5E5CD68ABA}" type="slidenum">
              <a:rPr lang="es-VE" smtClean="0"/>
              <a:t>‹Nr.›</a:t>
            </a:fld>
            <a:endParaRPr lang="es-V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es-VE" u="sng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rgbClr val="B9AB6F">
                    <a:tint val="1000"/>
                  </a:srgbClr>
                </a:solidFill>
                <a:latin typeface="Times New Roman" pitchFamily="18" charset="0"/>
                <a:cs typeface="Times New Roman" pitchFamily="18" charset="0"/>
              </a:rPr>
              <a:t>Redes WIFI</a:t>
            </a:r>
            <a:endParaRPr lang="es-VE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0" y="2348880"/>
            <a:ext cx="5715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6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11960" y="2924944"/>
            <a:ext cx="1244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VE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endParaRPr lang="es-VE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46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3568" y="1556792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Los expertos empezaban a investigar en las redes inalámbricas hace ya más de 30 años. Los primeros experimentos fueron de la mano de uno de los grandes gigantes en la historia de la informática,</a:t>
            </a:r>
            <a:r>
              <a:rPr lang="es-VE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es-VE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s-VE" sz="2000" b="0" i="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VE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En 1979 IBM publicaba los resultados de su experimento con infrarrojos en una fábrica suiza. La idea de los ingenieros era construir una red local en la fábrica..</a:t>
            </a:r>
          </a:p>
          <a:p>
            <a:pPr algn="just"/>
            <a:r>
              <a:rPr lang="es-VE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en 1991, se publicaban los primeros trabajos de LAN propiamente dicha, ya que según la norma IEEE 802 solo se considera LAN a aquellas redes que transmitan al menos a 1 Mbps</a:t>
            </a:r>
            <a:r>
              <a:rPr lang="es-VE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s-VE" sz="2000" b="0" i="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VE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La red inalámbrica de alcance local ya existía pero su introducción en el mercado e implantación a nivel doméstico y laboral aun se haría esperar unos años. Uno de los factores que supuso un gran empuje al desarrollo de este tipo de red fue el asentamiento de Laptops y PDA en el mercado, ya que este tipo de producto portátil reclamaba más la necesidad de una red sin ataduras, sin cables.</a:t>
            </a:r>
            <a:endParaRPr lang="es-VE" sz="20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331640" y="602685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Historia (WIFI)</a:t>
            </a:r>
          </a:p>
        </p:txBody>
      </p:sp>
    </p:spTree>
    <p:extLst>
      <p:ext uri="{BB962C8B-B14F-4D97-AF65-F5344CB8AC3E}">
        <p14:creationId xmlns:p14="http://schemas.microsoft.com/office/powerpoint/2010/main" val="7808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79912" y="121591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VE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VE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 la creación de una estructura de red implementando como base principal la utilización de tecnología inalámbrica</a:t>
            </a:r>
            <a:endParaRPr lang="es-V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3568" y="692696"/>
            <a:ext cx="1569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VE" sz="2800" b="1" dirty="0">
                <a:latin typeface="Times New Roman" pitchFamily="18" charset="0"/>
                <a:cs typeface="Times New Roman" pitchFamily="18" charset="0"/>
              </a:rPr>
              <a:t>¿Qué es?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067248"/>
            <a:ext cx="2257425" cy="202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2" y="2852936"/>
            <a:ext cx="304800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59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781128" y="2685045"/>
            <a:ext cx="3923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Acceder a una red empresarial desde cualquier punto.</a:t>
            </a:r>
          </a:p>
          <a:p>
            <a:pPr algn="just"/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Acceder a Internet sin necesidad de cables.</a:t>
            </a:r>
          </a:p>
          <a:p>
            <a:pPr algn="just"/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Conectarse sin cables con un pc, un portátil, una </a:t>
            </a:r>
            <a:r>
              <a:rPr lang="es-VE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pda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un teléfono </a:t>
            </a:r>
            <a:r>
              <a:rPr lang="es-VE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 videoconsola con conexión WIFI.</a:t>
            </a:r>
          </a:p>
          <a:p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Servicio de </a:t>
            </a:r>
            <a:r>
              <a:rPr lang="es-VE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HotSpot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para acceso restringido por tiempo o volumen.</a:t>
            </a:r>
          </a:p>
          <a:p>
            <a:pPr algn="just"/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Acceder a servicios de </a:t>
            </a:r>
            <a:r>
              <a:rPr lang="es-VE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VoIP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sin cables.</a:t>
            </a:r>
            <a:endParaRPr lang="es-V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27584" y="764704"/>
            <a:ext cx="421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VE" sz="2800" b="1" dirty="0">
                <a:latin typeface="Times New Roman" pitchFamily="18" charset="0"/>
                <a:cs typeface="Times New Roman" pitchFamily="18" charset="0"/>
              </a:rPr>
              <a:t>Utilidad de una Red WIFI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6930" y="1484784"/>
            <a:ext cx="6337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VE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Las Redes </a:t>
            </a:r>
            <a:r>
              <a:rPr lang="es-VE" sz="20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s-VE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pueden tener muchas utilidades prácticas para todo tipo de entidades, empresas o negocios.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0" y="2996952"/>
            <a:ext cx="3600400" cy="2538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427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26947" y="575102"/>
            <a:ext cx="1035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VE" sz="2800" b="1" dirty="0">
                <a:latin typeface="Times New Roman" pitchFamily="18" charset="0"/>
                <a:cs typeface="Times New Roman" pitchFamily="18" charset="0"/>
              </a:rPr>
              <a:t>Tipos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3568" y="1340767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b="1" i="1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Según su cobertura, se pueden clasificar en diferentes tipos:</a:t>
            </a:r>
            <a:endParaRPr lang="es-VE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56620" y="2204864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Wireless Personal Area Network (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WPAN)</a:t>
            </a:r>
          </a:p>
          <a:p>
            <a:r>
              <a:rPr lang="es-VE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es-VE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conectar todos los teléfonos móviles de la casa y los ordenadores mediante un aparato central</a:t>
            </a:r>
            <a:endParaRPr lang="en-US" b="1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48" y="3789040"/>
            <a:ext cx="3911415" cy="249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6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35696" y="1268760"/>
            <a:ext cx="6120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Wireless Metropolitan Area Network (WMAN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 redes de área metropolitana se encuentran 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tecnologías</a:t>
            </a: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basadas en </a:t>
            </a:r>
            <a:r>
              <a:rPr lang="es-VE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WiMAX</a:t>
            </a: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s-VE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Worldwide</a:t>
            </a:r>
            <a:r>
              <a:rPr lang="es-VE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Interoperability</a:t>
            </a:r>
            <a:r>
              <a:rPr lang="es-VE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VE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Microwave</a:t>
            </a:r>
            <a:r>
              <a:rPr lang="es-VE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Access</a:t>
            </a: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es decir, Interoperabilidad Mundial para Acceso con Microondas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b="1" i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3960439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0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23728" y="1256943"/>
            <a:ext cx="4824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Wireless Wide Area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 (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WWAN)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Una WWAN difiere de una WLAN (</a:t>
            </a:r>
            <a:r>
              <a:rPr lang="es-V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Wireless</a:t>
            </a:r>
            <a:r>
              <a:rPr lang="es-V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Local </a:t>
            </a:r>
            <a:r>
              <a:rPr lang="es-V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s-V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Network) en que usa tecnologías de red celular de comunicaciones móviles para transferir los datos</a:t>
            </a:r>
            <a:r>
              <a:rPr lang="es-V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73016"/>
            <a:ext cx="495300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70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66286" y="1533465"/>
            <a:ext cx="67341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/>
              <a:buChar char="•"/>
            </a:pP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 es necesario el uso de 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cables.</a:t>
            </a:r>
          </a:p>
          <a:p>
            <a:pPr algn="just"/>
            <a:endParaRPr lang="es-V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Char char="•"/>
            </a:pP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Movilidad: Información en tiempo real en cualquier lugar de la organización o empresa para todo usuario de la red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s-V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Char char="•"/>
            </a:pP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Facilidad de instalación: Evita obras para tirar cable por muros y techos. </a:t>
            </a:r>
            <a:b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s-V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Char char="•"/>
            </a:pP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Flexibilidad: Permite llegar donde el cable no puede. </a:t>
            </a:r>
            <a:b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s-V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Char char="•"/>
            </a:pP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Escalabilidad: El cambio de topología de red es sencillo y trata igual pequeñas y un gran conjunto de redes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s-V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Char char="•"/>
            </a:pP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Permite el uso múltiple de la red por varios usuarios al mismo tiempo</a:t>
            </a:r>
            <a:endParaRPr lang="es-VE" sz="2000" b="0" i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641987"/>
            <a:ext cx="1509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800" b="1" dirty="0">
                <a:latin typeface="Times New Roman" pitchFamily="18" charset="0"/>
                <a:cs typeface="Times New Roman" pitchFamily="18" charset="0"/>
              </a:rPr>
              <a:t>Ventajas</a:t>
            </a:r>
          </a:p>
        </p:txBody>
      </p:sp>
    </p:spTree>
    <p:extLst>
      <p:ext uri="{BB962C8B-B14F-4D97-AF65-F5344CB8AC3E}">
        <p14:creationId xmlns:p14="http://schemas.microsoft.com/office/powerpoint/2010/main" val="36909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2413338"/>
            <a:ext cx="5921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velocidad que alcanzan es baja en comparación con la de un cable de 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red.</a:t>
            </a:r>
          </a:p>
          <a:p>
            <a:pPr algn="just"/>
            <a:endParaRPr lang="es-VE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señal puede bloquearse o presentar </a:t>
            </a: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interferencias.</a:t>
            </a:r>
          </a:p>
          <a:p>
            <a:pPr algn="just"/>
            <a:endParaRPr lang="es-VE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V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es-V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vulnerable a los ataques de usuarios ajenos.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5576" y="692696"/>
            <a:ext cx="202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VE" sz="2800" b="1" dirty="0">
                <a:latin typeface="Times New Roman" pitchFamily="18" charset="0"/>
                <a:cs typeface="Times New Roman" pitchFamily="18" charset="0"/>
              </a:rPr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1344999123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107</TotalTime>
  <Words>459</Words>
  <Application>Microsoft Macintosh PowerPoint</Application>
  <PresentationFormat>Presentación en pantalla (4:3)</PresentationFormat>
  <Paragraphs>58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Paja</vt:lpstr>
      <vt:lpstr>Redes WIFI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Family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Wifi</dc:title>
  <dc:creator>José Artigas</dc:creator>
  <cp:lastModifiedBy>Edson Barrios</cp:lastModifiedBy>
  <cp:revision>11</cp:revision>
  <dcterms:created xsi:type="dcterms:W3CDTF">2014-07-23T04:07:02Z</dcterms:created>
  <dcterms:modified xsi:type="dcterms:W3CDTF">2014-11-08T12:50:48Z</dcterms:modified>
</cp:coreProperties>
</file>