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87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61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53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18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94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32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981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690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189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38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82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DD1B-DC97-4885-A6FF-084536EE1EFE}" type="datetimeFigureOut">
              <a:rPr lang="es-GT" smtClean="0"/>
              <a:t>22/10/2011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4FA6-CAB3-4481-8EB0-EAB639832E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64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Carlos\Desktop\Scanner\dist\Scanner.ja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Carlos\Desktop\Scanner\manual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Carlos\Desktop\Scanner\manual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1649938" y="2952831"/>
            <a:ext cx="5256584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2453050" y="3175242"/>
            <a:ext cx="3775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GRUPO I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539552" y="2952831"/>
            <a:ext cx="7416824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1331640" y="3175242"/>
            <a:ext cx="6048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INTRODUCCION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539552" y="2952831"/>
            <a:ext cx="8604448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1061356" y="3177793"/>
            <a:ext cx="75608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FUNCIONAMIENTO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539552" y="2952831"/>
            <a:ext cx="8604448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1061356" y="3177793"/>
            <a:ext cx="75608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ERRORES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395536" y="2707075"/>
            <a:ext cx="8226660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1061356" y="3177793"/>
            <a:ext cx="75608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ESTRUCTURA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  <p:pic>
        <p:nvPicPr>
          <p:cNvPr id="4" name="3 Imagen" descr="I:\esca\Scanner\dist\icono.png">
            <a:hlinkClick r:id="rId2" action="ppaction://hlinkfile"/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0" y="4340518"/>
            <a:ext cx="2239102" cy="20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2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107504" y="2707075"/>
            <a:ext cx="8928992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0" y="3177793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MANUAL DE USUARIO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  <p:pic>
        <p:nvPicPr>
          <p:cNvPr id="4" name="3 Imagen" descr="I:\esca\Scanner\dist\icono.png">
            <a:hlinkClick r:id="rId2" action="ppaction://hlinkfile"/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0" y="4340518"/>
            <a:ext cx="2239102" cy="20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2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107504" y="2707075"/>
            <a:ext cx="8928992" cy="1368152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0" y="3177793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MANUAL DE TECNICO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  <p:pic>
        <p:nvPicPr>
          <p:cNvPr id="4" name="3 Imagen" descr="I:\esca\Scanner\dist\icono.png">
            <a:hlinkClick r:id="rId2" action="ppaction://hlinkfile"/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0" y="4340518"/>
            <a:ext cx="2239102" cy="20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roceso alternativo"/>
          <p:cNvSpPr/>
          <p:nvPr/>
        </p:nvSpPr>
        <p:spPr>
          <a:xfrm>
            <a:off x="611560" y="2564904"/>
            <a:ext cx="8208912" cy="2225044"/>
          </a:xfrm>
          <a:prstGeom prst="flowChartAlternateProcess">
            <a:avLst/>
          </a:prstGeom>
          <a:ln w="57150">
            <a:solidFill>
              <a:srgbClr val="002060"/>
            </a:solidFill>
          </a:ln>
        </p:spPr>
        <p:style>
          <a:lnRef idx="0">
            <a:schemeClr val="dk1"/>
          </a:lnRef>
          <a:fillRef idx="1003">
            <a:schemeClr val="lt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 extrusionH="57150">
              <a:bevelT w="82550" h="38100" prst="coolSlant"/>
            </a:sp3d>
          </a:bodyPr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18077" y="292494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200proofmoonshine" pitchFamily="2" charset="0"/>
              </a:rPr>
              <a:t>¡GRACIAS POR SU ATENCION!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200proofmoonsh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Presentación en pantalla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3</cp:revision>
  <dcterms:created xsi:type="dcterms:W3CDTF">2011-10-22T06:35:20Z</dcterms:created>
  <dcterms:modified xsi:type="dcterms:W3CDTF">2011-10-22T07:04:23Z</dcterms:modified>
</cp:coreProperties>
</file>