
<file path=[Content_Types].xml><?xml version="1.0" encoding="utf-8"?>
<Types xmlns="http://schemas.openxmlformats.org/package/2006/content-types"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7" r:id="rId4"/>
    <p:sldId id="258" r:id="rId6"/>
    <p:sldId id="262" r:id="rId7"/>
    <p:sldId id="265" r:id="rId8"/>
    <p:sldId id="264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05F2C04-C923-438B-8C0F-E0CD2BADF298}">
      <wppc:fontMiss xmlns:wppc="http://www.wps.cn/officeDocument/PresentationCustomData" type="true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98DF-4EB9-443B-BD85-8B7ACC2D114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72E49-B2B7-4537-9F31-8EB9B60E1C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98DF-4EB9-443B-BD85-8B7ACC2D114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72E49-B2B7-4537-9F31-8EB9B60E1C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98DF-4EB9-443B-BD85-8B7ACC2D114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72E49-B2B7-4537-9F31-8EB9B60E1C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98DF-4EB9-443B-BD85-8B7ACC2D114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72E49-B2B7-4537-9F31-8EB9B60E1C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98DF-4EB9-443B-BD85-8B7ACC2D114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72E49-B2B7-4537-9F31-8EB9B60E1C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98DF-4EB9-443B-BD85-8B7ACC2D114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72E49-B2B7-4537-9F31-8EB9B60E1C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98DF-4EB9-443B-BD85-8B7ACC2D114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72E49-B2B7-4537-9F31-8EB9B60E1C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98DF-4EB9-443B-BD85-8B7ACC2D114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72E49-B2B7-4537-9F31-8EB9B60E1C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98DF-4EB9-443B-BD85-8B7ACC2D114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72E49-B2B7-4537-9F31-8EB9B60E1C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98DF-4EB9-443B-BD85-8B7ACC2D114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72E49-B2B7-4537-9F31-8EB9B60E1C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98DF-4EB9-443B-BD85-8B7ACC2D114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72E49-B2B7-4537-9F31-8EB9B60E1C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D298DF-4EB9-443B-BD85-8B7ACC2D114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E72E49-B2B7-4537-9F31-8EB9B60E1CD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GIF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GIF"/><Relationship Id="rId2" Type="http://schemas.openxmlformats.org/officeDocument/2006/relationships/image" Target="../media/image6.GIF"/><Relationship Id="rId1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GIF"/><Relationship Id="rId1" Type="http://schemas.openxmlformats.org/officeDocument/2006/relationships/image" Target="../media/image8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3999" y="3602038"/>
            <a:ext cx="9404195" cy="2687250"/>
          </a:xfrm>
        </p:spPr>
        <p:txBody>
          <a:bodyPr>
            <a:normAutofit lnSpcReduction="10000"/>
          </a:bodyPr>
          <a:lstStyle/>
          <a:p>
            <a:endParaRPr lang="en-US" altLang="zh-CN" b="1" dirty="0" smtClean="0"/>
          </a:p>
          <a:p>
            <a:endParaRPr lang="en-US" altLang="zh-CN" b="1" dirty="0"/>
          </a:p>
          <a:p>
            <a:r>
              <a:rPr lang="zh-CN" altLang="zh-CN" b="1" dirty="0" smtClean="0"/>
              <a:t>项目</a:t>
            </a:r>
            <a:r>
              <a:rPr lang="zh-CN" altLang="zh-CN" b="1" dirty="0"/>
              <a:t>说</a:t>
            </a:r>
            <a:r>
              <a:rPr lang="zh-CN" altLang="zh-CN" b="1" dirty="0" smtClean="0"/>
              <a:t>明</a:t>
            </a:r>
            <a:endParaRPr lang="en-US" altLang="zh-CN" b="1" dirty="0" smtClean="0"/>
          </a:p>
          <a:p>
            <a:endParaRPr lang="en-US" altLang="zh-CN" b="1" dirty="0" smtClean="0"/>
          </a:p>
          <a:p>
            <a:r>
              <a:rPr lang="en-US" altLang="zh-CN" dirty="0" err="1"/>
              <a:t>GitHub</a:t>
            </a:r>
            <a:r>
              <a:rPr lang="zh-CN" altLang="en-US" dirty="0"/>
              <a:t>地址</a:t>
            </a:r>
            <a:r>
              <a:rPr lang="en-US" altLang="zh-CN" dirty="0" smtClean="0"/>
              <a:t>:https://github.com/tony1456/xiaozuxiangmu</a:t>
            </a:r>
            <a:endParaRPr lang="en-US" altLang="zh-CN" dirty="0" smtClean="0"/>
          </a:p>
          <a:p>
            <a:r>
              <a:rPr lang="zh-CN" altLang="en-US" dirty="0"/>
              <a:t>局域</a:t>
            </a:r>
            <a:r>
              <a:rPr lang="zh-CN" altLang="en-US" dirty="0" smtClean="0"/>
              <a:t>网地</a:t>
            </a:r>
            <a:r>
              <a:rPr lang="zh-CN" altLang="en-US" smtClean="0"/>
              <a:t>址</a:t>
            </a:r>
            <a:r>
              <a:rPr lang="en-US" altLang="zh-CN" smtClean="0"/>
              <a:t>:http://10.36.147.117/moto/dist/shouye_d.html</a:t>
            </a:r>
            <a:endParaRPr lang="en-US" altLang="zh-CN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765" y="4020304"/>
            <a:ext cx="1118011" cy="244197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308"/>
            <a:ext cx="12192000" cy="38576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altLang="zh-CN" b="1" smtClean="0"/>
            </a:br>
            <a:r>
              <a:rPr lang="zh-CN" altLang="zh-CN" b="1" smtClean="0"/>
              <a:t>小</a:t>
            </a:r>
            <a:r>
              <a:rPr lang="zh-CN" altLang="zh-CN" b="1"/>
              <a:t>组人员工作分配</a:t>
            </a:r>
            <a:r>
              <a:rPr lang="en-US" altLang="zh-CN"/>
              <a:t>:</a:t>
            </a:r>
            <a:br>
              <a:rPr lang="zh-CN" altLang="zh-CN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彭博</a:t>
            </a:r>
            <a:r>
              <a:rPr lang="en-US" altLang="zh-CN" dirty="0"/>
              <a:t>:</a:t>
            </a:r>
            <a:r>
              <a:rPr lang="zh-CN" altLang="en-US" dirty="0"/>
              <a:t>后端数据接口</a:t>
            </a:r>
            <a:r>
              <a:rPr lang="en-US" altLang="zh-CN" dirty="0"/>
              <a:t>,</a:t>
            </a:r>
            <a:r>
              <a:rPr lang="zh-CN" altLang="en-US" dirty="0"/>
              <a:t>数据库</a:t>
            </a:r>
            <a:r>
              <a:rPr lang="en-US" altLang="zh-CN" dirty="0"/>
              <a:t>,</a:t>
            </a:r>
            <a:r>
              <a:rPr lang="zh-CN" altLang="en-US" dirty="0"/>
              <a:t>登录注册</a:t>
            </a:r>
            <a:r>
              <a:rPr lang="en-US" altLang="zh-CN" dirty="0"/>
              <a:t>,</a:t>
            </a:r>
            <a:r>
              <a:rPr lang="zh-CN" altLang="en-US" dirty="0"/>
              <a:t>公共样式头尾部</a:t>
            </a:r>
            <a:r>
              <a:rPr lang="en-US" altLang="zh-CN" dirty="0"/>
              <a:t>,</a:t>
            </a:r>
            <a:r>
              <a:rPr lang="zh-CN" altLang="en-US" dirty="0"/>
              <a:t>购物车页面</a:t>
            </a:r>
            <a:r>
              <a:rPr lang="en-US" altLang="zh-CN" dirty="0"/>
              <a:t>;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骆鹏</a:t>
            </a:r>
            <a:r>
              <a:rPr lang="en-US" altLang="zh-CN" dirty="0"/>
              <a:t>:g7</a:t>
            </a:r>
            <a:r>
              <a:rPr lang="zh-CN" altLang="en-US" dirty="0"/>
              <a:t>商品详情页</a:t>
            </a:r>
            <a:r>
              <a:rPr lang="en-US" altLang="zh-CN" dirty="0"/>
              <a:t>,g7</a:t>
            </a:r>
            <a:r>
              <a:rPr lang="zh-CN" altLang="en-US" dirty="0"/>
              <a:t>概述页</a:t>
            </a:r>
            <a:r>
              <a:rPr lang="en-US" altLang="zh-CN" dirty="0"/>
              <a:t>,git</a:t>
            </a:r>
            <a:r>
              <a:rPr lang="zh-CN" altLang="en-US" dirty="0"/>
              <a:t>库的建立和上传</a:t>
            </a:r>
            <a:r>
              <a:rPr lang="en-US" altLang="zh-CN" dirty="0"/>
              <a:t>,</a:t>
            </a:r>
            <a:r>
              <a:rPr lang="zh-CN" altLang="en-US" dirty="0"/>
              <a:t>文件的压缩</a:t>
            </a:r>
            <a:r>
              <a:rPr lang="en-US" altLang="zh-CN" dirty="0"/>
              <a:t>;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曾强</a:t>
            </a:r>
            <a:r>
              <a:rPr lang="en-US" altLang="zh-CN" dirty="0"/>
              <a:t>:</a:t>
            </a:r>
            <a:r>
              <a:rPr lang="zh-CN" altLang="en-US" dirty="0"/>
              <a:t>摩音页</a:t>
            </a:r>
            <a:r>
              <a:rPr lang="en-US" altLang="zh-CN" dirty="0"/>
              <a:t>,</a:t>
            </a:r>
            <a:r>
              <a:rPr lang="zh-CN" altLang="en-US" dirty="0"/>
              <a:t>摩眼页</a:t>
            </a:r>
            <a:r>
              <a:rPr lang="en-US" altLang="zh-CN" dirty="0"/>
              <a:t>;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何振宇</a:t>
            </a:r>
            <a:r>
              <a:rPr lang="en-US" altLang="zh-CN" dirty="0"/>
              <a:t>:</a:t>
            </a:r>
            <a:r>
              <a:rPr lang="zh-CN" altLang="en-US" dirty="0"/>
              <a:t>首页</a:t>
            </a:r>
            <a:r>
              <a:rPr lang="en-US" altLang="zh-CN" dirty="0"/>
              <a:t>,g7</a:t>
            </a:r>
            <a:r>
              <a:rPr lang="zh-CN" altLang="en-US" dirty="0"/>
              <a:t>参数页</a:t>
            </a:r>
            <a:r>
              <a:rPr lang="en-US" altLang="zh-CN" dirty="0"/>
              <a:t>,</a:t>
            </a:r>
            <a:r>
              <a:rPr lang="zh-CN" altLang="en-US" dirty="0"/>
              <a:t>服务技术页</a:t>
            </a:r>
            <a:r>
              <a:rPr lang="en-US" altLang="zh-CN" dirty="0"/>
              <a:t>,e5</a:t>
            </a:r>
            <a:r>
              <a:rPr lang="zh-CN" altLang="en-US" dirty="0"/>
              <a:t>概述页</a:t>
            </a:r>
            <a:r>
              <a:rPr lang="en-US" altLang="zh-CN" dirty="0"/>
              <a:t>,</a:t>
            </a:r>
            <a:r>
              <a:rPr lang="zh-CN" altLang="en-US" dirty="0"/>
              <a:t>参数页</a:t>
            </a:r>
            <a:r>
              <a:rPr lang="en-US" altLang="zh-CN" dirty="0"/>
              <a:t>,</a:t>
            </a:r>
            <a:r>
              <a:rPr lang="zh-CN" altLang="en-US" dirty="0"/>
              <a:t>美图页</a:t>
            </a:r>
            <a:r>
              <a:rPr lang="en-US" altLang="zh-CN" dirty="0"/>
              <a:t>;</a:t>
            </a:r>
            <a:endParaRPr lang="en-US" altLang="zh-CN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906" y="2165719"/>
            <a:ext cx="10058400" cy="13116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655" y="1362428"/>
            <a:ext cx="10800689" cy="46421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0219"/>
            <a:ext cx="10515600" cy="1330470"/>
          </a:xfrm>
        </p:spPr>
        <p:txBody>
          <a:bodyPr/>
          <a:lstStyle/>
          <a:p>
            <a:r>
              <a:rPr lang="en-US" altLang="zh-CN" smtClean="0"/>
              <a:t> 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271927" y="517976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zh-CN" altLang="en-US" sz="5400" b="1" cap="none" spc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77636" y="439098"/>
            <a:ext cx="764504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1.</a:t>
            </a:r>
            <a:r>
              <a:rPr lang="zh-CN" altLang="en-US" sz="5400" b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项目规范统一开放环境</a:t>
            </a:r>
            <a:endParaRPr lang="zh-CN" altLang="en-US" sz="5400" b="1" cap="none" spc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38200" y="1441306"/>
            <a:ext cx="1068324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1.</a:t>
            </a:r>
            <a:r>
              <a:rPr lang="zh-CN" altLang="en-US" smtClean="0"/>
              <a:t>统一文件目录</a:t>
            </a:r>
            <a:r>
              <a:rPr lang="en-US" altLang="zh-CN" smtClean="0"/>
              <a:t>,</a:t>
            </a:r>
            <a:r>
              <a:rPr lang="zh-CN" altLang="en-US" smtClean="0"/>
              <a:t>大的一个文件夹</a:t>
            </a:r>
            <a:r>
              <a:rPr lang="en-US" altLang="zh-CN" smtClean="0"/>
              <a:t>moto,</a:t>
            </a:r>
            <a:r>
              <a:rPr lang="zh-CN" altLang="en-US" smtClean="0"/>
              <a:t>所有的文件在</a:t>
            </a:r>
            <a:r>
              <a:rPr lang="en-US" altLang="zh-CN" smtClean="0"/>
              <a:t>moto</a:t>
            </a:r>
            <a:r>
              <a:rPr lang="zh-CN" altLang="en-US" smtClean="0"/>
              <a:t>里分为</a:t>
            </a:r>
            <a:r>
              <a:rPr lang="en-US" altLang="zh-CN" smtClean="0"/>
              <a:t>img,js,css,data,iconfont,lib</a:t>
            </a:r>
            <a:r>
              <a:rPr lang="zh-CN" altLang="en-US" smtClean="0"/>
              <a:t>里</a:t>
            </a:r>
            <a:r>
              <a:rPr lang="en-US" altLang="zh-CN" smtClean="0"/>
              <a:t>;</a:t>
            </a:r>
            <a:endParaRPr lang="en-US" altLang="zh-CN" smtClean="0"/>
          </a:p>
          <a:p>
            <a:r>
              <a:rPr lang="en-US" altLang="zh-CN" smtClean="0"/>
              <a:t>  img</a:t>
            </a:r>
            <a:r>
              <a:rPr lang="zh-CN" altLang="en-US" smtClean="0"/>
              <a:t>里面还有每个网站对呀的文件夹</a:t>
            </a:r>
            <a:r>
              <a:rPr lang="en-US" altLang="zh-CN" smtClean="0"/>
              <a:t>,</a:t>
            </a:r>
            <a:r>
              <a:rPr lang="zh-CN" altLang="en-US" smtClean="0"/>
              <a:t>图片编号</a:t>
            </a:r>
            <a:r>
              <a:rPr lang="en-US" altLang="zh-CN" smtClean="0"/>
              <a:t>1</a:t>
            </a:r>
            <a:r>
              <a:rPr lang="zh-CN" altLang="en-US" smtClean="0"/>
              <a:t>开始如</a:t>
            </a:r>
            <a:r>
              <a:rPr lang="en-US" altLang="zh-CN" smtClean="0"/>
              <a:t>:moto/img/shuye/01.jpg;</a:t>
            </a:r>
            <a:endParaRPr lang="en-US" altLang="zh-CN" smtClean="0"/>
          </a:p>
          <a:p>
            <a:r>
              <a:rPr lang="en-US" altLang="zh-CN" smtClean="0"/>
              <a:t> </a:t>
            </a:r>
            <a:r>
              <a:rPr lang="zh-CN" altLang="en-US"/>
              <a:t> </a:t>
            </a:r>
            <a:r>
              <a:rPr lang="en-US" altLang="zh-CN" smtClean="0"/>
              <a:t>css</a:t>
            </a:r>
            <a:r>
              <a:rPr lang="zh-CN" altLang="en-US"/>
              <a:t>中存放</a:t>
            </a:r>
            <a:r>
              <a:rPr lang="en-US" altLang="zh-CN"/>
              <a:t>HTML</a:t>
            </a:r>
            <a:r>
              <a:rPr lang="zh-CN" altLang="en-US"/>
              <a:t>样</a:t>
            </a:r>
            <a:r>
              <a:rPr lang="zh-CN" altLang="en-US"/>
              <a:t>式</a:t>
            </a:r>
            <a:r>
              <a:rPr lang="zh-CN" altLang="en-US" smtClean="0"/>
              <a:t>。</a:t>
            </a:r>
            <a:r>
              <a:rPr lang="en-US" altLang="zh-CN"/>
              <a:t>Js</a:t>
            </a:r>
            <a:r>
              <a:rPr lang="zh-CN" altLang="en-US"/>
              <a:t>中存放项目中用</a:t>
            </a:r>
            <a:r>
              <a:rPr lang="zh-CN" altLang="en-US"/>
              <a:t>到</a:t>
            </a:r>
            <a:r>
              <a:rPr lang="zh-CN" altLang="en-US" smtClean="0"/>
              <a:t>的</a:t>
            </a:r>
            <a:r>
              <a:rPr lang="zh-CN" altLang="en-US"/>
              <a:t>实</a:t>
            </a:r>
            <a:r>
              <a:rPr lang="zh-CN" altLang="en-US" smtClean="0"/>
              <a:t>现动画效果的</a:t>
            </a:r>
            <a:r>
              <a:rPr lang="en-US" altLang="zh-CN" smtClean="0"/>
              <a:t>js</a:t>
            </a:r>
            <a:r>
              <a:rPr lang="zh-CN" altLang="en-US"/>
              <a:t>文件。</a:t>
            </a:r>
            <a:endParaRPr lang="zh-CN" altLang="en-US"/>
          </a:p>
          <a:p>
            <a:r>
              <a:rPr lang="zh-CN" altLang="en-US"/>
              <a:t>  </a:t>
            </a:r>
            <a:r>
              <a:rPr lang="en-US" altLang="zh-CN"/>
              <a:t>dist</a:t>
            </a:r>
            <a:r>
              <a:rPr lang="zh-CN" altLang="en-US"/>
              <a:t>中存放了压缩的</a:t>
            </a:r>
            <a:r>
              <a:rPr lang="en-US" altLang="zh-CN"/>
              <a:t>js,css,html;</a:t>
            </a:r>
            <a:endParaRPr lang="zh-CN" altLang="en-US"/>
          </a:p>
          <a:p>
            <a:endParaRPr lang="en-US" altLang="zh-CN" smtClean="0"/>
          </a:p>
          <a:p>
            <a:r>
              <a:rPr lang="en-US" altLang="zh-CN" smtClean="0"/>
              <a:t>2.</a:t>
            </a:r>
            <a:r>
              <a:rPr lang="zh-CN" altLang="en-US"/>
              <a:t>项目根目录下存放</a:t>
            </a:r>
            <a:r>
              <a:rPr lang="en-US" altLang="zh-CN"/>
              <a:t>:</a:t>
            </a:r>
            <a:endParaRPr lang="zh-CN" altLang="en-US"/>
          </a:p>
          <a:p>
            <a:pPr lvl="1"/>
            <a:r>
              <a:rPr lang="en-US" altLang="zh-CN"/>
              <a:t>package.json</a:t>
            </a:r>
            <a:r>
              <a:rPr lang="zh-CN" altLang="en-US"/>
              <a:t>中存放</a:t>
            </a:r>
            <a:r>
              <a:rPr lang="en-US" altLang="zh-CN"/>
              <a:t>npm</a:t>
            </a:r>
            <a:r>
              <a:rPr lang="zh-CN" altLang="en-US"/>
              <a:t>下载的包信息。</a:t>
            </a:r>
            <a:endParaRPr lang="zh-CN" altLang="en-US"/>
          </a:p>
          <a:p>
            <a:pPr lvl="1"/>
            <a:r>
              <a:rPr lang="en-US" altLang="zh-CN"/>
              <a:t>gulpfile.js</a:t>
            </a:r>
            <a:r>
              <a:rPr lang="zh-CN" altLang="en-US"/>
              <a:t>中存放代码压缩方法。</a:t>
            </a:r>
            <a:endParaRPr lang="zh-CN" altLang="en-US"/>
          </a:p>
          <a:p>
            <a:pPr lvl="1"/>
            <a:r>
              <a:rPr lang="en-US" altLang="zh-CN"/>
              <a:t>login.php</a:t>
            </a:r>
            <a:r>
              <a:rPr lang="zh-CN" altLang="en-US"/>
              <a:t>中存放数据库的表信</a:t>
            </a:r>
            <a:r>
              <a:rPr lang="zh-CN" altLang="en-US"/>
              <a:t>息</a:t>
            </a:r>
            <a:r>
              <a:rPr lang="zh-CN" altLang="en-US" smtClean="0"/>
              <a:t>。</a:t>
            </a:r>
            <a:endParaRPr lang="en-US" altLang="zh-CN" smtClean="0"/>
          </a:p>
          <a:p>
            <a:pPr lvl="1"/>
            <a:endParaRPr lang="en-US" altLang="zh-CN" smtClean="0"/>
          </a:p>
          <a:p>
            <a:r>
              <a:rPr lang="en-US" altLang="zh-CN" smtClean="0"/>
              <a:t>3.</a:t>
            </a:r>
            <a:r>
              <a:rPr lang="zh-CN" altLang="en-US"/>
              <a:t>注册登录统一数据库统一数据接口</a:t>
            </a:r>
            <a:r>
              <a:rPr lang="en-US" altLang="zh-CN"/>
              <a:t>;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altLang="zh-CN" smtClean="0"/>
            </a:br>
            <a:br>
              <a:rPr lang="zh-CN" altLang="zh-CN"/>
            </a:br>
            <a:r>
              <a:rPr lang="zh-CN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2</a:t>
            </a:r>
            <a:r>
              <a:rPr lang="en-US" altLang="zh-CN" b="1" spc="5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.</a:t>
            </a:r>
            <a:r>
              <a:rPr lang="zh-CN" altLang="en-US" b="1" spc="5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网站的主要技术</a:t>
            </a:r>
            <a:br>
              <a:rPr lang="zh-CN" altLang="en-US" b="1" spc="5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</a:br>
            <a:br>
              <a:rPr lang="zh-CN" altLang="zh-CN"/>
            </a:br>
            <a:endParaRPr lang="zh-CN" altLang="en-US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700" y="2096294"/>
            <a:ext cx="8864600" cy="3810000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  <a:headEnd/>
            <a:tailEnd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5" name="矩形 4"/>
          <p:cNvSpPr/>
          <p:nvPr/>
        </p:nvSpPr>
        <p:spPr>
          <a:xfrm>
            <a:off x="6003634" y="2967335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zh-CN" altLang="en-US" sz="5400" b="1" cap="none" spc="5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855990" y="2230582"/>
            <a:ext cx="7453745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zh-CN" dirty="0" smtClean="0"/>
              <a:t>引</a:t>
            </a:r>
            <a:r>
              <a:rPr lang="zh-CN" altLang="zh-CN" dirty="0"/>
              <a:t>用</a:t>
            </a:r>
            <a:r>
              <a:rPr lang="en-US" altLang="zh-CN" dirty="0" err="1"/>
              <a:t>jQuery,bootstrap</a:t>
            </a:r>
            <a:r>
              <a:rPr lang="zh-CN" altLang="zh-CN" dirty="0"/>
              <a:t>等框</a:t>
            </a:r>
            <a:r>
              <a:rPr lang="zh-CN" altLang="zh-CN" dirty="0" smtClean="0"/>
              <a:t>架</a:t>
            </a:r>
            <a:endParaRPr lang="en-US" altLang="zh-CN" dirty="0" smtClean="0"/>
          </a:p>
          <a:p>
            <a:r>
              <a:rPr lang="en-US" altLang="zh-CN" smtClean="0"/>
              <a:t>2</a:t>
            </a:r>
            <a:r>
              <a:rPr lang="en-US" altLang="zh-CN" smtClean="0"/>
              <a:t>.</a:t>
            </a:r>
            <a:r>
              <a:rPr lang="zh-CN" altLang="en-US" smtClean="0"/>
              <a:t>运用懒</a:t>
            </a:r>
            <a:r>
              <a:rPr lang="zh-CN" altLang="en-US" dirty="0" smtClean="0"/>
              <a:t>加</a:t>
            </a:r>
            <a:r>
              <a:rPr lang="zh-CN" altLang="en-US" smtClean="0"/>
              <a:t>载</a:t>
            </a:r>
            <a:r>
              <a:rPr lang="zh-CN" altLang="en-US" smtClean="0"/>
              <a:t>，动画滑入滑出</a:t>
            </a:r>
            <a:r>
              <a:rPr lang="en-US" altLang="zh-CN" smtClean="0"/>
              <a:t>,</a:t>
            </a:r>
            <a:r>
              <a:rPr lang="zh-CN" altLang="en-US" smtClean="0"/>
              <a:t>轮播图</a:t>
            </a:r>
            <a:r>
              <a:rPr lang="en-US" altLang="zh-CN" smtClean="0"/>
              <a:t>,</a:t>
            </a:r>
            <a:r>
              <a:rPr lang="zh-CN" altLang="en-US" smtClean="0"/>
              <a:t>选项卡</a:t>
            </a:r>
            <a:r>
              <a:rPr lang="zh-CN" altLang="zh-CN" smtClean="0"/>
              <a:t> 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zh-CN" dirty="0" smtClean="0"/>
              <a:t>使</a:t>
            </a:r>
            <a:r>
              <a:rPr lang="zh-CN" altLang="zh-CN" dirty="0"/>
              <a:t>用</a:t>
            </a:r>
            <a:r>
              <a:rPr lang="en-US" altLang="zh-CN" dirty="0"/>
              <a:t>gulp</a:t>
            </a:r>
            <a:r>
              <a:rPr lang="zh-CN" altLang="zh-CN" dirty="0"/>
              <a:t>压缩代码</a:t>
            </a:r>
            <a:endParaRPr lang="zh-CN" altLang="zh-CN" dirty="0"/>
          </a:p>
          <a:p>
            <a:r>
              <a:rPr lang="en-US" altLang="zh-CN" dirty="0" smtClean="0"/>
              <a:t>4.</a:t>
            </a:r>
            <a:r>
              <a:rPr lang="zh-CN" altLang="zh-CN" dirty="0" smtClean="0"/>
              <a:t>用</a:t>
            </a:r>
            <a:r>
              <a:rPr lang="en-US" altLang="zh-CN" dirty="0" err="1"/>
              <a:t>git</a:t>
            </a:r>
            <a:r>
              <a:rPr lang="zh-CN" altLang="zh-CN" dirty="0"/>
              <a:t>对项目进行托</a:t>
            </a:r>
            <a:r>
              <a:rPr lang="zh-CN" altLang="zh-CN" dirty="0" smtClean="0"/>
              <a:t>管</a:t>
            </a:r>
            <a:endParaRPr lang="en-US" altLang="zh-CN" dirty="0" smtClean="0"/>
          </a:p>
          <a:p>
            <a:r>
              <a:rPr lang="en-US" altLang="zh-CN" dirty="0" smtClean="0"/>
              <a:t>5.PHP</a:t>
            </a:r>
            <a:r>
              <a:rPr lang="zh-CN" altLang="zh-CN" dirty="0"/>
              <a:t>接</a:t>
            </a:r>
            <a:r>
              <a:rPr lang="zh-CN" altLang="zh-CN" dirty="0" smtClean="0"/>
              <a:t>口</a:t>
            </a:r>
            <a:endParaRPr lang="en-US" altLang="zh-CN" dirty="0" smtClean="0"/>
          </a:p>
          <a:p>
            <a:r>
              <a:rPr lang="en-US" altLang="zh-CN" dirty="0" smtClean="0"/>
              <a:t>6.</a:t>
            </a:r>
            <a:r>
              <a:rPr lang="zh-CN" altLang="zh-CN" smtClean="0"/>
              <a:t>用</a:t>
            </a:r>
            <a:r>
              <a:rPr lang="en-US" altLang="zh-CN" smtClean="0"/>
              <a:t>MySQL</a:t>
            </a:r>
            <a:r>
              <a:rPr lang="zh-CN" altLang="zh-CN" smtClean="0"/>
              <a:t>用</a:t>
            </a:r>
            <a:r>
              <a:rPr lang="zh-CN" altLang="zh-CN" dirty="0"/>
              <a:t>户信息</a:t>
            </a:r>
            <a:endParaRPr lang="zh-CN" altLang="zh-CN" dirty="0"/>
          </a:p>
          <a:p>
            <a:r>
              <a:rPr lang="en-US" altLang="zh-CN" dirty="0" smtClean="0"/>
              <a:t>7.</a:t>
            </a:r>
            <a:r>
              <a:rPr lang="zh-CN" altLang="zh-CN" dirty="0" smtClean="0"/>
              <a:t>用</a:t>
            </a:r>
            <a:r>
              <a:rPr lang="en-US" altLang="zh-CN" dirty="0"/>
              <a:t>cookie</a:t>
            </a:r>
            <a:r>
              <a:rPr lang="zh-CN" altLang="zh-CN" dirty="0"/>
              <a:t>判断用户登录情</a:t>
            </a:r>
            <a:r>
              <a:rPr lang="zh-CN" altLang="zh-CN" dirty="0" smtClean="0"/>
              <a:t>况</a:t>
            </a:r>
            <a:endParaRPr lang="en-US" altLang="zh-CN" dirty="0" smtClean="0"/>
          </a:p>
          <a:p>
            <a:r>
              <a:rPr lang="en-US" altLang="zh-CN" dirty="0" smtClean="0"/>
              <a:t>8.</a:t>
            </a:r>
            <a:r>
              <a:rPr lang="zh-CN" altLang="zh-CN" dirty="0" smtClean="0"/>
              <a:t>保</a:t>
            </a:r>
            <a:r>
              <a:rPr lang="zh-CN" altLang="zh-CN" dirty="0"/>
              <a:t>存购物车数据使用</a:t>
            </a:r>
            <a:r>
              <a:rPr lang="en-US" altLang="zh-CN" dirty="0" err="1" smtClean="0"/>
              <a:t>localStorage</a:t>
            </a:r>
            <a:endParaRPr lang="zh-CN" altLang="zh-CN" dirty="0"/>
          </a:p>
          <a:p>
            <a:r>
              <a:rPr lang="en-US" altLang="zh-CN" dirty="0" smtClean="0"/>
              <a:t>9.</a:t>
            </a:r>
            <a:r>
              <a:rPr lang="zh-CN" altLang="zh-CN" dirty="0" smtClean="0"/>
              <a:t>引</a:t>
            </a:r>
            <a:r>
              <a:rPr lang="zh-CN" altLang="zh-CN" dirty="0"/>
              <a:t>用</a:t>
            </a:r>
            <a:r>
              <a:rPr lang="en-US" altLang="zh-CN" dirty="0" err="1"/>
              <a:t>iconfont</a:t>
            </a:r>
            <a:r>
              <a:rPr lang="zh-CN" altLang="zh-CN" dirty="0"/>
              <a:t>对图标字体进行优</a:t>
            </a:r>
            <a:r>
              <a:rPr lang="zh-CN" altLang="zh-CN" dirty="0" smtClean="0"/>
              <a:t>化</a:t>
            </a:r>
            <a:endParaRPr lang="en-US" altLang="zh-CN" dirty="0" smtClean="0"/>
          </a:p>
          <a:p>
            <a:r>
              <a:rPr lang="en-US" altLang="zh-CN" dirty="0" smtClean="0"/>
              <a:t>10.Ajax</a:t>
            </a:r>
            <a:r>
              <a:rPr lang="zh-CN" altLang="zh-CN" dirty="0"/>
              <a:t>的运</a:t>
            </a:r>
            <a:r>
              <a:rPr lang="zh-CN" altLang="zh-CN"/>
              <a:t>用</a:t>
            </a:r>
            <a:r>
              <a:rPr lang="en-US" altLang="zh-CN" smtClean="0"/>
              <a:t>.</a:t>
            </a:r>
            <a:endParaRPr lang="en-US" altLang="zh-CN" smtClean="0"/>
          </a:p>
          <a:p>
            <a:r>
              <a:rPr lang="en-US" altLang="zh-CN" smtClean="0"/>
              <a:t>11.</a:t>
            </a:r>
            <a:r>
              <a:rPr lang="zh-CN" altLang="en-US" smtClean="0"/>
              <a:t>用</a:t>
            </a:r>
            <a:r>
              <a:rPr lang="en-US" altLang="zh-CN" smtClean="0"/>
              <a:t>json</a:t>
            </a:r>
            <a:r>
              <a:rPr lang="zh-CN" altLang="en-US" smtClean="0"/>
              <a:t>获取数据</a:t>
            </a:r>
            <a:endParaRPr lang="zh-CN" altLang="en-US" smtClean="0"/>
          </a:p>
          <a:p>
            <a:r>
              <a:rPr lang="en-US" altLang="zh-CN" smtClean="0"/>
              <a:t>12.json</a:t>
            </a:r>
            <a:r>
              <a:rPr lang="zh-CN" altLang="en-US" smtClean="0"/>
              <a:t>数据的导入</a:t>
            </a:r>
            <a:endParaRPr lang="zh-CN" altLang="zh-CN" dirty="0"/>
          </a:p>
          <a:p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0837" y="4506120"/>
            <a:ext cx="1527463" cy="14001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25775">
            <a:off x="1467276" y="2157840"/>
            <a:ext cx="8894910" cy="3823027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  <a:headEnd/>
            <a:tailEnd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3509" y="5583218"/>
            <a:ext cx="1179945" cy="117994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3104" y="168005"/>
            <a:ext cx="1661392" cy="1661392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821033" y="2649963"/>
            <a:ext cx="863803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1.</a:t>
            </a:r>
            <a:r>
              <a:rPr lang="zh-CN" altLang="en-US" smtClean="0"/>
              <a:t>第一次做</a:t>
            </a:r>
            <a:r>
              <a:rPr lang="zh-CN" altLang="en-US"/>
              <a:t>项</a:t>
            </a:r>
            <a:r>
              <a:rPr lang="zh-CN" altLang="en-US" smtClean="0"/>
              <a:t>目</a:t>
            </a:r>
            <a:r>
              <a:rPr lang="en-US" altLang="zh-CN" smtClean="0"/>
              <a:t>,</a:t>
            </a:r>
            <a:r>
              <a:rPr lang="zh-CN" altLang="en-US"/>
              <a:t>时</a:t>
            </a:r>
            <a:r>
              <a:rPr lang="zh-CN" altLang="en-US" smtClean="0"/>
              <a:t>间观念不强</a:t>
            </a:r>
            <a:r>
              <a:rPr lang="en-US" altLang="zh-CN" smtClean="0"/>
              <a:t>,</a:t>
            </a:r>
            <a:r>
              <a:rPr lang="zh-CN" altLang="en-US" smtClean="0"/>
              <a:t>一直以为还有很多时间</a:t>
            </a:r>
            <a:r>
              <a:rPr lang="en-US" altLang="zh-CN" smtClean="0"/>
              <a:t>,</a:t>
            </a:r>
            <a:r>
              <a:rPr lang="zh-CN" altLang="en-US" smtClean="0"/>
              <a:t>后面一直赶进度</a:t>
            </a:r>
            <a:r>
              <a:rPr lang="en-US" altLang="zh-CN" smtClean="0"/>
              <a:t>;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2.</a:t>
            </a:r>
            <a:r>
              <a:rPr lang="zh-CN" altLang="en-US" smtClean="0"/>
              <a:t>组员的配合度不够</a:t>
            </a:r>
            <a:r>
              <a:rPr lang="en-US" altLang="zh-CN" smtClean="0"/>
              <a:t>,</a:t>
            </a:r>
            <a:r>
              <a:rPr lang="zh-CN" altLang="en-US" smtClean="0"/>
              <a:t>很多的命名和调整都和之前说好的不同</a:t>
            </a:r>
            <a:r>
              <a:rPr lang="en-US" altLang="zh-CN" smtClean="0"/>
              <a:t>,</a:t>
            </a:r>
            <a:r>
              <a:rPr lang="zh-CN" altLang="en-US" smtClean="0"/>
              <a:t>没有一个整体的概念</a:t>
            </a:r>
            <a:r>
              <a:rPr lang="en-US" altLang="zh-CN" smtClean="0"/>
              <a:t>;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3.</a:t>
            </a:r>
            <a:r>
              <a:rPr lang="zh-CN" altLang="en-US" smtClean="0"/>
              <a:t>对相关的知识点都掌握不够</a:t>
            </a:r>
            <a:r>
              <a:rPr lang="en-US" altLang="zh-CN" smtClean="0"/>
              <a:t>,js</a:t>
            </a:r>
            <a:r>
              <a:rPr lang="zh-CN" altLang="en-US" smtClean="0"/>
              <a:t>和后端不够熟悉</a:t>
            </a:r>
            <a:r>
              <a:rPr lang="en-US" altLang="zh-CN" smtClean="0"/>
              <a:t>,</a:t>
            </a:r>
            <a:r>
              <a:rPr lang="zh-CN" altLang="en-US"/>
              <a:t>很</a:t>
            </a:r>
            <a:r>
              <a:rPr lang="zh-CN" altLang="en-US" smtClean="0"/>
              <a:t>多相关功能写不出来</a:t>
            </a:r>
            <a:r>
              <a:rPr lang="en-US" altLang="zh-CN" smtClean="0"/>
              <a:t>,</a:t>
            </a:r>
            <a:r>
              <a:rPr lang="zh-CN" altLang="en-US" smtClean="0"/>
              <a:t>用上了框    架和组件</a:t>
            </a:r>
            <a:r>
              <a:rPr lang="en-US" altLang="zh-CN" smtClean="0"/>
              <a:t>,</a:t>
            </a:r>
            <a:r>
              <a:rPr lang="zh-CN" altLang="en-US" smtClean="0"/>
              <a:t>但如果太依赖框架和组件</a:t>
            </a:r>
            <a:r>
              <a:rPr lang="en-US" altLang="zh-CN" smtClean="0"/>
              <a:t>,</a:t>
            </a:r>
            <a:r>
              <a:rPr lang="zh-CN" altLang="en-US" smtClean="0"/>
              <a:t>那么会让自己不会写原生</a:t>
            </a:r>
            <a:r>
              <a:rPr lang="en-US" altLang="zh-CN" smtClean="0"/>
              <a:t>;</a:t>
            </a:r>
            <a:endParaRPr lang="en-US" altLang="zh-CN" smtClean="0"/>
          </a:p>
          <a:p>
            <a:endParaRPr lang="en-US" altLang="zh-CN"/>
          </a:p>
          <a:p>
            <a:r>
              <a:rPr lang="en-US" altLang="zh-CN"/>
              <a:t>4</a:t>
            </a:r>
            <a:r>
              <a:rPr lang="en-US" altLang="zh-CN" smtClean="0"/>
              <a:t>.</a:t>
            </a:r>
            <a:r>
              <a:rPr lang="zh-CN" altLang="en-US"/>
              <a:t>思</a:t>
            </a:r>
            <a:r>
              <a:rPr lang="zh-CN" altLang="en-US" smtClean="0"/>
              <a:t>路不够</a:t>
            </a:r>
            <a:r>
              <a:rPr lang="en-US" altLang="zh-CN" smtClean="0"/>
              <a:t>.</a:t>
            </a:r>
            <a:r>
              <a:rPr lang="zh-CN" altLang="en-US" smtClean="0"/>
              <a:t>经验不足</a:t>
            </a:r>
            <a:r>
              <a:rPr lang="en-US" altLang="zh-CN" smtClean="0"/>
              <a:t>,</a:t>
            </a:r>
            <a:r>
              <a:rPr lang="zh-CN" altLang="en-US" smtClean="0"/>
              <a:t>搞得项目的进度和合并等都一步一错一改一查</a:t>
            </a:r>
            <a:r>
              <a:rPr lang="en-US" altLang="zh-CN" smtClean="0"/>
              <a:t>,</a:t>
            </a:r>
            <a:r>
              <a:rPr lang="zh-CN" altLang="en-US" smtClean="0"/>
              <a:t>没有有效的利用时间</a:t>
            </a:r>
            <a:r>
              <a:rPr lang="en-US" altLang="zh-CN" smtClean="0"/>
              <a:t>.</a:t>
            </a:r>
            <a:endParaRPr lang="en-US" altLang="zh-CN" smtClean="0"/>
          </a:p>
          <a:p>
            <a:endParaRPr lang="en-US" altLang="zh-CN" smtClean="0"/>
          </a:p>
          <a:p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537679" y="648099"/>
            <a:ext cx="5008880" cy="9220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altLang="zh-CN" sz="5400" b="1" cap="none" spc="0" smtClean="0">
                <a:solidFill>
                  <a:schemeClr val="accent4"/>
                </a:solidFill>
                <a:effectLst/>
              </a:rPr>
              <a:t>3.</a:t>
            </a:r>
            <a:r>
              <a:rPr lang="zh-CN" altLang="en-US" sz="5400" b="1" cap="none" spc="0" smtClean="0">
                <a:solidFill>
                  <a:schemeClr val="accent4"/>
                </a:solidFill>
                <a:effectLst/>
              </a:rPr>
              <a:t>项目中的不足</a:t>
            </a:r>
            <a:endParaRPr lang="zh-CN" altLang="en-US" sz="5400" b="1" cap="none" spc="0">
              <a:solidFill>
                <a:schemeClr val="accent4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838200" y="2798616"/>
            <a:ext cx="10515600" cy="1753235"/>
          </a:xfrm>
          <a:prstGeom prst="rect">
            <a:avLst/>
          </a:prstGeom>
          <a:solidFill>
            <a:schemeClr val="accent5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b="1" cap="none" spc="5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项目介绍完毕</a:t>
            </a:r>
            <a:r>
              <a:rPr lang="en-US" altLang="zh-CN" sz="5400" b="1" cap="none" spc="5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!</a:t>
            </a:r>
            <a:endParaRPr lang="en-US" altLang="zh-CN" sz="5400" b="1" cap="none" spc="50" smtClean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  <a:p>
            <a:pPr algn="ctr"/>
            <a:r>
              <a:rPr lang="zh-CN" altLang="en-US" sz="5400" b="1" cap="none" spc="5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下面进行项目演示</a:t>
            </a:r>
            <a:endParaRPr lang="zh-CN" altLang="en-US" sz="5400" b="1" cap="none" spc="5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1450" y="0"/>
            <a:ext cx="2509405" cy="250940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8018" y="4318247"/>
            <a:ext cx="4642419" cy="27060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926</Words>
  <Application>WPS 演示</Application>
  <PresentationFormat>宽屏</PresentationFormat>
  <Paragraphs>64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Arial</vt:lpstr>
      <vt:lpstr>宋体</vt:lpstr>
      <vt:lpstr>Wingdings</vt:lpstr>
      <vt:lpstr>等线 Light</vt:lpstr>
      <vt:lpstr>等线</vt:lpstr>
      <vt:lpstr>微软雅黑</vt:lpstr>
      <vt:lpstr>Arial Unicode MS</vt:lpstr>
      <vt:lpstr>Calibri</vt:lpstr>
      <vt:lpstr>Office 主题​​</vt:lpstr>
      <vt:lpstr>PowerPoint 演示文稿</vt:lpstr>
      <vt:lpstr> 小组人员工作分配: </vt:lpstr>
      <vt:lpstr> </vt:lpstr>
      <vt:lpstr>  2.网站的主要技术  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qf</dc:creator>
  <cp:lastModifiedBy>qf</cp:lastModifiedBy>
  <cp:revision>59</cp:revision>
  <dcterms:created xsi:type="dcterms:W3CDTF">2019-08-29T11:22:00Z</dcterms:created>
  <dcterms:modified xsi:type="dcterms:W3CDTF">2019-11-15T06:27:36Z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2052-11.1.0.9145</vt:lpwstr>
  </property>
</Properties>
</file>