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98DF-4EB9-443B-BD85-8B7ACC2D11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E49-B2B7-4537-9F31-8EB9B60E1C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04195" cy="2687250"/>
          </a:xfrm>
        </p:spPr>
        <p:txBody>
          <a:bodyPr>
            <a:normAutofit lnSpcReduction="10000"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zh-CN" b="1" dirty="0" smtClean="0"/>
              <a:t>项目</a:t>
            </a:r>
            <a:r>
              <a:rPr lang="zh-CN" altLang="zh-CN" b="1" dirty="0"/>
              <a:t>说</a:t>
            </a:r>
            <a:r>
              <a:rPr lang="zh-CN" altLang="zh-CN" b="1" dirty="0" smtClean="0"/>
              <a:t>明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err="1"/>
              <a:t>GitHub</a:t>
            </a:r>
            <a:r>
              <a:rPr lang="zh-CN" altLang="en-US" dirty="0"/>
              <a:t>地址</a:t>
            </a:r>
            <a:r>
              <a:rPr lang="en-US" altLang="zh-CN" dirty="0" smtClean="0"/>
              <a:t>:https://github.com/tony1456/xiaozuxiangmu</a:t>
            </a:r>
            <a:endParaRPr lang="en-US" altLang="zh-CN" dirty="0" smtClean="0"/>
          </a:p>
          <a:p>
            <a:r>
              <a:rPr lang="zh-CN" altLang="en-US" dirty="0"/>
              <a:t>局域</a:t>
            </a:r>
            <a:r>
              <a:rPr lang="zh-CN" altLang="en-US" dirty="0" smtClean="0"/>
              <a:t>网地</a:t>
            </a:r>
            <a:r>
              <a:rPr lang="zh-CN" altLang="en-US" smtClean="0"/>
              <a:t>址</a:t>
            </a:r>
            <a:r>
              <a:rPr lang="en-US" altLang="zh-CN" smtClean="0"/>
              <a:t>:http://10.36.147.117/moto/dist/shouye_d.html</a:t>
            </a:r>
            <a:endParaRPr lang="en-US" altLang="zh-CN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" y="4020304"/>
            <a:ext cx="1118011" cy="2441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08"/>
            <a:ext cx="12192000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smtClean="0"/>
            </a:br>
            <a:r>
              <a:rPr lang="zh-CN" altLang="zh-CN" b="1" smtClean="0"/>
              <a:t>小</a:t>
            </a:r>
            <a:r>
              <a:rPr lang="zh-CN" altLang="zh-CN" b="1"/>
              <a:t>组人员工作分配</a:t>
            </a:r>
            <a:r>
              <a:rPr lang="en-US" altLang="zh-CN"/>
              <a:t>:</a:t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彭博</a:t>
            </a:r>
            <a:r>
              <a:rPr lang="en-US" altLang="zh-CN" dirty="0"/>
              <a:t>:</a:t>
            </a:r>
            <a:r>
              <a:rPr lang="zh-CN" altLang="en-US" dirty="0"/>
              <a:t>后端数据接口</a:t>
            </a:r>
            <a:r>
              <a:rPr lang="en-US" altLang="zh-CN" dirty="0"/>
              <a:t>,</a:t>
            </a:r>
            <a:r>
              <a:rPr lang="zh-CN" altLang="en-US" dirty="0"/>
              <a:t>数据库</a:t>
            </a:r>
            <a:r>
              <a:rPr lang="en-US" altLang="zh-CN" dirty="0"/>
              <a:t>,</a:t>
            </a:r>
            <a:r>
              <a:rPr lang="zh-CN" altLang="en-US" dirty="0"/>
              <a:t>登录注册</a:t>
            </a:r>
            <a:r>
              <a:rPr lang="en-US" altLang="zh-CN" dirty="0"/>
              <a:t>,</a:t>
            </a:r>
            <a:r>
              <a:rPr lang="zh-CN" altLang="en-US" dirty="0"/>
              <a:t>公共样式头尾部</a:t>
            </a:r>
            <a:r>
              <a:rPr lang="en-US" altLang="zh-CN" dirty="0"/>
              <a:t>,</a:t>
            </a:r>
            <a:r>
              <a:rPr lang="zh-CN" altLang="en-US" dirty="0"/>
              <a:t>购物车页面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骆鹏</a:t>
            </a:r>
            <a:r>
              <a:rPr lang="en-US" altLang="zh-CN" dirty="0"/>
              <a:t>:g7</a:t>
            </a:r>
            <a:r>
              <a:rPr lang="zh-CN" altLang="en-US" dirty="0"/>
              <a:t>商品详情页</a:t>
            </a:r>
            <a:r>
              <a:rPr lang="en-US" altLang="zh-CN" dirty="0"/>
              <a:t>,g7</a:t>
            </a:r>
            <a:r>
              <a:rPr lang="zh-CN" altLang="en-US" dirty="0"/>
              <a:t>概述页</a:t>
            </a:r>
            <a:r>
              <a:rPr lang="en-US" altLang="zh-CN" dirty="0"/>
              <a:t>,git</a:t>
            </a:r>
            <a:r>
              <a:rPr lang="zh-CN" altLang="en-US" dirty="0"/>
              <a:t>库的建立和上传</a:t>
            </a:r>
            <a:r>
              <a:rPr lang="en-US" altLang="zh-CN" dirty="0"/>
              <a:t>,</a:t>
            </a:r>
            <a:r>
              <a:rPr lang="zh-CN" altLang="en-US" dirty="0"/>
              <a:t>文件的压缩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曾强</a:t>
            </a:r>
            <a:r>
              <a:rPr lang="en-US" altLang="zh-CN" dirty="0"/>
              <a:t>:</a:t>
            </a:r>
            <a:r>
              <a:rPr lang="zh-CN" altLang="en-US" dirty="0"/>
              <a:t>摩音页</a:t>
            </a:r>
            <a:r>
              <a:rPr lang="en-US" altLang="zh-CN" dirty="0"/>
              <a:t>,</a:t>
            </a:r>
            <a:r>
              <a:rPr lang="zh-CN" altLang="en-US" dirty="0"/>
              <a:t>摩眼页</a:t>
            </a:r>
            <a:r>
              <a:rPr lang="en-US" altLang="zh-CN" dirty="0"/>
              <a:t>;watchX</a:t>
            </a:r>
            <a:r>
              <a:rPr lang="zh-CN" altLang="en-US" dirty="0"/>
              <a:t>页</a:t>
            </a:r>
            <a:r>
              <a:rPr lang="en-US" altLang="zh-CN" dirty="0"/>
              <a:t>,</a:t>
            </a:r>
            <a:r>
              <a:rPr lang="zh-CN" altLang="en-US" dirty="0"/>
              <a:t>合并公共样式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何振宇</a:t>
            </a:r>
            <a:r>
              <a:rPr lang="en-US" altLang="zh-CN" dirty="0"/>
              <a:t>:</a:t>
            </a:r>
            <a:r>
              <a:rPr lang="zh-CN" altLang="en-US" dirty="0"/>
              <a:t>首页</a:t>
            </a:r>
            <a:r>
              <a:rPr lang="en-US" altLang="zh-CN" dirty="0"/>
              <a:t>,g7</a:t>
            </a:r>
            <a:r>
              <a:rPr lang="zh-CN" altLang="en-US" dirty="0"/>
              <a:t>参数页</a:t>
            </a:r>
            <a:r>
              <a:rPr lang="en-US" altLang="zh-CN" dirty="0"/>
              <a:t>,</a:t>
            </a:r>
            <a:r>
              <a:rPr lang="zh-CN" altLang="en-US" dirty="0"/>
              <a:t>服务技术页</a:t>
            </a:r>
            <a:r>
              <a:rPr lang="en-US" altLang="zh-CN" dirty="0"/>
              <a:t>,e5</a:t>
            </a:r>
            <a:r>
              <a:rPr lang="zh-CN" altLang="en-US" dirty="0"/>
              <a:t>概述页</a:t>
            </a:r>
            <a:r>
              <a:rPr lang="en-US" altLang="zh-CN" dirty="0"/>
              <a:t>,</a:t>
            </a:r>
            <a:r>
              <a:rPr lang="zh-CN" altLang="en-US" dirty="0"/>
              <a:t>参数页</a:t>
            </a:r>
            <a:r>
              <a:rPr lang="en-US" altLang="zh-CN" dirty="0"/>
              <a:t>,</a:t>
            </a:r>
            <a:r>
              <a:rPr lang="zh-CN" altLang="en-US" dirty="0"/>
              <a:t>美图页</a:t>
            </a:r>
            <a:r>
              <a:rPr lang="en-US" altLang="zh-CN" dirty="0"/>
              <a:t>;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6" y="2165719"/>
            <a:ext cx="10058400" cy="1311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5" y="1362428"/>
            <a:ext cx="10800689" cy="4642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219"/>
            <a:ext cx="10515600" cy="1330470"/>
          </a:xfrm>
        </p:spPr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71927" y="517976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7636" y="439098"/>
            <a:ext cx="7645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1.</a:t>
            </a:r>
            <a:r>
              <a:rPr lang="zh-CN" altLang="en-US" sz="5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项目规范统一开放环境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441306"/>
            <a:ext cx="10683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统一文件目录</a:t>
            </a:r>
            <a:r>
              <a:rPr lang="en-US" altLang="zh-CN" smtClean="0"/>
              <a:t>,</a:t>
            </a:r>
            <a:r>
              <a:rPr lang="zh-CN" altLang="en-US" smtClean="0"/>
              <a:t>大的一个文件夹</a:t>
            </a:r>
            <a:r>
              <a:rPr lang="en-US" altLang="zh-CN" smtClean="0"/>
              <a:t>moto,</a:t>
            </a:r>
            <a:r>
              <a:rPr lang="zh-CN" altLang="en-US" smtClean="0"/>
              <a:t>所有的文件在</a:t>
            </a:r>
            <a:r>
              <a:rPr lang="en-US" altLang="zh-CN" smtClean="0"/>
              <a:t>moto</a:t>
            </a:r>
            <a:r>
              <a:rPr lang="zh-CN" altLang="en-US" smtClean="0"/>
              <a:t>里分为</a:t>
            </a:r>
            <a:r>
              <a:rPr lang="en-US" altLang="zh-CN" smtClean="0"/>
              <a:t>img,js,css,data,iconfont,lib</a:t>
            </a:r>
            <a:r>
              <a:rPr lang="zh-CN" altLang="en-US" smtClean="0"/>
              <a:t>里</a:t>
            </a:r>
            <a:r>
              <a:rPr lang="en-US" altLang="zh-CN" smtClean="0"/>
              <a:t>;</a:t>
            </a:r>
            <a:endParaRPr lang="en-US" altLang="zh-CN" smtClean="0"/>
          </a:p>
          <a:p>
            <a:r>
              <a:rPr lang="en-US" altLang="zh-CN" smtClean="0"/>
              <a:t>  img</a:t>
            </a:r>
            <a:r>
              <a:rPr lang="zh-CN" altLang="en-US" smtClean="0"/>
              <a:t>里面还有每个网站对呀的文件夹</a:t>
            </a:r>
            <a:r>
              <a:rPr lang="en-US" altLang="zh-CN" smtClean="0"/>
              <a:t>,</a:t>
            </a:r>
            <a:r>
              <a:rPr lang="zh-CN" altLang="en-US" smtClean="0"/>
              <a:t>图片编号</a:t>
            </a:r>
            <a:r>
              <a:rPr lang="en-US" altLang="zh-CN" smtClean="0"/>
              <a:t>1</a:t>
            </a:r>
            <a:r>
              <a:rPr lang="zh-CN" altLang="en-US" smtClean="0"/>
              <a:t>开始如</a:t>
            </a:r>
            <a:r>
              <a:rPr lang="en-US" altLang="zh-CN" smtClean="0"/>
              <a:t>:moto/img/shuye/01.jpg;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/>
              <a:t> </a:t>
            </a:r>
            <a:r>
              <a:rPr lang="en-US" altLang="zh-CN" smtClean="0"/>
              <a:t>css</a:t>
            </a:r>
            <a:r>
              <a:rPr lang="zh-CN" altLang="en-US"/>
              <a:t>中存放</a:t>
            </a:r>
            <a:r>
              <a:rPr lang="en-US" altLang="zh-CN"/>
              <a:t>HTML</a:t>
            </a:r>
            <a:r>
              <a:rPr lang="zh-CN" altLang="en-US"/>
              <a:t>样</a:t>
            </a:r>
            <a:r>
              <a:rPr lang="zh-CN" altLang="en-US"/>
              <a:t>式</a:t>
            </a:r>
            <a:r>
              <a:rPr lang="zh-CN" altLang="en-US" smtClean="0"/>
              <a:t>。</a:t>
            </a:r>
            <a:r>
              <a:rPr lang="en-US" altLang="zh-CN"/>
              <a:t>Js</a:t>
            </a:r>
            <a:r>
              <a:rPr lang="zh-CN" altLang="en-US"/>
              <a:t>中存放项目中用</a:t>
            </a:r>
            <a:r>
              <a:rPr lang="zh-CN" altLang="en-US"/>
              <a:t>到</a:t>
            </a:r>
            <a:r>
              <a:rPr lang="zh-CN" altLang="en-US" smtClean="0"/>
              <a:t>的</a:t>
            </a:r>
            <a:r>
              <a:rPr lang="zh-CN" altLang="en-US"/>
              <a:t>实</a:t>
            </a:r>
            <a:r>
              <a:rPr lang="zh-CN" altLang="en-US" smtClean="0"/>
              <a:t>现动画效果的</a:t>
            </a:r>
            <a:r>
              <a:rPr lang="en-US" altLang="zh-CN" smtClean="0"/>
              <a:t>js</a:t>
            </a:r>
            <a:r>
              <a:rPr lang="zh-CN" altLang="en-US"/>
              <a:t>文件。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dist</a:t>
            </a:r>
            <a:r>
              <a:rPr lang="zh-CN" altLang="en-US"/>
              <a:t>中存放了压缩的</a:t>
            </a:r>
            <a:r>
              <a:rPr lang="en-US" altLang="zh-CN"/>
              <a:t>js,css,html;</a:t>
            </a:r>
            <a:endParaRPr lang="zh-CN" altLang="en-US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/>
              <a:t>项目根目录下存放</a:t>
            </a:r>
            <a:r>
              <a:rPr lang="en-US" altLang="zh-CN"/>
              <a:t>:</a:t>
            </a:r>
            <a:endParaRPr lang="zh-CN" altLang="en-US"/>
          </a:p>
          <a:p>
            <a:pPr lvl="1"/>
            <a:r>
              <a:rPr lang="en-US" altLang="zh-CN"/>
              <a:t>package.json</a:t>
            </a:r>
            <a:r>
              <a:rPr lang="zh-CN" altLang="en-US"/>
              <a:t>中存放</a:t>
            </a:r>
            <a:r>
              <a:rPr lang="en-US" altLang="zh-CN"/>
              <a:t>npm</a:t>
            </a:r>
            <a:r>
              <a:rPr lang="zh-CN" altLang="en-US"/>
              <a:t>下载的包信息。</a:t>
            </a:r>
            <a:endParaRPr lang="zh-CN" altLang="en-US"/>
          </a:p>
          <a:p>
            <a:pPr lvl="1"/>
            <a:r>
              <a:rPr lang="en-US" altLang="zh-CN"/>
              <a:t>gulpfile.js</a:t>
            </a:r>
            <a:r>
              <a:rPr lang="zh-CN" altLang="en-US"/>
              <a:t>中存放代码压缩方法。</a:t>
            </a:r>
            <a:endParaRPr lang="zh-CN" altLang="en-US"/>
          </a:p>
          <a:p>
            <a:pPr lvl="1"/>
            <a:r>
              <a:rPr lang="en-US" altLang="zh-CN"/>
              <a:t>login.php</a:t>
            </a:r>
            <a:r>
              <a:rPr lang="zh-CN" altLang="en-US"/>
              <a:t>中存放数据库的表信</a:t>
            </a:r>
            <a:r>
              <a:rPr lang="zh-CN" altLang="en-US"/>
              <a:t>息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/>
              <a:t>注册登录统一数据库统一数据接口</a:t>
            </a:r>
            <a:r>
              <a:rPr lang="en-US" altLang="zh-CN"/>
              <a:t>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mtClean="0"/>
            </a:br>
            <a:br>
              <a:rPr lang="zh-CN" altLang="zh-CN"/>
            </a:br>
            <a:r>
              <a:rPr lang="zh-CN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altLang="zh-CN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zh-CN" altLang="en-US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网站的主要技术</a:t>
            </a:r>
            <a:br>
              <a:rPr lang="zh-CN" alt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br>
              <a:rPr lang="zh-CN" altLang="zh-CN"/>
            </a:b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2096294"/>
            <a:ext cx="8864600" cy="3810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  <a:headEnd/>
            <a:tailEnd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5990" y="2230582"/>
            <a:ext cx="74537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引</a:t>
            </a:r>
            <a:r>
              <a:rPr lang="zh-CN" altLang="zh-CN" dirty="0"/>
              <a:t>用</a:t>
            </a:r>
            <a:r>
              <a:rPr lang="en-US" altLang="zh-CN" dirty="0" err="1"/>
              <a:t>jQuery,bootstrap</a:t>
            </a:r>
            <a:r>
              <a:rPr lang="zh-CN" altLang="zh-CN" dirty="0"/>
              <a:t>等框</a:t>
            </a:r>
            <a:r>
              <a:rPr lang="zh-CN" altLang="zh-CN" dirty="0" smtClean="0"/>
              <a:t>架</a:t>
            </a:r>
            <a:endParaRPr lang="en-US" altLang="zh-CN" dirty="0" smtClean="0"/>
          </a:p>
          <a:p>
            <a:r>
              <a:rPr lang="en-US" altLang="zh-CN" smtClean="0"/>
              <a:t>2</a:t>
            </a:r>
            <a:r>
              <a:rPr lang="en-US" altLang="zh-CN" smtClean="0"/>
              <a:t>.</a:t>
            </a:r>
            <a:r>
              <a:rPr lang="zh-CN" altLang="en-US" smtClean="0"/>
              <a:t>运用懒</a:t>
            </a:r>
            <a:r>
              <a:rPr lang="zh-CN" altLang="en-US" dirty="0" smtClean="0"/>
              <a:t>加</a:t>
            </a:r>
            <a:r>
              <a:rPr lang="zh-CN" altLang="en-US" smtClean="0"/>
              <a:t>载</a:t>
            </a:r>
            <a:r>
              <a:rPr lang="zh-CN" altLang="en-US" smtClean="0"/>
              <a:t>，动画滑入滑出</a:t>
            </a:r>
            <a:r>
              <a:rPr lang="en-US" altLang="zh-CN" smtClean="0"/>
              <a:t>,</a:t>
            </a:r>
            <a:r>
              <a:rPr lang="zh-CN" altLang="en-US" smtClean="0"/>
              <a:t>轮播图</a:t>
            </a:r>
            <a:r>
              <a:rPr lang="en-US" altLang="zh-CN" smtClean="0"/>
              <a:t>,</a:t>
            </a:r>
            <a:r>
              <a:rPr lang="zh-CN" altLang="en-US" smtClean="0"/>
              <a:t>选项卡</a:t>
            </a:r>
            <a:r>
              <a:rPr lang="zh-CN" altLang="zh-CN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 smtClean="0"/>
              <a:t>使</a:t>
            </a:r>
            <a:r>
              <a:rPr lang="zh-CN" altLang="zh-CN" dirty="0"/>
              <a:t>用</a:t>
            </a:r>
            <a:r>
              <a:rPr lang="en-US" altLang="zh-CN" dirty="0"/>
              <a:t>gulp</a:t>
            </a:r>
            <a:r>
              <a:rPr lang="zh-CN" altLang="zh-CN" dirty="0"/>
              <a:t>压缩代码</a:t>
            </a:r>
            <a:endParaRPr lang="zh-CN" altLang="zh-CN" dirty="0"/>
          </a:p>
          <a:p>
            <a:r>
              <a:rPr lang="en-US" altLang="zh-CN" dirty="0" smtClean="0"/>
              <a:t>4.</a:t>
            </a:r>
            <a:r>
              <a:rPr lang="zh-CN" altLang="zh-CN" dirty="0" smtClean="0"/>
              <a:t>用</a:t>
            </a:r>
            <a:r>
              <a:rPr lang="en-US" altLang="zh-CN" dirty="0" err="1"/>
              <a:t>git</a:t>
            </a:r>
            <a:r>
              <a:rPr lang="zh-CN" altLang="zh-CN" dirty="0"/>
              <a:t>对项目进行托</a:t>
            </a:r>
            <a:r>
              <a:rPr lang="zh-CN" altLang="zh-CN" dirty="0" smtClean="0"/>
              <a:t>管</a:t>
            </a:r>
            <a:endParaRPr lang="en-US" altLang="zh-CN" dirty="0" smtClean="0"/>
          </a:p>
          <a:p>
            <a:r>
              <a:rPr lang="en-US" altLang="zh-CN" dirty="0" smtClean="0"/>
              <a:t>5.PHP</a:t>
            </a:r>
            <a:r>
              <a:rPr lang="zh-CN" altLang="zh-CN" dirty="0"/>
              <a:t>接</a:t>
            </a:r>
            <a:r>
              <a:rPr lang="zh-CN" altLang="zh-CN" dirty="0" smtClean="0"/>
              <a:t>口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zh-CN" smtClean="0"/>
              <a:t>用</a:t>
            </a:r>
            <a:r>
              <a:rPr lang="en-US" altLang="zh-CN" smtClean="0"/>
              <a:t>MySQL</a:t>
            </a:r>
            <a:r>
              <a:rPr lang="zh-CN" altLang="zh-CN" smtClean="0"/>
              <a:t>用</a:t>
            </a:r>
            <a:r>
              <a:rPr lang="zh-CN" altLang="zh-CN" dirty="0"/>
              <a:t>户信息</a:t>
            </a:r>
            <a:endParaRPr lang="zh-CN" altLang="zh-CN" dirty="0"/>
          </a:p>
          <a:p>
            <a:r>
              <a:rPr lang="en-US" altLang="zh-CN" dirty="0" smtClean="0"/>
              <a:t>7.</a:t>
            </a:r>
            <a:r>
              <a:rPr lang="zh-CN" altLang="zh-CN" dirty="0" smtClean="0"/>
              <a:t>用</a:t>
            </a:r>
            <a:r>
              <a:rPr lang="en-US" altLang="zh-CN" dirty="0"/>
              <a:t>cookie</a:t>
            </a:r>
            <a:r>
              <a:rPr lang="zh-CN" altLang="zh-CN" dirty="0"/>
              <a:t>判断用户登录情</a:t>
            </a:r>
            <a:r>
              <a:rPr lang="zh-CN" altLang="zh-CN" dirty="0" smtClean="0"/>
              <a:t>况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zh-CN" dirty="0" smtClean="0"/>
              <a:t>保</a:t>
            </a:r>
            <a:r>
              <a:rPr lang="zh-CN" altLang="zh-CN" dirty="0"/>
              <a:t>存购物车数据使用</a:t>
            </a:r>
            <a:r>
              <a:rPr lang="en-US" altLang="zh-CN" dirty="0" err="1" smtClean="0"/>
              <a:t>localStorage</a:t>
            </a:r>
            <a:endParaRPr lang="zh-CN" altLang="zh-CN" dirty="0"/>
          </a:p>
          <a:p>
            <a:r>
              <a:rPr lang="en-US" altLang="zh-CN" dirty="0" smtClean="0"/>
              <a:t>9.</a:t>
            </a:r>
            <a:r>
              <a:rPr lang="zh-CN" altLang="zh-CN" dirty="0" smtClean="0"/>
              <a:t>引</a:t>
            </a:r>
            <a:r>
              <a:rPr lang="zh-CN" altLang="zh-CN" dirty="0"/>
              <a:t>用</a:t>
            </a:r>
            <a:r>
              <a:rPr lang="en-US" altLang="zh-CN" dirty="0" err="1"/>
              <a:t>iconfont</a:t>
            </a:r>
            <a:r>
              <a:rPr lang="zh-CN" altLang="zh-CN" dirty="0"/>
              <a:t>对图标字体进行优</a:t>
            </a:r>
            <a:r>
              <a:rPr lang="zh-CN" altLang="zh-CN" dirty="0" smtClean="0"/>
              <a:t>化</a:t>
            </a:r>
            <a:endParaRPr lang="en-US" altLang="zh-CN" dirty="0" smtClean="0"/>
          </a:p>
          <a:p>
            <a:r>
              <a:rPr lang="en-US" altLang="zh-CN" dirty="0" smtClean="0"/>
              <a:t>10.Ajax</a:t>
            </a:r>
            <a:r>
              <a:rPr lang="zh-CN" altLang="zh-CN" dirty="0"/>
              <a:t>的运</a:t>
            </a:r>
            <a:r>
              <a:rPr lang="zh-CN" altLang="zh-CN"/>
              <a:t>用</a:t>
            </a:r>
            <a:r>
              <a:rPr lang="en-US" altLang="zh-CN" smtClean="0"/>
              <a:t>.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837" y="4506120"/>
            <a:ext cx="1527463" cy="1400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5775">
            <a:off x="1467276" y="2157840"/>
            <a:ext cx="8894910" cy="38230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509" y="5583218"/>
            <a:ext cx="1179945" cy="1179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104" y="168005"/>
            <a:ext cx="1661392" cy="16613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21033" y="2649963"/>
            <a:ext cx="86380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第一次做</a:t>
            </a:r>
            <a:r>
              <a:rPr lang="zh-CN" altLang="en-US"/>
              <a:t>项</a:t>
            </a:r>
            <a:r>
              <a:rPr lang="zh-CN" altLang="en-US" smtClean="0"/>
              <a:t>目</a:t>
            </a:r>
            <a:r>
              <a:rPr lang="en-US" altLang="zh-CN" smtClean="0"/>
              <a:t>,</a:t>
            </a:r>
            <a:r>
              <a:rPr lang="zh-CN" altLang="en-US"/>
              <a:t>时</a:t>
            </a:r>
            <a:r>
              <a:rPr lang="zh-CN" altLang="en-US" smtClean="0"/>
              <a:t>间观念不强</a:t>
            </a:r>
            <a:r>
              <a:rPr lang="en-US" altLang="zh-CN" smtClean="0"/>
              <a:t>,</a:t>
            </a:r>
            <a:r>
              <a:rPr lang="zh-CN" altLang="en-US" smtClean="0"/>
              <a:t>一直以为还有很多时间</a:t>
            </a:r>
            <a:r>
              <a:rPr lang="en-US" altLang="zh-CN" smtClean="0"/>
              <a:t>,</a:t>
            </a:r>
            <a:r>
              <a:rPr lang="zh-CN" altLang="en-US" smtClean="0"/>
              <a:t>后面一直赶进度</a:t>
            </a:r>
            <a:r>
              <a:rPr lang="en-US" altLang="zh-CN" smtClean="0"/>
              <a:t>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组员的配合度不够</a:t>
            </a:r>
            <a:r>
              <a:rPr lang="en-US" altLang="zh-CN" smtClean="0"/>
              <a:t>,</a:t>
            </a:r>
            <a:r>
              <a:rPr lang="zh-CN" altLang="en-US" smtClean="0"/>
              <a:t>很多的命名和调整都和之前说好的不同</a:t>
            </a:r>
            <a:r>
              <a:rPr lang="en-US" altLang="zh-CN" smtClean="0"/>
              <a:t>,</a:t>
            </a:r>
            <a:r>
              <a:rPr lang="zh-CN" altLang="en-US" smtClean="0"/>
              <a:t>没有一个整体的概念</a:t>
            </a:r>
            <a:r>
              <a:rPr lang="en-US" altLang="zh-CN" smtClean="0"/>
              <a:t>;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对相关的知识点都掌握不够</a:t>
            </a:r>
            <a:r>
              <a:rPr lang="en-US" altLang="zh-CN" smtClean="0"/>
              <a:t>,js</a:t>
            </a:r>
            <a:r>
              <a:rPr lang="zh-CN" altLang="en-US" smtClean="0"/>
              <a:t>和后端不够熟悉</a:t>
            </a:r>
            <a:r>
              <a:rPr lang="en-US" altLang="zh-CN" smtClean="0"/>
              <a:t>,</a:t>
            </a:r>
            <a:r>
              <a:rPr lang="zh-CN" altLang="en-US"/>
              <a:t>很</a:t>
            </a:r>
            <a:r>
              <a:rPr lang="zh-CN" altLang="en-US" smtClean="0"/>
              <a:t>多相关功能写不出来</a:t>
            </a:r>
            <a:r>
              <a:rPr lang="en-US" altLang="zh-CN" smtClean="0"/>
              <a:t>,</a:t>
            </a:r>
            <a:r>
              <a:rPr lang="zh-CN" altLang="en-US" smtClean="0"/>
              <a:t>用上了框    架和组件</a:t>
            </a:r>
            <a:r>
              <a:rPr lang="en-US" altLang="zh-CN" smtClean="0"/>
              <a:t>,</a:t>
            </a:r>
            <a:r>
              <a:rPr lang="zh-CN" altLang="en-US" smtClean="0"/>
              <a:t>但如果太依赖框架和组件</a:t>
            </a:r>
            <a:r>
              <a:rPr lang="en-US" altLang="zh-CN" smtClean="0"/>
              <a:t>,</a:t>
            </a:r>
            <a:r>
              <a:rPr lang="zh-CN" altLang="en-US" smtClean="0"/>
              <a:t>那么会让自己不会写原生</a:t>
            </a:r>
            <a:r>
              <a:rPr lang="en-US" altLang="zh-CN" smtClean="0"/>
              <a:t>;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4</a:t>
            </a:r>
            <a:r>
              <a:rPr lang="en-US" altLang="zh-CN" smtClean="0"/>
              <a:t>.</a:t>
            </a:r>
            <a:r>
              <a:rPr lang="zh-CN" altLang="en-US"/>
              <a:t>思</a:t>
            </a:r>
            <a:r>
              <a:rPr lang="zh-CN" altLang="en-US" smtClean="0"/>
              <a:t>路不够</a:t>
            </a:r>
            <a:r>
              <a:rPr lang="en-US" altLang="zh-CN" smtClean="0"/>
              <a:t>.</a:t>
            </a:r>
            <a:r>
              <a:rPr lang="zh-CN" altLang="en-US" smtClean="0"/>
              <a:t>经验不足</a:t>
            </a:r>
            <a:r>
              <a:rPr lang="en-US" altLang="zh-CN" smtClean="0"/>
              <a:t>,</a:t>
            </a:r>
            <a:r>
              <a:rPr lang="zh-CN" altLang="en-US" smtClean="0"/>
              <a:t>搞得项目的进度和合并等都一步一错一改一查</a:t>
            </a:r>
            <a:r>
              <a:rPr lang="en-US" altLang="zh-CN" smtClean="0"/>
              <a:t>,</a:t>
            </a:r>
            <a:r>
              <a:rPr lang="zh-CN" altLang="en-US" smtClean="0"/>
              <a:t>没有有效的利用时间</a:t>
            </a:r>
            <a:r>
              <a:rPr lang="en-US" altLang="zh-CN" smtClean="0"/>
              <a:t>.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37679" y="648099"/>
            <a:ext cx="50088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altLang="en-US" sz="5400" b="1" cap="none" spc="0" smtClean="0">
                <a:solidFill>
                  <a:schemeClr val="accent4"/>
                </a:solidFill>
                <a:effectLst/>
              </a:rPr>
              <a:t>项目中的不足</a:t>
            </a:r>
            <a:endParaRPr lang="zh-CN" altLang="en-US" sz="5400" b="1" cap="none" spc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8200" y="2798616"/>
            <a:ext cx="10515600" cy="1753235"/>
          </a:xfrm>
          <a:prstGeom prst="rect">
            <a:avLst/>
          </a:prstGeom>
          <a:solidFill>
            <a:schemeClr val="accent5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项目介绍完毕</a:t>
            </a:r>
            <a:r>
              <a:rPr lang="en-US" altLang="zh-CN" sz="5400" b="1" cap="none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!</a:t>
            </a:r>
            <a:endParaRPr lang="en-US" altLang="zh-CN" sz="5400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下面进行项目演示</a:t>
            </a:r>
            <a:endParaRPr lang="zh-CN" alt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0"/>
            <a:ext cx="2509405" cy="2509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18" y="4318247"/>
            <a:ext cx="4642419" cy="270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演示</Application>
  <PresentationFormat>宽屏</PresentationFormat>
  <Paragraphs>64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PowerPoint 演示文稿</vt:lpstr>
      <vt:lpstr> 小组人员工作分配: </vt:lpstr>
      <vt:lpstr> </vt:lpstr>
      <vt:lpstr>  2.网站的主要技术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qf</dc:creator>
  <cp:lastModifiedBy>qf</cp:lastModifiedBy>
  <cp:revision>61</cp:revision>
  <dcterms:created xsi:type="dcterms:W3CDTF">2019-08-29T11:22:00Z</dcterms:created>
  <dcterms:modified xsi:type="dcterms:W3CDTF">2019-11-16T00:34:03Z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