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4" r:id="rId3"/>
    <p:sldId id="267" r:id="rId4"/>
    <p:sldId id="269" r:id="rId5"/>
    <p:sldId id="275" r:id="rId6"/>
    <p:sldId id="276" r:id="rId7"/>
    <p:sldId id="270" r:id="rId8"/>
    <p:sldId id="277" r:id="rId9"/>
    <p:sldId id="272" r:id="rId10"/>
    <p:sldId id="278" r:id="rId11"/>
    <p:sldId id="279" r:id="rId12"/>
    <p:sldId id="280" r:id="rId13"/>
    <p:sldId id="281" r:id="rId14"/>
    <p:sldId id="289" r:id="rId15"/>
    <p:sldId id="283" r:id="rId16"/>
    <p:sldId id="284" r:id="rId17"/>
    <p:sldId id="285" r:id="rId18"/>
    <p:sldId id="286" r:id="rId19"/>
    <p:sldId id="288" r:id="rId20"/>
    <p:sldId id="273" r:id="rId21"/>
    <p:sldId id="290" r:id="rId22"/>
    <p:sldId id="291" r:id="rId23"/>
    <p:sldId id="271"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E7713-7072-4068-9915-7FA0FAD9C559}" v="52" dt="2023-01-14T23:51:49.3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56"/>
  </p:normalViewPr>
  <p:slideViewPr>
    <p:cSldViewPr snapToGrid="0">
      <p:cViewPr varScale="1">
        <p:scale>
          <a:sx n="80" d="100"/>
          <a:sy n="80" d="100"/>
        </p:scale>
        <p:origin x="6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Sanogo" userId="1fa11b1f7fe0b53d" providerId="LiveId" clId="{16AE7713-7072-4068-9915-7FA0FAD9C559}"/>
    <pc:docChg chg="undo redo custSel addSld delSld modSld sldOrd">
      <pc:chgData name="Anthony Sanogo" userId="1fa11b1f7fe0b53d" providerId="LiveId" clId="{16AE7713-7072-4068-9915-7FA0FAD9C559}" dt="2023-01-14T23:58:53.733" v="2625" actId="27636"/>
      <pc:docMkLst>
        <pc:docMk/>
      </pc:docMkLst>
      <pc:sldChg chg="modSp mod">
        <pc:chgData name="Anthony Sanogo" userId="1fa11b1f7fe0b53d" providerId="LiveId" clId="{16AE7713-7072-4068-9915-7FA0FAD9C559}" dt="2023-01-14T23:53:56.233" v="2562" actId="14100"/>
        <pc:sldMkLst>
          <pc:docMk/>
          <pc:sldMk cId="4047255108" sldId="267"/>
        </pc:sldMkLst>
        <pc:spChg chg="mod">
          <ac:chgData name="Anthony Sanogo" userId="1fa11b1f7fe0b53d" providerId="LiveId" clId="{16AE7713-7072-4068-9915-7FA0FAD9C559}" dt="2023-01-14T23:53:56.233" v="2562" actId="14100"/>
          <ac:spMkLst>
            <pc:docMk/>
            <pc:sldMk cId="4047255108" sldId="267"/>
            <ac:spMk id="2" creationId="{E8B8F26E-9345-4747-9094-972E38700A17}"/>
          </ac:spMkLst>
        </pc:spChg>
        <pc:spChg chg="mod">
          <ac:chgData name="Anthony Sanogo" userId="1fa11b1f7fe0b53d" providerId="LiveId" clId="{16AE7713-7072-4068-9915-7FA0FAD9C559}" dt="2023-01-14T23:53:48.101" v="2561" actId="1076"/>
          <ac:spMkLst>
            <pc:docMk/>
            <pc:sldMk cId="4047255108" sldId="267"/>
            <ac:spMk id="3" creationId="{60B3D5A6-E766-7C41-BD00-B22DA4727FBA}"/>
          </ac:spMkLst>
        </pc:spChg>
      </pc:sldChg>
      <pc:sldChg chg="addSp delSp modSp del mod">
        <pc:chgData name="Anthony Sanogo" userId="1fa11b1f7fe0b53d" providerId="LiveId" clId="{16AE7713-7072-4068-9915-7FA0FAD9C559}" dt="2023-01-14T20:57:53.616" v="972" actId="2696"/>
        <pc:sldMkLst>
          <pc:docMk/>
          <pc:sldMk cId="116821060" sldId="268"/>
        </pc:sldMkLst>
        <pc:spChg chg="mod">
          <ac:chgData name="Anthony Sanogo" userId="1fa11b1f7fe0b53d" providerId="LiveId" clId="{16AE7713-7072-4068-9915-7FA0FAD9C559}" dt="2023-01-14T20:34:43.333" v="186" actId="14100"/>
          <ac:spMkLst>
            <pc:docMk/>
            <pc:sldMk cId="116821060" sldId="268"/>
            <ac:spMk id="2" creationId="{E8B8F26E-9345-4747-9094-972E38700A17}"/>
          </ac:spMkLst>
        </pc:spChg>
        <pc:spChg chg="add del">
          <ac:chgData name="Anthony Sanogo" userId="1fa11b1f7fe0b53d" providerId="LiveId" clId="{16AE7713-7072-4068-9915-7FA0FAD9C559}" dt="2023-01-14T20:35:10.989" v="190" actId="11529"/>
          <ac:spMkLst>
            <pc:docMk/>
            <pc:sldMk cId="116821060" sldId="268"/>
            <ac:spMk id="3" creationId="{F5FC98B2-F9DB-FE17-444C-590239E93C2C}"/>
          </ac:spMkLst>
        </pc:spChg>
        <pc:spChg chg="add mod">
          <ac:chgData name="Anthony Sanogo" userId="1fa11b1f7fe0b53d" providerId="LiveId" clId="{16AE7713-7072-4068-9915-7FA0FAD9C559}" dt="2023-01-14T20:37:17.773" v="226" actId="113"/>
          <ac:spMkLst>
            <pc:docMk/>
            <pc:sldMk cId="116821060" sldId="268"/>
            <ac:spMk id="5" creationId="{D8EFCA0E-BF71-3B9D-A8C7-97E823F4371F}"/>
          </ac:spMkLst>
        </pc:spChg>
        <pc:spChg chg="del mod">
          <ac:chgData name="Anthony Sanogo" userId="1fa11b1f7fe0b53d" providerId="LiveId" clId="{16AE7713-7072-4068-9915-7FA0FAD9C559}" dt="2023-01-14T20:34:49.437" v="188" actId="478"/>
          <ac:spMkLst>
            <pc:docMk/>
            <pc:sldMk cId="116821060" sldId="268"/>
            <ac:spMk id="6" creationId="{2D4BA697-580E-5544-8F2F-194AD99B859F}"/>
          </ac:spMkLst>
        </pc:spChg>
      </pc:sldChg>
      <pc:sldChg chg="addSp delSp modSp add mod setBg setClrOvrMap">
        <pc:chgData name="Anthony Sanogo" userId="1fa11b1f7fe0b53d" providerId="LiveId" clId="{16AE7713-7072-4068-9915-7FA0FAD9C559}" dt="2023-01-14T21:23:05.169" v="1405" actId="27614"/>
        <pc:sldMkLst>
          <pc:docMk/>
          <pc:sldMk cId="4104015743" sldId="269"/>
        </pc:sldMkLst>
        <pc:spChg chg="mod">
          <ac:chgData name="Anthony Sanogo" userId="1fa11b1f7fe0b53d" providerId="LiveId" clId="{16AE7713-7072-4068-9915-7FA0FAD9C559}" dt="2023-01-14T21:22:56.987" v="1404" actId="26606"/>
          <ac:spMkLst>
            <pc:docMk/>
            <pc:sldMk cId="4104015743" sldId="269"/>
            <ac:spMk id="2" creationId="{E8B8F26E-9345-4747-9094-972E38700A17}"/>
          </ac:spMkLst>
        </pc:spChg>
        <pc:spChg chg="add del mod">
          <ac:chgData name="Anthony Sanogo" userId="1fa11b1f7fe0b53d" providerId="LiveId" clId="{16AE7713-7072-4068-9915-7FA0FAD9C559}" dt="2023-01-14T21:22:56.987" v="1404" actId="26606"/>
          <ac:spMkLst>
            <pc:docMk/>
            <pc:sldMk cId="4104015743" sldId="269"/>
            <ac:spMk id="5" creationId="{D8EFCA0E-BF71-3B9D-A8C7-97E823F4371F}"/>
          </ac:spMkLst>
        </pc:spChg>
        <pc:spChg chg="add del">
          <ac:chgData name="Anthony Sanogo" userId="1fa11b1f7fe0b53d" providerId="LiveId" clId="{16AE7713-7072-4068-9915-7FA0FAD9C559}" dt="2023-01-14T21:22:51.255" v="1401" actId="26606"/>
          <ac:spMkLst>
            <pc:docMk/>
            <pc:sldMk cId="4104015743" sldId="269"/>
            <ac:spMk id="10" creationId="{66B332A4-D438-4773-A77F-5ED49A448D9D}"/>
          </ac:spMkLst>
        </pc:spChg>
        <pc:spChg chg="add del">
          <ac:chgData name="Anthony Sanogo" userId="1fa11b1f7fe0b53d" providerId="LiveId" clId="{16AE7713-7072-4068-9915-7FA0FAD9C559}" dt="2023-01-14T21:22:51.255" v="1401" actId="26606"/>
          <ac:spMkLst>
            <pc:docMk/>
            <pc:sldMk cId="4104015743" sldId="269"/>
            <ac:spMk id="12" creationId="{DF9AD32D-FF05-44F4-BD4D-9CEE89B71EB9}"/>
          </ac:spMkLst>
        </pc:spChg>
        <pc:spChg chg="add del">
          <ac:chgData name="Anthony Sanogo" userId="1fa11b1f7fe0b53d" providerId="LiveId" clId="{16AE7713-7072-4068-9915-7FA0FAD9C559}" dt="2023-01-14T21:22:56.987" v="1403" actId="26606"/>
          <ac:spMkLst>
            <pc:docMk/>
            <pc:sldMk cId="4104015743" sldId="269"/>
            <ac:spMk id="14" creationId="{1DD8BF3B-6066-418C-8D1A-75C5E396FC04}"/>
          </ac:spMkLst>
        </pc:spChg>
        <pc:spChg chg="add del">
          <ac:chgData name="Anthony Sanogo" userId="1fa11b1f7fe0b53d" providerId="LiveId" clId="{16AE7713-7072-4068-9915-7FA0FAD9C559}" dt="2023-01-14T21:22:56.987" v="1403" actId="26606"/>
          <ac:spMkLst>
            <pc:docMk/>
            <pc:sldMk cId="4104015743" sldId="269"/>
            <ac:spMk id="15" creationId="{3001AFEA-2442-4A9F-BA37-8C469F306654}"/>
          </ac:spMkLst>
        </pc:spChg>
        <pc:spChg chg="add del">
          <ac:chgData name="Anthony Sanogo" userId="1fa11b1f7fe0b53d" providerId="LiveId" clId="{16AE7713-7072-4068-9915-7FA0FAD9C559}" dt="2023-01-14T21:22:56.987" v="1403" actId="26606"/>
          <ac:spMkLst>
            <pc:docMk/>
            <pc:sldMk cId="4104015743" sldId="269"/>
            <ac:spMk id="16" creationId="{80BC66F9-7A74-4286-AD22-1174052CC22C}"/>
          </ac:spMkLst>
        </pc:spChg>
        <pc:spChg chg="add del">
          <ac:chgData name="Anthony Sanogo" userId="1fa11b1f7fe0b53d" providerId="LiveId" clId="{16AE7713-7072-4068-9915-7FA0FAD9C559}" dt="2023-01-14T21:22:56.987" v="1403" actId="26606"/>
          <ac:spMkLst>
            <pc:docMk/>
            <pc:sldMk cId="4104015743" sldId="269"/>
            <ac:spMk id="17" creationId="{755E9CD0-04B0-4A3C-B291-AD913379C713}"/>
          </ac:spMkLst>
        </pc:spChg>
        <pc:spChg chg="add del">
          <ac:chgData name="Anthony Sanogo" userId="1fa11b1f7fe0b53d" providerId="LiveId" clId="{16AE7713-7072-4068-9915-7FA0FAD9C559}" dt="2023-01-14T21:22:56.987" v="1403" actId="26606"/>
          <ac:spMkLst>
            <pc:docMk/>
            <pc:sldMk cId="4104015743" sldId="269"/>
            <ac:spMk id="18" creationId="{D8142CC3-2B5C-48E6-9DF0-6C8ACBAF23EF}"/>
          </ac:spMkLst>
        </pc:spChg>
        <pc:spChg chg="add del">
          <ac:chgData name="Anthony Sanogo" userId="1fa11b1f7fe0b53d" providerId="LiveId" clId="{16AE7713-7072-4068-9915-7FA0FAD9C559}" dt="2023-01-14T21:22:56.987" v="1403" actId="26606"/>
          <ac:spMkLst>
            <pc:docMk/>
            <pc:sldMk cId="4104015743" sldId="269"/>
            <ac:spMk id="22" creationId="{46A89C79-8EF3-4AF9-B3D9-59A883F41C83}"/>
          </ac:spMkLst>
        </pc:spChg>
        <pc:spChg chg="add del">
          <ac:chgData name="Anthony Sanogo" userId="1fa11b1f7fe0b53d" providerId="LiveId" clId="{16AE7713-7072-4068-9915-7FA0FAD9C559}" dt="2023-01-14T21:22:56.987" v="1403" actId="26606"/>
          <ac:spMkLst>
            <pc:docMk/>
            <pc:sldMk cId="4104015743" sldId="269"/>
            <ac:spMk id="24" creationId="{EFE5CE34-4543-42E5-B82C-1F3D12422CDD}"/>
          </ac:spMkLst>
        </pc:spChg>
        <pc:spChg chg="add del">
          <ac:chgData name="Anthony Sanogo" userId="1fa11b1f7fe0b53d" providerId="LiveId" clId="{16AE7713-7072-4068-9915-7FA0FAD9C559}" dt="2023-01-14T21:22:56.987" v="1403" actId="26606"/>
          <ac:spMkLst>
            <pc:docMk/>
            <pc:sldMk cId="4104015743" sldId="269"/>
            <ac:spMk id="26" creationId="{72AF41FE-63D7-4695-81D2-66D2510E4486}"/>
          </ac:spMkLst>
        </pc:spChg>
        <pc:spChg chg="add">
          <ac:chgData name="Anthony Sanogo" userId="1fa11b1f7fe0b53d" providerId="LiveId" clId="{16AE7713-7072-4068-9915-7FA0FAD9C559}" dt="2023-01-14T21:22:56.987" v="1404" actId="26606"/>
          <ac:spMkLst>
            <pc:docMk/>
            <pc:sldMk cId="4104015743" sldId="269"/>
            <ac:spMk id="28" creationId="{66B332A4-D438-4773-A77F-5ED49A448D9D}"/>
          </ac:spMkLst>
        </pc:spChg>
        <pc:spChg chg="add">
          <ac:chgData name="Anthony Sanogo" userId="1fa11b1f7fe0b53d" providerId="LiveId" clId="{16AE7713-7072-4068-9915-7FA0FAD9C559}" dt="2023-01-14T21:22:56.987" v="1404" actId="26606"/>
          <ac:spMkLst>
            <pc:docMk/>
            <pc:sldMk cId="4104015743" sldId="269"/>
            <ac:spMk id="29" creationId="{DF9AD32D-FF05-44F4-BD4D-9CEE89B71EB9}"/>
          </ac:spMkLst>
        </pc:spChg>
        <pc:picChg chg="mod">
          <ac:chgData name="Anthony Sanogo" userId="1fa11b1f7fe0b53d" providerId="LiveId" clId="{16AE7713-7072-4068-9915-7FA0FAD9C559}" dt="2023-01-14T21:23:05.169" v="1405" actId="27614"/>
          <ac:picMkLst>
            <pc:docMk/>
            <pc:sldMk cId="4104015743" sldId="269"/>
            <ac:picMk id="4" creationId="{7A465064-0714-5743-882B-8875105A7023}"/>
          </ac:picMkLst>
        </pc:picChg>
        <pc:cxnChg chg="add del">
          <ac:chgData name="Anthony Sanogo" userId="1fa11b1f7fe0b53d" providerId="LiveId" clId="{16AE7713-7072-4068-9915-7FA0FAD9C559}" dt="2023-01-14T21:22:56.987" v="1403" actId="26606"/>
          <ac:cxnSpMkLst>
            <pc:docMk/>
            <pc:sldMk cId="4104015743" sldId="269"/>
            <ac:cxnSpMk id="20" creationId="{7B2D303B-3DD0-4319-9EAD-361847FEC71D}"/>
          </ac:cxnSpMkLst>
        </pc:cxnChg>
      </pc:sldChg>
      <pc:sldChg chg="addSp delSp modSp add mod setBg setClrOvrMap">
        <pc:chgData name="Anthony Sanogo" userId="1fa11b1f7fe0b53d" providerId="LiveId" clId="{16AE7713-7072-4068-9915-7FA0FAD9C559}" dt="2023-01-14T21:23:12.722" v="1406" actId="26606"/>
        <pc:sldMkLst>
          <pc:docMk/>
          <pc:sldMk cId="2417974995" sldId="270"/>
        </pc:sldMkLst>
        <pc:spChg chg="mod">
          <ac:chgData name="Anthony Sanogo" userId="1fa11b1f7fe0b53d" providerId="LiveId" clId="{16AE7713-7072-4068-9915-7FA0FAD9C559}" dt="2023-01-14T21:23:12.722" v="1406" actId="26606"/>
          <ac:spMkLst>
            <pc:docMk/>
            <pc:sldMk cId="2417974995" sldId="270"/>
            <ac:spMk id="2" creationId="{E8B8F26E-9345-4747-9094-972E38700A17}"/>
          </ac:spMkLst>
        </pc:spChg>
        <pc:spChg chg="del mod">
          <ac:chgData name="Anthony Sanogo" userId="1fa11b1f7fe0b53d" providerId="LiveId" clId="{16AE7713-7072-4068-9915-7FA0FAD9C559}" dt="2023-01-14T21:23:12.722" v="1406" actId="26606"/>
          <ac:spMkLst>
            <pc:docMk/>
            <pc:sldMk cId="2417974995" sldId="270"/>
            <ac:spMk id="5" creationId="{D8EFCA0E-BF71-3B9D-A8C7-97E823F4371F}"/>
          </ac:spMkLst>
        </pc:spChg>
        <pc:spChg chg="add">
          <ac:chgData name="Anthony Sanogo" userId="1fa11b1f7fe0b53d" providerId="LiveId" clId="{16AE7713-7072-4068-9915-7FA0FAD9C559}" dt="2023-01-14T21:23:12.722" v="1406" actId="26606"/>
          <ac:spMkLst>
            <pc:docMk/>
            <pc:sldMk cId="2417974995" sldId="270"/>
            <ac:spMk id="10" creationId="{66B332A4-D438-4773-A77F-5ED49A448D9D}"/>
          </ac:spMkLst>
        </pc:spChg>
        <pc:spChg chg="add">
          <ac:chgData name="Anthony Sanogo" userId="1fa11b1f7fe0b53d" providerId="LiveId" clId="{16AE7713-7072-4068-9915-7FA0FAD9C559}" dt="2023-01-14T21:23:12.722" v="1406" actId="26606"/>
          <ac:spMkLst>
            <pc:docMk/>
            <pc:sldMk cId="2417974995" sldId="270"/>
            <ac:spMk id="12" creationId="{DF9AD32D-FF05-44F4-BD4D-9CEE89B71EB9}"/>
          </ac:spMkLst>
        </pc:spChg>
      </pc:sldChg>
      <pc:sldChg chg="addSp delSp modSp add mod setBg setClrOvrMap">
        <pc:chgData name="Anthony Sanogo" userId="1fa11b1f7fe0b53d" providerId="LiveId" clId="{16AE7713-7072-4068-9915-7FA0FAD9C559}" dt="2023-01-14T21:23:24.652" v="1410" actId="27614"/>
        <pc:sldMkLst>
          <pc:docMk/>
          <pc:sldMk cId="1911274579" sldId="271"/>
        </pc:sldMkLst>
        <pc:spChg chg="mod">
          <ac:chgData name="Anthony Sanogo" userId="1fa11b1f7fe0b53d" providerId="LiveId" clId="{16AE7713-7072-4068-9915-7FA0FAD9C559}" dt="2023-01-14T21:23:22.907" v="1409" actId="26606"/>
          <ac:spMkLst>
            <pc:docMk/>
            <pc:sldMk cId="1911274579" sldId="271"/>
            <ac:spMk id="2" creationId="{E8B8F26E-9345-4747-9094-972E38700A17}"/>
          </ac:spMkLst>
        </pc:spChg>
        <pc:spChg chg="del mod">
          <ac:chgData name="Anthony Sanogo" userId="1fa11b1f7fe0b53d" providerId="LiveId" clId="{16AE7713-7072-4068-9915-7FA0FAD9C559}" dt="2023-01-14T21:23:22.907" v="1409" actId="26606"/>
          <ac:spMkLst>
            <pc:docMk/>
            <pc:sldMk cId="1911274579" sldId="271"/>
            <ac:spMk id="5" creationId="{D8EFCA0E-BF71-3B9D-A8C7-97E823F4371F}"/>
          </ac:spMkLst>
        </pc:spChg>
        <pc:spChg chg="add">
          <ac:chgData name="Anthony Sanogo" userId="1fa11b1f7fe0b53d" providerId="LiveId" clId="{16AE7713-7072-4068-9915-7FA0FAD9C559}" dt="2023-01-14T21:23:22.907" v="1409" actId="26606"/>
          <ac:spMkLst>
            <pc:docMk/>
            <pc:sldMk cId="1911274579" sldId="271"/>
            <ac:spMk id="10" creationId="{66B332A4-D438-4773-A77F-5ED49A448D9D}"/>
          </ac:spMkLst>
        </pc:spChg>
        <pc:spChg chg="add">
          <ac:chgData name="Anthony Sanogo" userId="1fa11b1f7fe0b53d" providerId="LiveId" clId="{16AE7713-7072-4068-9915-7FA0FAD9C559}" dt="2023-01-14T21:23:22.907" v="1409" actId="26606"/>
          <ac:spMkLst>
            <pc:docMk/>
            <pc:sldMk cId="1911274579" sldId="271"/>
            <ac:spMk id="12" creationId="{DF9AD32D-FF05-44F4-BD4D-9CEE89B71EB9}"/>
          </ac:spMkLst>
        </pc:spChg>
        <pc:picChg chg="mod">
          <ac:chgData name="Anthony Sanogo" userId="1fa11b1f7fe0b53d" providerId="LiveId" clId="{16AE7713-7072-4068-9915-7FA0FAD9C559}" dt="2023-01-14T21:23:24.652" v="1410" actId="27614"/>
          <ac:picMkLst>
            <pc:docMk/>
            <pc:sldMk cId="1911274579" sldId="271"/>
            <ac:picMk id="4" creationId="{7A465064-0714-5743-882B-8875105A7023}"/>
          </ac:picMkLst>
        </pc:picChg>
      </pc:sldChg>
      <pc:sldChg chg="addSp delSp modSp add mod setBg setClrOvrMap">
        <pc:chgData name="Anthony Sanogo" userId="1fa11b1f7fe0b53d" providerId="LiveId" clId="{16AE7713-7072-4068-9915-7FA0FAD9C559}" dt="2023-01-14T21:23:16.128" v="1407" actId="26606"/>
        <pc:sldMkLst>
          <pc:docMk/>
          <pc:sldMk cId="1124365839" sldId="272"/>
        </pc:sldMkLst>
        <pc:spChg chg="mod">
          <ac:chgData name="Anthony Sanogo" userId="1fa11b1f7fe0b53d" providerId="LiveId" clId="{16AE7713-7072-4068-9915-7FA0FAD9C559}" dt="2023-01-14T21:23:16.128" v="1407" actId="26606"/>
          <ac:spMkLst>
            <pc:docMk/>
            <pc:sldMk cId="1124365839" sldId="272"/>
            <ac:spMk id="2" creationId="{E8B8F26E-9345-4747-9094-972E38700A17}"/>
          </ac:spMkLst>
        </pc:spChg>
        <pc:spChg chg="del mod">
          <ac:chgData name="Anthony Sanogo" userId="1fa11b1f7fe0b53d" providerId="LiveId" clId="{16AE7713-7072-4068-9915-7FA0FAD9C559}" dt="2023-01-14T21:23:16.128" v="1407" actId="26606"/>
          <ac:spMkLst>
            <pc:docMk/>
            <pc:sldMk cId="1124365839" sldId="272"/>
            <ac:spMk id="5" creationId="{D8EFCA0E-BF71-3B9D-A8C7-97E823F4371F}"/>
          </ac:spMkLst>
        </pc:spChg>
        <pc:spChg chg="add">
          <ac:chgData name="Anthony Sanogo" userId="1fa11b1f7fe0b53d" providerId="LiveId" clId="{16AE7713-7072-4068-9915-7FA0FAD9C559}" dt="2023-01-14T21:23:16.128" v="1407" actId="26606"/>
          <ac:spMkLst>
            <pc:docMk/>
            <pc:sldMk cId="1124365839" sldId="272"/>
            <ac:spMk id="10" creationId="{66B332A4-D438-4773-A77F-5ED49A448D9D}"/>
          </ac:spMkLst>
        </pc:spChg>
        <pc:spChg chg="add">
          <ac:chgData name="Anthony Sanogo" userId="1fa11b1f7fe0b53d" providerId="LiveId" clId="{16AE7713-7072-4068-9915-7FA0FAD9C559}" dt="2023-01-14T21:23:16.128" v="1407" actId="26606"/>
          <ac:spMkLst>
            <pc:docMk/>
            <pc:sldMk cId="1124365839" sldId="272"/>
            <ac:spMk id="12" creationId="{DF9AD32D-FF05-44F4-BD4D-9CEE89B71EB9}"/>
          </ac:spMkLst>
        </pc:spChg>
      </pc:sldChg>
      <pc:sldChg chg="addSp delSp modSp add mod setBg setClrOvrMap">
        <pc:chgData name="Anthony Sanogo" userId="1fa11b1f7fe0b53d" providerId="LiveId" clId="{16AE7713-7072-4068-9915-7FA0FAD9C559}" dt="2023-01-14T21:23:19.792" v="1408" actId="26606"/>
        <pc:sldMkLst>
          <pc:docMk/>
          <pc:sldMk cId="2582888645" sldId="273"/>
        </pc:sldMkLst>
        <pc:spChg chg="mod">
          <ac:chgData name="Anthony Sanogo" userId="1fa11b1f7fe0b53d" providerId="LiveId" clId="{16AE7713-7072-4068-9915-7FA0FAD9C559}" dt="2023-01-14T21:23:19.792" v="1408" actId="26606"/>
          <ac:spMkLst>
            <pc:docMk/>
            <pc:sldMk cId="2582888645" sldId="273"/>
            <ac:spMk id="2" creationId="{E8B8F26E-9345-4747-9094-972E38700A17}"/>
          </ac:spMkLst>
        </pc:spChg>
        <pc:spChg chg="del mod">
          <ac:chgData name="Anthony Sanogo" userId="1fa11b1f7fe0b53d" providerId="LiveId" clId="{16AE7713-7072-4068-9915-7FA0FAD9C559}" dt="2023-01-14T21:23:19.792" v="1408" actId="26606"/>
          <ac:spMkLst>
            <pc:docMk/>
            <pc:sldMk cId="2582888645" sldId="273"/>
            <ac:spMk id="5" creationId="{D8EFCA0E-BF71-3B9D-A8C7-97E823F4371F}"/>
          </ac:spMkLst>
        </pc:spChg>
        <pc:spChg chg="add">
          <ac:chgData name="Anthony Sanogo" userId="1fa11b1f7fe0b53d" providerId="LiveId" clId="{16AE7713-7072-4068-9915-7FA0FAD9C559}" dt="2023-01-14T21:23:19.792" v="1408" actId="26606"/>
          <ac:spMkLst>
            <pc:docMk/>
            <pc:sldMk cId="2582888645" sldId="273"/>
            <ac:spMk id="10" creationId="{66B332A4-D438-4773-A77F-5ED49A448D9D}"/>
          </ac:spMkLst>
        </pc:spChg>
        <pc:spChg chg="add">
          <ac:chgData name="Anthony Sanogo" userId="1fa11b1f7fe0b53d" providerId="LiveId" clId="{16AE7713-7072-4068-9915-7FA0FAD9C559}" dt="2023-01-14T21:23:19.792" v="1408" actId="26606"/>
          <ac:spMkLst>
            <pc:docMk/>
            <pc:sldMk cId="2582888645" sldId="273"/>
            <ac:spMk id="12" creationId="{DF9AD32D-FF05-44F4-BD4D-9CEE89B71EB9}"/>
          </ac:spMkLst>
        </pc:spChg>
      </pc:sldChg>
      <pc:sldChg chg="addSp modSp add mod ord">
        <pc:chgData name="Anthony Sanogo" userId="1fa11b1f7fe0b53d" providerId="LiveId" clId="{16AE7713-7072-4068-9915-7FA0FAD9C559}" dt="2023-01-14T23:51:00.144" v="2492" actId="20577"/>
        <pc:sldMkLst>
          <pc:docMk/>
          <pc:sldMk cId="2109926733" sldId="274"/>
        </pc:sldMkLst>
        <pc:spChg chg="mod">
          <ac:chgData name="Anthony Sanogo" userId="1fa11b1f7fe0b53d" providerId="LiveId" clId="{16AE7713-7072-4068-9915-7FA0FAD9C559}" dt="2023-01-14T23:51:00.144" v="2492" actId="20577"/>
          <ac:spMkLst>
            <pc:docMk/>
            <pc:sldMk cId="2109926733" sldId="274"/>
            <ac:spMk id="2" creationId="{E8B8F26E-9345-4747-9094-972E38700A17}"/>
          </ac:spMkLst>
        </pc:spChg>
        <pc:spChg chg="mod">
          <ac:chgData name="Anthony Sanogo" userId="1fa11b1f7fe0b53d" providerId="LiveId" clId="{16AE7713-7072-4068-9915-7FA0FAD9C559}" dt="2023-01-14T21:06:41.420" v="1210" actId="20577"/>
          <ac:spMkLst>
            <pc:docMk/>
            <pc:sldMk cId="2109926733" sldId="274"/>
            <ac:spMk id="3" creationId="{60B3D5A6-E766-7C41-BD00-B22DA4727FBA}"/>
          </ac:spMkLst>
        </pc:spChg>
        <pc:picChg chg="add mod">
          <ac:chgData name="Anthony Sanogo" userId="1fa11b1f7fe0b53d" providerId="LiveId" clId="{16AE7713-7072-4068-9915-7FA0FAD9C559}" dt="2023-01-14T21:07:00.819" v="1211" actId="1076"/>
          <ac:picMkLst>
            <pc:docMk/>
            <pc:sldMk cId="2109926733" sldId="274"/>
            <ac:picMk id="6" creationId="{3C490A9B-34E8-B2CD-BFDB-56008B21A721}"/>
          </ac:picMkLst>
        </pc:picChg>
      </pc:sldChg>
      <pc:sldChg chg="addSp delSp modSp add mod ord setBg">
        <pc:chgData name="Anthony Sanogo" userId="1fa11b1f7fe0b53d" providerId="LiveId" clId="{16AE7713-7072-4068-9915-7FA0FAD9C559}" dt="2023-01-14T23:52:27.432" v="2531" actId="20577"/>
        <pc:sldMkLst>
          <pc:docMk/>
          <pc:sldMk cId="3429951911" sldId="275"/>
        </pc:sldMkLst>
        <pc:spChg chg="mod">
          <ac:chgData name="Anthony Sanogo" userId="1fa11b1f7fe0b53d" providerId="LiveId" clId="{16AE7713-7072-4068-9915-7FA0FAD9C559}" dt="2023-01-14T21:29:23.152" v="1474" actId="26606"/>
          <ac:spMkLst>
            <pc:docMk/>
            <pc:sldMk cId="3429951911" sldId="275"/>
            <ac:spMk id="2" creationId="{E8B8F26E-9345-4747-9094-972E38700A17}"/>
          </ac:spMkLst>
        </pc:spChg>
        <pc:spChg chg="mod">
          <ac:chgData name="Anthony Sanogo" userId="1fa11b1f7fe0b53d" providerId="LiveId" clId="{16AE7713-7072-4068-9915-7FA0FAD9C559}" dt="2023-01-14T23:37:38.350" v="2348" actId="27636"/>
          <ac:spMkLst>
            <pc:docMk/>
            <pc:sldMk cId="3429951911" sldId="275"/>
            <ac:spMk id="3" creationId="{60B3D5A6-E766-7C41-BD00-B22DA4727FBA}"/>
          </ac:spMkLst>
        </pc:spChg>
        <pc:spChg chg="add del">
          <ac:chgData name="Anthony Sanogo" userId="1fa11b1f7fe0b53d" providerId="LiveId" clId="{16AE7713-7072-4068-9915-7FA0FAD9C559}" dt="2023-01-14T21:21:07.643" v="1389" actId="26606"/>
          <ac:spMkLst>
            <pc:docMk/>
            <pc:sldMk cId="3429951911" sldId="275"/>
            <ac:spMk id="8" creationId="{B775CD93-9DF2-48CB-9F57-1BCA9A46C7FA}"/>
          </ac:spMkLst>
        </pc:spChg>
        <pc:spChg chg="add mod">
          <ac:chgData name="Anthony Sanogo" userId="1fa11b1f7fe0b53d" providerId="LiveId" clId="{16AE7713-7072-4068-9915-7FA0FAD9C559}" dt="2023-01-14T23:52:27.432" v="2531" actId="20577"/>
          <ac:spMkLst>
            <pc:docMk/>
            <pc:sldMk cId="3429951911" sldId="275"/>
            <ac:spMk id="8" creationId="{C5C75EF8-B1C2-136C-D16D-27B577270FA2}"/>
          </ac:spMkLst>
        </pc:spChg>
        <pc:spChg chg="add del">
          <ac:chgData name="Anthony Sanogo" userId="1fa11b1f7fe0b53d" providerId="LiveId" clId="{16AE7713-7072-4068-9915-7FA0FAD9C559}" dt="2023-01-14T21:21:07.643" v="1389" actId="26606"/>
          <ac:spMkLst>
            <pc:docMk/>
            <pc:sldMk cId="3429951911" sldId="275"/>
            <ac:spMk id="10" creationId="{6166C6D1-23AC-49C4-BA07-238E4E9F8CEB}"/>
          </ac:spMkLst>
        </pc:spChg>
        <pc:spChg chg="add del">
          <ac:chgData name="Anthony Sanogo" userId="1fa11b1f7fe0b53d" providerId="LiveId" clId="{16AE7713-7072-4068-9915-7FA0FAD9C559}" dt="2023-01-14T21:21:07.643" v="1389" actId="26606"/>
          <ac:spMkLst>
            <pc:docMk/>
            <pc:sldMk cId="3429951911" sldId="275"/>
            <ac:spMk id="12" creationId="{1C091803-41C2-48E0-9228-5148460C7479}"/>
          </ac:spMkLst>
        </pc:spChg>
        <pc:spChg chg="add del">
          <ac:chgData name="Anthony Sanogo" userId="1fa11b1f7fe0b53d" providerId="LiveId" clId="{16AE7713-7072-4068-9915-7FA0FAD9C559}" dt="2023-01-14T21:21:39.486" v="1393" actId="26606"/>
          <ac:spMkLst>
            <pc:docMk/>
            <pc:sldMk cId="3429951911" sldId="275"/>
            <ac:spMk id="14" creationId="{907EF6B7-1338-4443-8C46-6A318D952DFD}"/>
          </ac:spMkLst>
        </pc:spChg>
        <pc:spChg chg="add del">
          <ac:chgData name="Anthony Sanogo" userId="1fa11b1f7fe0b53d" providerId="LiveId" clId="{16AE7713-7072-4068-9915-7FA0FAD9C559}" dt="2023-01-14T21:21:39.486" v="1393" actId="26606"/>
          <ac:spMkLst>
            <pc:docMk/>
            <pc:sldMk cId="3429951911" sldId="275"/>
            <ac:spMk id="15" creationId="{DAAE4CDD-124C-4DCF-9584-B6033B545DD5}"/>
          </ac:spMkLst>
        </pc:spChg>
        <pc:spChg chg="add del">
          <ac:chgData name="Anthony Sanogo" userId="1fa11b1f7fe0b53d" providerId="LiveId" clId="{16AE7713-7072-4068-9915-7FA0FAD9C559}" dt="2023-01-14T21:21:39.486" v="1393" actId="26606"/>
          <ac:spMkLst>
            <pc:docMk/>
            <pc:sldMk cId="3429951911" sldId="275"/>
            <ac:spMk id="16" creationId="{081E4A58-353D-44AE-B2FC-2A74E2E400F7}"/>
          </ac:spMkLst>
        </pc:spChg>
        <pc:spChg chg="add">
          <ac:chgData name="Anthony Sanogo" userId="1fa11b1f7fe0b53d" providerId="LiveId" clId="{16AE7713-7072-4068-9915-7FA0FAD9C559}" dt="2023-01-14T21:29:23.152" v="1474" actId="26606"/>
          <ac:spMkLst>
            <pc:docMk/>
            <pc:sldMk cId="3429951911" sldId="275"/>
            <ac:spMk id="17" creationId="{D2B78728-A580-49A7-84F9-6EF6F583ADE0}"/>
          </ac:spMkLst>
        </pc:spChg>
        <pc:spChg chg="add">
          <ac:chgData name="Anthony Sanogo" userId="1fa11b1f7fe0b53d" providerId="LiveId" clId="{16AE7713-7072-4068-9915-7FA0FAD9C559}" dt="2023-01-14T21:29:23.152" v="1474" actId="26606"/>
          <ac:spMkLst>
            <pc:docMk/>
            <pc:sldMk cId="3429951911" sldId="275"/>
            <ac:spMk id="18" creationId="{09588DA8-065E-4F6F-8EFD-43104AB2E0CF}"/>
          </ac:spMkLst>
        </pc:spChg>
        <pc:spChg chg="add">
          <ac:chgData name="Anthony Sanogo" userId="1fa11b1f7fe0b53d" providerId="LiveId" clId="{16AE7713-7072-4068-9915-7FA0FAD9C559}" dt="2023-01-14T21:29:23.152" v="1474" actId="26606"/>
          <ac:spMkLst>
            <pc:docMk/>
            <pc:sldMk cId="3429951911" sldId="275"/>
            <ac:spMk id="19" creationId="{38FAA1A1-D861-433F-88FA-1E9D6FD31D11}"/>
          </ac:spMkLst>
        </pc:spChg>
        <pc:spChg chg="add">
          <ac:chgData name="Anthony Sanogo" userId="1fa11b1f7fe0b53d" providerId="LiveId" clId="{16AE7713-7072-4068-9915-7FA0FAD9C559}" dt="2023-01-14T21:29:23.152" v="1474" actId="26606"/>
          <ac:spMkLst>
            <pc:docMk/>
            <pc:sldMk cId="3429951911" sldId="275"/>
            <ac:spMk id="20" creationId="{C4285719-470E-454C-AF62-8323075F1F5B}"/>
          </ac:spMkLst>
        </pc:spChg>
        <pc:spChg chg="add">
          <ac:chgData name="Anthony Sanogo" userId="1fa11b1f7fe0b53d" providerId="LiveId" clId="{16AE7713-7072-4068-9915-7FA0FAD9C559}" dt="2023-01-14T21:29:23.152" v="1474" actId="26606"/>
          <ac:spMkLst>
            <pc:docMk/>
            <pc:sldMk cId="3429951911" sldId="275"/>
            <ac:spMk id="21" creationId="{8D71EDA1-87BF-4D5D-AB79-F346FD19278A}"/>
          </ac:spMkLst>
        </pc:spChg>
        <pc:spChg chg="add">
          <ac:chgData name="Anthony Sanogo" userId="1fa11b1f7fe0b53d" providerId="LiveId" clId="{16AE7713-7072-4068-9915-7FA0FAD9C559}" dt="2023-01-14T21:29:23.152" v="1474" actId="26606"/>
          <ac:spMkLst>
            <pc:docMk/>
            <pc:sldMk cId="3429951911" sldId="275"/>
            <ac:spMk id="22" creationId="{CD9FE4EF-C4D8-49A0-B2FF-81D8DB7D8A24}"/>
          </ac:spMkLst>
        </pc:spChg>
        <pc:spChg chg="add">
          <ac:chgData name="Anthony Sanogo" userId="1fa11b1f7fe0b53d" providerId="LiveId" clId="{16AE7713-7072-4068-9915-7FA0FAD9C559}" dt="2023-01-14T21:29:23.152" v="1474" actId="26606"/>
          <ac:spMkLst>
            <pc:docMk/>
            <pc:sldMk cId="3429951911" sldId="275"/>
            <ac:spMk id="23" creationId="{4300840D-0A0B-4512-BACA-B439D5B9C57C}"/>
          </ac:spMkLst>
        </pc:spChg>
        <pc:picChg chg="del">
          <ac:chgData name="Anthony Sanogo" userId="1fa11b1f7fe0b53d" providerId="LiveId" clId="{16AE7713-7072-4068-9915-7FA0FAD9C559}" dt="2023-01-14T21:08:33.078" v="1264" actId="478"/>
          <ac:picMkLst>
            <pc:docMk/>
            <pc:sldMk cId="3429951911" sldId="275"/>
            <ac:picMk id="6" creationId="{3C490A9B-34E8-B2CD-BFDB-56008B21A721}"/>
          </ac:picMkLst>
        </pc:picChg>
        <pc:picChg chg="add del">
          <ac:chgData name="Anthony Sanogo" userId="1fa11b1f7fe0b53d" providerId="LiveId" clId="{16AE7713-7072-4068-9915-7FA0FAD9C559}" dt="2023-01-14T23:50:02.171" v="2486" actId="22"/>
          <ac:picMkLst>
            <pc:docMk/>
            <pc:sldMk cId="3429951911" sldId="275"/>
            <ac:picMk id="6" creationId="{B117FA22-6E45-517F-7B8A-DD893162D97C}"/>
          </ac:picMkLst>
        </pc:picChg>
        <pc:picChg chg="add del mod">
          <ac:chgData name="Anthony Sanogo" userId="1fa11b1f7fe0b53d" providerId="LiveId" clId="{16AE7713-7072-4068-9915-7FA0FAD9C559}" dt="2023-01-14T21:12:05.857" v="1286" actId="478"/>
          <ac:picMkLst>
            <pc:docMk/>
            <pc:sldMk cId="3429951911" sldId="275"/>
            <ac:picMk id="7" creationId="{738559BD-F5AE-7557-7E5C-64305A274425}"/>
          </ac:picMkLst>
        </pc:picChg>
        <pc:picChg chg="add del mod">
          <ac:chgData name="Anthony Sanogo" userId="1fa11b1f7fe0b53d" providerId="LiveId" clId="{16AE7713-7072-4068-9915-7FA0FAD9C559}" dt="2023-01-14T23:51:04.292" v="2494" actId="478"/>
          <ac:picMkLst>
            <pc:docMk/>
            <pc:sldMk cId="3429951911" sldId="275"/>
            <ac:picMk id="7" creationId="{9C0F7211-8834-03A9-F354-A942F41D1E38}"/>
          </ac:picMkLst>
        </pc:picChg>
        <pc:picChg chg="add del mod">
          <ac:chgData name="Anthony Sanogo" userId="1fa11b1f7fe0b53d" providerId="LiveId" clId="{16AE7713-7072-4068-9915-7FA0FAD9C559}" dt="2023-01-14T21:13:07.343" v="1314" actId="22"/>
          <ac:picMkLst>
            <pc:docMk/>
            <pc:sldMk cId="3429951911" sldId="275"/>
            <ac:picMk id="9" creationId="{A6B4168C-D11F-5E45-9CF7-9C44D02E2D9D}"/>
          </ac:picMkLst>
        </pc:picChg>
        <pc:picChg chg="add del mod">
          <ac:chgData name="Anthony Sanogo" userId="1fa11b1f7fe0b53d" providerId="LiveId" clId="{16AE7713-7072-4068-9915-7FA0FAD9C559}" dt="2023-01-14T21:13:05.790" v="1309" actId="22"/>
          <ac:picMkLst>
            <pc:docMk/>
            <pc:sldMk cId="3429951911" sldId="275"/>
            <ac:picMk id="11" creationId="{9A4408B6-E6A5-8104-1782-4026A739D9A4}"/>
          </ac:picMkLst>
        </pc:picChg>
        <pc:picChg chg="add del mod">
          <ac:chgData name="Anthony Sanogo" userId="1fa11b1f7fe0b53d" providerId="LiveId" clId="{16AE7713-7072-4068-9915-7FA0FAD9C559}" dt="2023-01-14T21:18:26.725" v="1324" actId="478"/>
          <ac:picMkLst>
            <pc:docMk/>
            <pc:sldMk cId="3429951911" sldId="275"/>
            <ac:picMk id="13" creationId="{3ECBB251-E324-7B58-BC3E-4529B8D7659E}"/>
          </ac:picMkLst>
        </pc:picChg>
      </pc:sldChg>
      <pc:sldChg chg="addSp delSp modSp add mod setBg">
        <pc:chgData name="Anthony Sanogo" userId="1fa11b1f7fe0b53d" providerId="LiveId" clId="{16AE7713-7072-4068-9915-7FA0FAD9C559}" dt="2023-01-14T21:42:06.050" v="1672" actId="1076"/>
        <pc:sldMkLst>
          <pc:docMk/>
          <pc:sldMk cId="4117732205" sldId="276"/>
        </pc:sldMkLst>
        <pc:spChg chg="mod">
          <ac:chgData name="Anthony Sanogo" userId="1fa11b1f7fe0b53d" providerId="LiveId" clId="{16AE7713-7072-4068-9915-7FA0FAD9C559}" dt="2023-01-14T21:23:53.244" v="1415" actId="20577"/>
          <ac:spMkLst>
            <pc:docMk/>
            <pc:sldMk cId="4117732205" sldId="276"/>
            <ac:spMk id="2" creationId="{E8B8F26E-9345-4747-9094-972E38700A17}"/>
          </ac:spMkLst>
        </pc:spChg>
        <pc:spChg chg="del mod">
          <ac:chgData name="Anthony Sanogo" userId="1fa11b1f7fe0b53d" providerId="LiveId" clId="{16AE7713-7072-4068-9915-7FA0FAD9C559}" dt="2023-01-14T21:18:49.539" v="1327" actId="478"/>
          <ac:spMkLst>
            <pc:docMk/>
            <pc:sldMk cId="4117732205" sldId="276"/>
            <ac:spMk id="3" creationId="{60B3D5A6-E766-7C41-BD00-B22DA4727FBA}"/>
          </ac:spMkLst>
        </pc:spChg>
        <pc:spChg chg="add del mod">
          <ac:chgData name="Anthony Sanogo" userId="1fa11b1f7fe0b53d" providerId="LiveId" clId="{16AE7713-7072-4068-9915-7FA0FAD9C559}" dt="2023-01-14T21:18:54.989" v="1328" actId="478"/>
          <ac:spMkLst>
            <pc:docMk/>
            <pc:sldMk cId="4117732205" sldId="276"/>
            <ac:spMk id="6" creationId="{80EEC759-D5D1-EC99-36FA-4D1C99DC93BA}"/>
          </ac:spMkLst>
        </pc:spChg>
        <pc:spChg chg="add mod">
          <ac:chgData name="Anthony Sanogo" userId="1fa11b1f7fe0b53d" providerId="LiveId" clId="{16AE7713-7072-4068-9915-7FA0FAD9C559}" dt="2023-01-14T21:42:06.050" v="1672" actId="1076"/>
          <ac:spMkLst>
            <pc:docMk/>
            <pc:sldMk cId="4117732205" sldId="276"/>
            <ac:spMk id="9" creationId="{A601F8EA-F0D4-9DE0-0129-A1AF09DE928D}"/>
          </ac:spMkLst>
        </pc:spChg>
        <pc:spChg chg="add del">
          <ac:chgData name="Anthony Sanogo" userId="1fa11b1f7fe0b53d" providerId="LiveId" clId="{16AE7713-7072-4068-9915-7FA0FAD9C559}" dt="2023-01-14T21:21:28.316" v="1392" actId="26606"/>
          <ac:spMkLst>
            <pc:docMk/>
            <pc:sldMk cId="4117732205" sldId="276"/>
            <ac:spMk id="13" creationId="{19D32F93-50AC-4C46-A5DB-291C60DDB7BD}"/>
          </ac:spMkLst>
        </pc:spChg>
        <pc:spChg chg="add del">
          <ac:chgData name="Anthony Sanogo" userId="1fa11b1f7fe0b53d" providerId="LiveId" clId="{16AE7713-7072-4068-9915-7FA0FAD9C559}" dt="2023-01-14T21:21:28.316" v="1392" actId="26606"/>
          <ac:spMkLst>
            <pc:docMk/>
            <pc:sldMk cId="4117732205" sldId="276"/>
            <ac:spMk id="15" creationId="{827DC2C4-B485-428A-BF4A-472D2967F47F}"/>
          </ac:spMkLst>
        </pc:spChg>
        <pc:spChg chg="add del">
          <ac:chgData name="Anthony Sanogo" userId="1fa11b1f7fe0b53d" providerId="LiveId" clId="{16AE7713-7072-4068-9915-7FA0FAD9C559}" dt="2023-01-14T21:21:28.316" v="1392" actId="26606"/>
          <ac:spMkLst>
            <pc:docMk/>
            <pc:sldMk cId="4117732205" sldId="276"/>
            <ac:spMk id="17" creationId="{EE04B5EB-F158-4507-90DD-BD23620C7CC9}"/>
          </ac:spMkLst>
        </pc:spChg>
        <pc:picChg chg="del ord">
          <ac:chgData name="Anthony Sanogo" userId="1fa11b1f7fe0b53d" providerId="LiveId" clId="{16AE7713-7072-4068-9915-7FA0FAD9C559}" dt="2023-01-14T21:24:05.216" v="1418" actId="478"/>
          <ac:picMkLst>
            <pc:docMk/>
            <pc:sldMk cId="4117732205" sldId="276"/>
            <ac:picMk id="4" creationId="{7A465064-0714-5743-882B-8875105A7023}"/>
          </ac:picMkLst>
        </pc:picChg>
        <pc:picChg chg="add mod">
          <ac:chgData name="Anthony Sanogo" userId="1fa11b1f7fe0b53d" providerId="LiveId" clId="{16AE7713-7072-4068-9915-7FA0FAD9C559}" dt="2023-01-14T21:24:08.079" v="1419" actId="1076"/>
          <ac:picMkLst>
            <pc:docMk/>
            <pc:sldMk cId="4117732205" sldId="276"/>
            <ac:picMk id="8" creationId="{6F3B3E00-7E6F-D4E1-9C03-349985A938F1}"/>
          </ac:picMkLst>
        </pc:picChg>
      </pc:sldChg>
      <pc:sldChg chg="addSp delSp modSp add mod ord setBg setClrOvrMap">
        <pc:chgData name="Anthony Sanogo" userId="1fa11b1f7fe0b53d" providerId="LiveId" clId="{16AE7713-7072-4068-9915-7FA0FAD9C559}" dt="2023-01-14T23:54:42.846" v="2570" actId="20577"/>
        <pc:sldMkLst>
          <pc:docMk/>
          <pc:sldMk cId="3182056980" sldId="277"/>
        </pc:sldMkLst>
        <pc:spChg chg="mod">
          <ac:chgData name="Anthony Sanogo" userId="1fa11b1f7fe0b53d" providerId="LiveId" clId="{16AE7713-7072-4068-9915-7FA0FAD9C559}" dt="2023-01-14T23:34:17.582" v="2301" actId="26606"/>
          <ac:spMkLst>
            <pc:docMk/>
            <pc:sldMk cId="3182056980" sldId="277"/>
            <ac:spMk id="2" creationId="{E8B8F26E-9345-4747-9094-972E38700A17}"/>
          </ac:spMkLst>
        </pc:spChg>
        <pc:spChg chg="del mod">
          <ac:chgData name="Anthony Sanogo" userId="1fa11b1f7fe0b53d" providerId="LiveId" clId="{16AE7713-7072-4068-9915-7FA0FAD9C559}" dt="2023-01-14T21:39:40.219" v="1654" actId="478"/>
          <ac:spMkLst>
            <pc:docMk/>
            <pc:sldMk cId="3182056980" sldId="277"/>
            <ac:spMk id="3" creationId="{60B3D5A6-E766-7C41-BD00-B22DA4727FBA}"/>
          </ac:spMkLst>
        </pc:spChg>
        <pc:spChg chg="add del">
          <ac:chgData name="Anthony Sanogo" userId="1fa11b1f7fe0b53d" providerId="LiveId" clId="{16AE7713-7072-4068-9915-7FA0FAD9C559}" dt="2023-01-14T23:34:17.582" v="2301" actId="26606"/>
          <ac:spMkLst>
            <pc:docMk/>
            <pc:sldMk cId="3182056980" sldId="277"/>
            <ac:spMk id="8" creationId="{A8384FB5-9ADC-4DDC-881B-597D56F5B15D}"/>
          </ac:spMkLst>
        </pc:spChg>
        <pc:spChg chg="add del">
          <ac:chgData name="Anthony Sanogo" userId="1fa11b1f7fe0b53d" providerId="LiveId" clId="{16AE7713-7072-4068-9915-7FA0FAD9C559}" dt="2023-01-14T23:34:17.582" v="2301" actId="26606"/>
          <ac:spMkLst>
            <pc:docMk/>
            <pc:sldMk cId="3182056980" sldId="277"/>
            <ac:spMk id="9" creationId="{91E5A9A7-95C6-4F4F-B00E-C82E07FE62EF}"/>
          </ac:spMkLst>
        </pc:spChg>
        <pc:spChg chg="add del">
          <ac:chgData name="Anthony Sanogo" userId="1fa11b1f7fe0b53d" providerId="LiveId" clId="{16AE7713-7072-4068-9915-7FA0FAD9C559}" dt="2023-01-14T23:34:17.582" v="2301" actId="26606"/>
          <ac:spMkLst>
            <pc:docMk/>
            <pc:sldMk cId="3182056980" sldId="277"/>
            <ac:spMk id="10" creationId="{D07DD2DE-F619-49DD-B5E7-03A290FF4ED1}"/>
          </ac:spMkLst>
        </pc:spChg>
        <pc:spChg chg="add del">
          <ac:chgData name="Anthony Sanogo" userId="1fa11b1f7fe0b53d" providerId="LiveId" clId="{16AE7713-7072-4068-9915-7FA0FAD9C559}" dt="2023-01-14T21:29:15.908" v="1473" actId="26606"/>
          <ac:spMkLst>
            <pc:docMk/>
            <pc:sldMk cId="3182056980" sldId="277"/>
            <ac:spMk id="11" creationId="{A8384FB5-9ADC-4DDC-881B-597D56F5B15D}"/>
          </ac:spMkLst>
        </pc:spChg>
        <pc:spChg chg="add del">
          <ac:chgData name="Anthony Sanogo" userId="1fa11b1f7fe0b53d" providerId="LiveId" clId="{16AE7713-7072-4068-9915-7FA0FAD9C559}" dt="2023-01-14T23:34:17.582" v="2301" actId="26606"/>
          <ac:spMkLst>
            <pc:docMk/>
            <pc:sldMk cId="3182056980" sldId="277"/>
            <ac:spMk id="12" creationId="{85149191-5F60-4A28-AAFF-039F96B0F3EC}"/>
          </ac:spMkLst>
        </pc:spChg>
        <pc:spChg chg="add del">
          <ac:chgData name="Anthony Sanogo" userId="1fa11b1f7fe0b53d" providerId="LiveId" clId="{16AE7713-7072-4068-9915-7FA0FAD9C559}" dt="2023-01-14T21:29:15.908" v="1473" actId="26606"/>
          <ac:spMkLst>
            <pc:docMk/>
            <pc:sldMk cId="3182056980" sldId="277"/>
            <ac:spMk id="13" creationId="{91E5A9A7-95C6-4F4F-B00E-C82E07FE62EF}"/>
          </ac:spMkLst>
        </pc:spChg>
        <pc:spChg chg="add del">
          <ac:chgData name="Anthony Sanogo" userId="1fa11b1f7fe0b53d" providerId="LiveId" clId="{16AE7713-7072-4068-9915-7FA0FAD9C559}" dt="2023-01-14T23:34:17.582" v="2301" actId="26606"/>
          <ac:spMkLst>
            <pc:docMk/>
            <pc:sldMk cId="3182056980" sldId="277"/>
            <ac:spMk id="14" creationId="{F8260ED5-17F7-4158-B241-D51DD4CF1B7E}"/>
          </ac:spMkLst>
        </pc:spChg>
        <pc:spChg chg="add del">
          <ac:chgData name="Anthony Sanogo" userId="1fa11b1f7fe0b53d" providerId="LiveId" clId="{16AE7713-7072-4068-9915-7FA0FAD9C559}" dt="2023-01-14T21:29:15.908" v="1473" actId="26606"/>
          <ac:spMkLst>
            <pc:docMk/>
            <pc:sldMk cId="3182056980" sldId="277"/>
            <ac:spMk id="15" creationId="{D07DD2DE-F619-49DD-B5E7-03A290FF4ED1}"/>
          </ac:spMkLst>
        </pc:spChg>
        <pc:spChg chg="add del mod">
          <ac:chgData name="Anthony Sanogo" userId="1fa11b1f7fe0b53d" providerId="LiveId" clId="{16AE7713-7072-4068-9915-7FA0FAD9C559}" dt="2023-01-14T23:54:42.846" v="2570" actId="20577"/>
          <ac:spMkLst>
            <pc:docMk/>
            <pc:sldMk cId="3182056980" sldId="277"/>
            <ac:spMk id="16" creationId="{A1CA7043-5AF7-16A3-806E-50350D51DEA1}"/>
          </ac:spMkLst>
        </pc:spChg>
        <pc:spChg chg="add del">
          <ac:chgData name="Anthony Sanogo" userId="1fa11b1f7fe0b53d" providerId="LiveId" clId="{16AE7713-7072-4068-9915-7FA0FAD9C559}" dt="2023-01-14T21:29:15.908" v="1473" actId="26606"/>
          <ac:spMkLst>
            <pc:docMk/>
            <pc:sldMk cId="3182056980" sldId="277"/>
            <ac:spMk id="17" creationId="{85149191-5F60-4A28-AAFF-039F96B0F3EC}"/>
          </ac:spMkLst>
        </pc:spChg>
        <pc:spChg chg="add del">
          <ac:chgData name="Anthony Sanogo" userId="1fa11b1f7fe0b53d" providerId="LiveId" clId="{16AE7713-7072-4068-9915-7FA0FAD9C559}" dt="2023-01-14T21:29:15.908" v="1473" actId="26606"/>
          <ac:spMkLst>
            <pc:docMk/>
            <pc:sldMk cId="3182056980" sldId="277"/>
            <ac:spMk id="19" creationId="{F8260ED5-17F7-4158-B241-D51DD4CF1B7E}"/>
          </ac:spMkLst>
        </pc:spChg>
        <pc:spChg chg="add del mod">
          <ac:chgData name="Anthony Sanogo" userId="1fa11b1f7fe0b53d" providerId="LiveId" clId="{16AE7713-7072-4068-9915-7FA0FAD9C559}" dt="2023-01-14T21:39:43.803" v="1656" actId="478"/>
          <ac:spMkLst>
            <pc:docMk/>
            <pc:sldMk cId="3182056980" sldId="277"/>
            <ac:spMk id="20" creationId="{C53104F5-80EC-29F6-C9C4-F4BC5433CCA2}"/>
          </ac:spMkLst>
        </pc:spChg>
        <pc:spChg chg="add del">
          <ac:chgData name="Anthony Sanogo" userId="1fa11b1f7fe0b53d" providerId="LiveId" clId="{16AE7713-7072-4068-9915-7FA0FAD9C559}" dt="2023-01-14T21:40:55.663" v="1661" actId="26606"/>
          <ac:spMkLst>
            <pc:docMk/>
            <pc:sldMk cId="3182056980" sldId="277"/>
            <ac:spMk id="21" creationId="{907EF6B7-1338-4443-8C46-6A318D952DFD}"/>
          </ac:spMkLst>
        </pc:spChg>
        <pc:spChg chg="add del">
          <ac:chgData name="Anthony Sanogo" userId="1fa11b1f7fe0b53d" providerId="LiveId" clId="{16AE7713-7072-4068-9915-7FA0FAD9C559}" dt="2023-01-14T21:41:57.093" v="1666" actId="26606"/>
          <ac:spMkLst>
            <pc:docMk/>
            <pc:sldMk cId="3182056980" sldId="277"/>
            <ac:spMk id="22" creationId="{BACC6370-2D7E-4714-9D71-7542949D7D5D}"/>
          </ac:spMkLst>
        </pc:spChg>
        <pc:spChg chg="add del">
          <ac:chgData name="Anthony Sanogo" userId="1fa11b1f7fe0b53d" providerId="LiveId" clId="{16AE7713-7072-4068-9915-7FA0FAD9C559}" dt="2023-01-14T21:40:55.663" v="1661" actId="26606"/>
          <ac:spMkLst>
            <pc:docMk/>
            <pc:sldMk cId="3182056980" sldId="277"/>
            <ac:spMk id="23" creationId="{DAAE4CDD-124C-4DCF-9584-B6033B545DD5}"/>
          </ac:spMkLst>
        </pc:spChg>
        <pc:spChg chg="add del">
          <ac:chgData name="Anthony Sanogo" userId="1fa11b1f7fe0b53d" providerId="LiveId" clId="{16AE7713-7072-4068-9915-7FA0FAD9C559}" dt="2023-01-14T21:41:57.093" v="1666" actId="26606"/>
          <ac:spMkLst>
            <pc:docMk/>
            <pc:sldMk cId="3182056980" sldId="277"/>
            <ac:spMk id="24" creationId="{256B2C21-A230-48C0-8DF1-C46611373C44}"/>
          </ac:spMkLst>
        </pc:spChg>
        <pc:spChg chg="add del">
          <ac:chgData name="Anthony Sanogo" userId="1fa11b1f7fe0b53d" providerId="LiveId" clId="{16AE7713-7072-4068-9915-7FA0FAD9C559}" dt="2023-01-14T21:40:55.663" v="1661" actId="26606"/>
          <ac:spMkLst>
            <pc:docMk/>
            <pc:sldMk cId="3182056980" sldId="277"/>
            <ac:spMk id="25" creationId="{081E4A58-353D-44AE-B2FC-2A74E2E400F7}"/>
          </ac:spMkLst>
        </pc:spChg>
        <pc:spChg chg="add del">
          <ac:chgData name="Anthony Sanogo" userId="1fa11b1f7fe0b53d" providerId="LiveId" clId="{16AE7713-7072-4068-9915-7FA0FAD9C559}" dt="2023-01-14T21:41:57.093" v="1666" actId="26606"/>
          <ac:spMkLst>
            <pc:docMk/>
            <pc:sldMk cId="3182056980" sldId="277"/>
            <ac:spMk id="26" creationId="{3847E18C-932D-4C95-AABA-FEC7C9499AD7}"/>
          </ac:spMkLst>
        </pc:spChg>
        <pc:spChg chg="add del">
          <ac:chgData name="Anthony Sanogo" userId="1fa11b1f7fe0b53d" providerId="LiveId" clId="{16AE7713-7072-4068-9915-7FA0FAD9C559}" dt="2023-01-14T21:41:07.212" v="1663" actId="26606"/>
          <ac:spMkLst>
            <pc:docMk/>
            <pc:sldMk cId="3182056980" sldId="277"/>
            <ac:spMk id="27" creationId="{389575E1-3389-451A-A5F7-27854C25C599}"/>
          </ac:spMkLst>
        </pc:spChg>
        <pc:spChg chg="add del">
          <ac:chgData name="Anthony Sanogo" userId="1fa11b1f7fe0b53d" providerId="LiveId" clId="{16AE7713-7072-4068-9915-7FA0FAD9C559}" dt="2023-01-14T21:41:07.212" v="1663" actId="26606"/>
          <ac:spMkLst>
            <pc:docMk/>
            <pc:sldMk cId="3182056980" sldId="277"/>
            <ac:spMk id="28" creationId="{A53CCC5C-D88E-40FB-B30B-23DCDBD01D37}"/>
          </ac:spMkLst>
        </pc:spChg>
        <pc:spChg chg="add del">
          <ac:chgData name="Anthony Sanogo" userId="1fa11b1f7fe0b53d" providerId="LiveId" clId="{16AE7713-7072-4068-9915-7FA0FAD9C559}" dt="2023-01-14T21:41:07.212" v="1663" actId="26606"/>
          <ac:spMkLst>
            <pc:docMk/>
            <pc:sldMk cId="3182056980" sldId="277"/>
            <ac:spMk id="29" creationId="{081E4A58-353D-44AE-B2FC-2A74E2E400F7}"/>
          </ac:spMkLst>
        </pc:spChg>
        <pc:spChg chg="add del">
          <ac:chgData name="Anthony Sanogo" userId="1fa11b1f7fe0b53d" providerId="LiveId" clId="{16AE7713-7072-4068-9915-7FA0FAD9C559}" dt="2023-01-14T21:41:57.093" v="1666" actId="26606"/>
          <ac:spMkLst>
            <pc:docMk/>
            <pc:sldMk cId="3182056980" sldId="277"/>
            <ac:spMk id="30" creationId="{43F8A58B-5155-44CE-A5FF-7647B47D0A7A}"/>
          </ac:spMkLst>
        </pc:spChg>
        <pc:spChg chg="add del">
          <ac:chgData name="Anthony Sanogo" userId="1fa11b1f7fe0b53d" providerId="LiveId" clId="{16AE7713-7072-4068-9915-7FA0FAD9C559}" dt="2023-01-14T21:41:57.093" v="1666" actId="26606"/>
          <ac:spMkLst>
            <pc:docMk/>
            <pc:sldMk cId="3182056980" sldId="277"/>
            <ac:spMk id="31" creationId="{3150CB11-0C61-439E-910F-5787759E72A0}"/>
          </ac:spMkLst>
        </pc:spChg>
        <pc:spChg chg="add del">
          <ac:chgData name="Anthony Sanogo" userId="1fa11b1f7fe0b53d" providerId="LiveId" clId="{16AE7713-7072-4068-9915-7FA0FAD9C559}" dt="2023-01-14T21:41:57.093" v="1666" actId="26606"/>
          <ac:spMkLst>
            <pc:docMk/>
            <pc:sldMk cId="3182056980" sldId="277"/>
            <ac:spMk id="32" creationId="{443F2ACA-E6D6-4028-82DD-F03C262D5DE6}"/>
          </ac:spMkLst>
        </pc:spChg>
        <pc:spChg chg="add del">
          <ac:chgData name="Anthony Sanogo" userId="1fa11b1f7fe0b53d" providerId="LiveId" clId="{16AE7713-7072-4068-9915-7FA0FAD9C559}" dt="2023-01-14T23:34:04.912" v="2300" actId="26606"/>
          <ac:spMkLst>
            <pc:docMk/>
            <pc:sldMk cId="3182056980" sldId="277"/>
            <ac:spMk id="33" creationId="{907EF6B7-1338-4443-8C46-6A318D952DFD}"/>
          </ac:spMkLst>
        </pc:spChg>
        <pc:spChg chg="add del">
          <ac:chgData name="Anthony Sanogo" userId="1fa11b1f7fe0b53d" providerId="LiveId" clId="{16AE7713-7072-4068-9915-7FA0FAD9C559}" dt="2023-01-14T21:41:59.242" v="1668" actId="26606"/>
          <ac:spMkLst>
            <pc:docMk/>
            <pc:sldMk cId="3182056980" sldId="277"/>
            <ac:spMk id="35" creationId="{B4147794-66B7-4CDE-BC75-BBDC48B2FCEB}"/>
          </ac:spMkLst>
        </pc:spChg>
        <pc:spChg chg="add del">
          <ac:chgData name="Anthony Sanogo" userId="1fa11b1f7fe0b53d" providerId="LiveId" clId="{16AE7713-7072-4068-9915-7FA0FAD9C559}" dt="2023-01-14T21:41:59.242" v="1668" actId="26606"/>
          <ac:spMkLst>
            <pc:docMk/>
            <pc:sldMk cId="3182056980" sldId="277"/>
            <ac:spMk id="36" creationId="{41202E79-1236-4DF8-9921-F47A0B079C13}"/>
          </ac:spMkLst>
        </pc:spChg>
        <pc:spChg chg="add del">
          <ac:chgData name="Anthony Sanogo" userId="1fa11b1f7fe0b53d" providerId="LiveId" clId="{16AE7713-7072-4068-9915-7FA0FAD9C559}" dt="2023-01-14T23:34:04.912" v="2300" actId="26606"/>
          <ac:spMkLst>
            <pc:docMk/>
            <pc:sldMk cId="3182056980" sldId="277"/>
            <ac:spMk id="38" creationId="{DAAE4CDD-124C-4DCF-9584-B6033B545DD5}"/>
          </ac:spMkLst>
        </pc:spChg>
        <pc:spChg chg="add del">
          <ac:chgData name="Anthony Sanogo" userId="1fa11b1f7fe0b53d" providerId="LiveId" clId="{16AE7713-7072-4068-9915-7FA0FAD9C559}" dt="2023-01-14T21:42:11.216" v="1674" actId="26606"/>
          <ac:spMkLst>
            <pc:docMk/>
            <pc:sldMk cId="3182056980" sldId="277"/>
            <ac:spMk id="39" creationId="{B34F5AD2-EDBD-4BBD-A55C-EAFFD0C7097A}"/>
          </ac:spMkLst>
        </pc:spChg>
        <pc:spChg chg="add del">
          <ac:chgData name="Anthony Sanogo" userId="1fa11b1f7fe0b53d" providerId="LiveId" clId="{16AE7713-7072-4068-9915-7FA0FAD9C559}" dt="2023-01-14T21:42:11.216" v="1674" actId="26606"/>
          <ac:spMkLst>
            <pc:docMk/>
            <pc:sldMk cId="3182056980" sldId="277"/>
            <ac:spMk id="40" creationId="{C3896A03-3945-419A-B66B-4EE266EDD152}"/>
          </ac:spMkLst>
        </pc:spChg>
        <pc:spChg chg="add del">
          <ac:chgData name="Anthony Sanogo" userId="1fa11b1f7fe0b53d" providerId="LiveId" clId="{16AE7713-7072-4068-9915-7FA0FAD9C559}" dt="2023-01-14T21:42:11.216" v="1674" actId="26606"/>
          <ac:spMkLst>
            <pc:docMk/>
            <pc:sldMk cId="3182056980" sldId="277"/>
            <ac:spMk id="41" creationId="{B8EAE243-3A9F-4A46-B0D9-04C723A8A1BD}"/>
          </ac:spMkLst>
        </pc:spChg>
        <pc:spChg chg="add del">
          <ac:chgData name="Anthony Sanogo" userId="1fa11b1f7fe0b53d" providerId="LiveId" clId="{16AE7713-7072-4068-9915-7FA0FAD9C559}" dt="2023-01-14T21:42:11.216" v="1674" actId="26606"/>
          <ac:spMkLst>
            <pc:docMk/>
            <pc:sldMk cId="3182056980" sldId="277"/>
            <ac:spMk id="42" creationId="{A1CA7043-5AF7-16A3-806E-50350D51DEA1}"/>
          </ac:spMkLst>
        </pc:spChg>
        <pc:spChg chg="add del">
          <ac:chgData name="Anthony Sanogo" userId="1fa11b1f7fe0b53d" providerId="LiveId" clId="{16AE7713-7072-4068-9915-7FA0FAD9C559}" dt="2023-01-14T23:34:04.912" v="2300" actId="26606"/>
          <ac:spMkLst>
            <pc:docMk/>
            <pc:sldMk cId="3182056980" sldId="277"/>
            <ac:spMk id="43" creationId="{081E4A58-353D-44AE-B2FC-2A74E2E400F7}"/>
          </ac:spMkLst>
        </pc:spChg>
        <pc:spChg chg="add">
          <ac:chgData name="Anthony Sanogo" userId="1fa11b1f7fe0b53d" providerId="LiveId" clId="{16AE7713-7072-4068-9915-7FA0FAD9C559}" dt="2023-01-14T23:34:17.582" v="2301" actId="26606"/>
          <ac:spMkLst>
            <pc:docMk/>
            <pc:sldMk cId="3182056980" sldId="277"/>
            <ac:spMk id="44" creationId="{DFF2AC85-FAA0-4844-813F-83C04D7382E2}"/>
          </ac:spMkLst>
        </pc:spChg>
        <pc:spChg chg="add">
          <ac:chgData name="Anthony Sanogo" userId="1fa11b1f7fe0b53d" providerId="LiveId" clId="{16AE7713-7072-4068-9915-7FA0FAD9C559}" dt="2023-01-14T23:34:17.582" v="2301" actId="26606"/>
          <ac:spMkLst>
            <pc:docMk/>
            <pc:sldMk cId="3182056980" sldId="277"/>
            <ac:spMk id="45" creationId="{89CC0F1E-BAA2-47B1-8F83-7ECB9FD9E009}"/>
          </ac:spMkLst>
        </pc:spChg>
        <pc:graphicFrameChg chg="add del">
          <ac:chgData name="Anthony Sanogo" userId="1fa11b1f7fe0b53d" providerId="LiveId" clId="{16AE7713-7072-4068-9915-7FA0FAD9C559}" dt="2023-01-14T21:41:57.093" v="1666" actId="26606"/>
          <ac:graphicFrameMkLst>
            <pc:docMk/>
            <pc:sldMk cId="3182056980" sldId="277"/>
            <ac:graphicFrameMk id="18" creationId="{BEAB6BE0-FFD1-5498-B217-04645F9071E2}"/>
          </ac:graphicFrameMkLst>
        </pc:graphicFrameChg>
        <pc:graphicFrameChg chg="add del">
          <ac:chgData name="Anthony Sanogo" userId="1fa11b1f7fe0b53d" providerId="LiveId" clId="{16AE7713-7072-4068-9915-7FA0FAD9C559}" dt="2023-01-14T21:41:59.242" v="1668" actId="26606"/>
          <ac:graphicFrameMkLst>
            <pc:docMk/>
            <pc:sldMk cId="3182056980" sldId="277"/>
            <ac:graphicFrameMk id="37" creationId="{115D1878-4568-C3A6-0ED1-36F1628EF1FD}"/>
          </ac:graphicFrameMkLst>
        </pc:graphicFrameChg>
        <pc:picChg chg="ord">
          <ac:chgData name="Anthony Sanogo" userId="1fa11b1f7fe0b53d" providerId="LiveId" clId="{16AE7713-7072-4068-9915-7FA0FAD9C559}" dt="2023-01-14T23:34:17.582" v="2301" actId="26606"/>
          <ac:picMkLst>
            <pc:docMk/>
            <pc:sldMk cId="3182056980" sldId="277"/>
            <ac:picMk id="4" creationId="{7A465064-0714-5743-882B-8875105A7023}"/>
          </ac:picMkLst>
        </pc:picChg>
        <pc:picChg chg="add del mod">
          <ac:chgData name="Anthony Sanogo" userId="1fa11b1f7fe0b53d" providerId="LiveId" clId="{16AE7713-7072-4068-9915-7FA0FAD9C559}" dt="2023-01-14T21:31:15.667" v="1480" actId="478"/>
          <ac:picMkLst>
            <pc:docMk/>
            <pc:sldMk cId="3182056980" sldId="277"/>
            <ac:picMk id="6" creationId="{C02689EC-C959-362C-3A45-0789B6D662A5}"/>
          </ac:picMkLst>
        </pc:picChg>
        <pc:picChg chg="add del">
          <ac:chgData name="Anthony Sanogo" userId="1fa11b1f7fe0b53d" providerId="LiveId" clId="{16AE7713-7072-4068-9915-7FA0FAD9C559}" dt="2023-01-14T21:41:59.242" v="1668" actId="26606"/>
          <ac:picMkLst>
            <pc:docMk/>
            <pc:sldMk cId="3182056980" sldId="277"/>
            <ac:picMk id="34" creationId="{89B05CB5-82C2-6338-AF8C-D1C069F5EA97}"/>
          </ac:picMkLst>
        </pc:picChg>
      </pc:sldChg>
      <pc:sldChg chg="addSp delSp modSp new mod setBg">
        <pc:chgData name="Anthony Sanogo" userId="1fa11b1f7fe0b53d" providerId="LiveId" clId="{16AE7713-7072-4068-9915-7FA0FAD9C559}" dt="2023-01-14T23:40:16.988" v="2387" actId="2711"/>
        <pc:sldMkLst>
          <pc:docMk/>
          <pc:sldMk cId="3044615212" sldId="278"/>
        </pc:sldMkLst>
        <pc:spChg chg="mod ord">
          <ac:chgData name="Anthony Sanogo" userId="1fa11b1f7fe0b53d" providerId="LiveId" clId="{16AE7713-7072-4068-9915-7FA0FAD9C559}" dt="2023-01-14T23:40:16.988" v="2387" actId="2711"/>
          <ac:spMkLst>
            <pc:docMk/>
            <pc:sldMk cId="3044615212" sldId="278"/>
            <ac:spMk id="2" creationId="{6E2D3DB6-1992-701E-FF38-1DC3C89FA37F}"/>
          </ac:spMkLst>
        </pc:spChg>
        <pc:spChg chg="del mod">
          <ac:chgData name="Anthony Sanogo" userId="1fa11b1f7fe0b53d" providerId="LiveId" clId="{16AE7713-7072-4068-9915-7FA0FAD9C559}" dt="2023-01-14T21:45:19.161" v="1696" actId="22"/>
          <ac:spMkLst>
            <pc:docMk/>
            <pc:sldMk cId="3044615212" sldId="278"/>
            <ac:spMk id="3" creationId="{632EA3CC-789E-83B1-B3D3-0B1258F05E3E}"/>
          </ac:spMkLst>
        </pc:spChg>
        <pc:spChg chg="add del">
          <ac:chgData name="Anthony Sanogo" userId="1fa11b1f7fe0b53d" providerId="LiveId" clId="{16AE7713-7072-4068-9915-7FA0FAD9C559}" dt="2023-01-14T21:54:12.550" v="1832" actId="26606"/>
          <ac:spMkLst>
            <pc:docMk/>
            <pc:sldMk cId="3044615212" sldId="278"/>
            <ac:spMk id="8" creationId="{907EF6B7-1338-4443-8C46-6A318D952DFD}"/>
          </ac:spMkLst>
        </pc:spChg>
        <pc:spChg chg="add del">
          <ac:chgData name="Anthony Sanogo" userId="1fa11b1f7fe0b53d" providerId="LiveId" clId="{16AE7713-7072-4068-9915-7FA0FAD9C559}" dt="2023-01-14T21:54:12.550" v="1832" actId="26606"/>
          <ac:spMkLst>
            <pc:docMk/>
            <pc:sldMk cId="3044615212" sldId="278"/>
            <ac:spMk id="10" creationId="{DAAE4CDD-124C-4DCF-9584-B6033B545DD5}"/>
          </ac:spMkLst>
        </pc:spChg>
        <pc:spChg chg="add del">
          <ac:chgData name="Anthony Sanogo" userId="1fa11b1f7fe0b53d" providerId="LiveId" clId="{16AE7713-7072-4068-9915-7FA0FAD9C559}" dt="2023-01-14T21:54:12.550" v="1832" actId="26606"/>
          <ac:spMkLst>
            <pc:docMk/>
            <pc:sldMk cId="3044615212" sldId="278"/>
            <ac:spMk id="12" creationId="{081E4A58-353D-44AE-B2FC-2A74E2E400F7}"/>
          </ac:spMkLst>
        </pc:spChg>
        <pc:spChg chg="add del">
          <ac:chgData name="Anthony Sanogo" userId="1fa11b1f7fe0b53d" providerId="LiveId" clId="{16AE7713-7072-4068-9915-7FA0FAD9C559}" dt="2023-01-14T23:23:59.816" v="2230" actId="26606"/>
          <ac:spMkLst>
            <pc:docMk/>
            <pc:sldMk cId="3044615212" sldId="278"/>
            <ac:spMk id="14" creationId="{1A95671B-3CC6-4792-9114-B74FAEA224E6}"/>
          </ac:spMkLst>
        </pc:spChg>
        <pc:spChg chg="add del">
          <ac:chgData name="Anthony Sanogo" userId="1fa11b1f7fe0b53d" providerId="LiveId" clId="{16AE7713-7072-4068-9915-7FA0FAD9C559}" dt="2023-01-14T21:54:19.739" v="1833" actId="478"/>
          <ac:spMkLst>
            <pc:docMk/>
            <pc:sldMk cId="3044615212" sldId="278"/>
            <ac:spMk id="15" creationId="{09F8EF97-CB4F-EC17-44FE-FC599CF6829D}"/>
          </ac:spMkLst>
        </pc:spChg>
        <pc:spChg chg="add del">
          <ac:chgData name="Anthony Sanogo" userId="1fa11b1f7fe0b53d" providerId="LiveId" clId="{16AE7713-7072-4068-9915-7FA0FAD9C559}" dt="2023-01-14T21:45:41.295" v="1700" actId="26606"/>
          <ac:spMkLst>
            <pc:docMk/>
            <pc:sldMk cId="3044615212" sldId="278"/>
            <ac:spMk id="16" creationId="{2F0C8E51-E8A3-D2F6-2FAD-665212EF5147}"/>
          </ac:spMkLst>
        </pc:spChg>
        <pc:spChg chg="add del">
          <ac:chgData name="Anthony Sanogo" userId="1fa11b1f7fe0b53d" providerId="LiveId" clId="{16AE7713-7072-4068-9915-7FA0FAD9C559}" dt="2023-01-14T23:21:25.362" v="2224" actId="26606"/>
          <ac:spMkLst>
            <pc:docMk/>
            <pc:sldMk cId="3044615212" sldId="278"/>
            <ac:spMk id="17" creationId="{D4771268-CB57-404A-9271-370EB28F6090}"/>
          </ac:spMkLst>
        </pc:spChg>
        <pc:spChg chg="add del">
          <ac:chgData name="Anthony Sanogo" userId="1fa11b1f7fe0b53d" providerId="LiveId" clId="{16AE7713-7072-4068-9915-7FA0FAD9C559}" dt="2023-01-14T23:23:59.816" v="2230" actId="26606"/>
          <ac:spMkLst>
            <pc:docMk/>
            <pc:sldMk cId="3044615212" sldId="278"/>
            <ac:spMk id="18" creationId="{D4771268-CB57-404A-9271-370EB28F6090}"/>
          </ac:spMkLst>
        </pc:spChg>
        <pc:spChg chg="add del">
          <ac:chgData name="Anthony Sanogo" userId="1fa11b1f7fe0b53d" providerId="LiveId" clId="{16AE7713-7072-4068-9915-7FA0FAD9C559}" dt="2023-01-14T21:45:41.295" v="1700" actId="26606"/>
          <ac:spMkLst>
            <pc:docMk/>
            <pc:sldMk cId="3044615212" sldId="278"/>
            <ac:spMk id="19" creationId="{058A14AF-9FB5-4CC7-BA35-E8E85D3EDF0E}"/>
          </ac:spMkLst>
        </pc:spChg>
        <pc:spChg chg="add del">
          <ac:chgData name="Anthony Sanogo" userId="1fa11b1f7fe0b53d" providerId="LiveId" clId="{16AE7713-7072-4068-9915-7FA0FAD9C559}" dt="2023-01-14T21:45:41.295" v="1700" actId="26606"/>
          <ac:spMkLst>
            <pc:docMk/>
            <pc:sldMk cId="3044615212" sldId="278"/>
            <ac:spMk id="21" creationId="{3A9A4357-BD1D-4622-A4FE-766E6AB8DE84}"/>
          </ac:spMkLst>
        </pc:spChg>
        <pc:spChg chg="add del">
          <ac:chgData name="Anthony Sanogo" userId="1fa11b1f7fe0b53d" providerId="LiveId" clId="{16AE7713-7072-4068-9915-7FA0FAD9C559}" dt="2023-01-14T21:45:41.295" v="1700" actId="26606"/>
          <ac:spMkLst>
            <pc:docMk/>
            <pc:sldMk cId="3044615212" sldId="278"/>
            <ac:spMk id="23" creationId="{E659831F-0D9A-4C63-9EBB-8435B85A440F}"/>
          </ac:spMkLst>
        </pc:spChg>
        <pc:spChg chg="add del">
          <ac:chgData name="Anthony Sanogo" userId="1fa11b1f7fe0b53d" providerId="LiveId" clId="{16AE7713-7072-4068-9915-7FA0FAD9C559}" dt="2023-01-14T21:45:41.295" v="1700" actId="26606"/>
          <ac:spMkLst>
            <pc:docMk/>
            <pc:sldMk cId="3044615212" sldId="278"/>
            <ac:spMk id="25" creationId="{E6995CE5-F890-4ABA-82A2-26507CE8D2A3}"/>
          </ac:spMkLst>
        </pc:spChg>
        <pc:picChg chg="add del mod">
          <ac:chgData name="Anthony Sanogo" userId="1fa11b1f7fe0b53d" providerId="LiveId" clId="{16AE7713-7072-4068-9915-7FA0FAD9C559}" dt="2023-01-14T23:24:59.605" v="2231" actId="478"/>
          <ac:picMkLst>
            <pc:docMk/>
            <pc:sldMk cId="3044615212" sldId="278"/>
            <ac:picMk id="4" creationId="{4816C3BE-5B22-094B-524F-C4A408A20C8C}"/>
          </ac:picMkLst>
        </pc:picChg>
        <pc:picChg chg="add del mod ord">
          <ac:chgData name="Anthony Sanogo" userId="1fa11b1f7fe0b53d" providerId="LiveId" clId="{16AE7713-7072-4068-9915-7FA0FAD9C559}" dt="2023-01-14T22:35:52.749" v="1837" actId="478"/>
          <ac:picMkLst>
            <pc:docMk/>
            <pc:sldMk cId="3044615212" sldId="278"/>
            <ac:picMk id="5" creationId="{F0A9F941-2E5C-D814-79D1-734E71DE0329}"/>
          </ac:picMkLst>
        </pc:picChg>
        <pc:picChg chg="add mod ord">
          <ac:chgData name="Anthony Sanogo" userId="1fa11b1f7fe0b53d" providerId="LiveId" clId="{16AE7713-7072-4068-9915-7FA0FAD9C559}" dt="2023-01-14T23:25:14.667" v="2236" actId="1076"/>
          <ac:picMkLst>
            <pc:docMk/>
            <pc:sldMk cId="3044615212" sldId="278"/>
            <ac:picMk id="7" creationId="{742C5A7B-A4DD-686A-76A2-BC1D77FF5BD5}"/>
          </ac:picMkLst>
        </pc:picChg>
        <pc:picChg chg="add mod">
          <ac:chgData name="Anthony Sanogo" userId="1fa11b1f7fe0b53d" providerId="LiveId" clId="{16AE7713-7072-4068-9915-7FA0FAD9C559}" dt="2023-01-14T23:25:10.533" v="2235" actId="1076"/>
          <ac:picMkLst>
            <pc:docMk/>
            <pc:sldMk cId="3044615212" sldId="278"/>
            <ac:picMk id="8" creationId="{AE59EED9-7446-FBA6-34AC-289F23EC912A}"/>
          </ac:picMkLst>
        </pc:picChg>
      </pc:sldChg>
      <pc:sldChg chg="addSp delSp modSp add mod">
        <pc:chgData name="Anthony Sanogo" userId="1fa11b1f7fe0b53d" providerId="LiveId" clId="{16AE7713-7072-4068-9915-7FA0FAD9C559}" dt="2023-01-14T23:40:26.558" v="2388" actId="2711"/>
        <pc:sldMkLst>
          <pc:docMk/>
          <pc:sldMk cId="405359149" sldId="279"/>
        </pc:sldMkLst>
        <pc:spChg chg="mod">
          <ac:chgData name="Anthony Sanogo" userId="1fa11b1f7fe0b53d" providerId="LiveId" clId="{16AE7713-7072-4068-9915-7FA0FAD9C559}" dt="2023-01-14T23:40:26.558" v="2388" actId="2711"/>
          <ac:spMkLst>
            <pc:docMk/>
            <pc:sldMk cId="405359149" sldId="279"/>
            <ac:spMk id="2" creationId="{6E2D3DB6-1992-701E-FF38-1DC3C89FA37F}"/>
          </ac:spMkLst>
        </pc:spChg>
        <pc:spChg chg="add del mod">
          <ac:chgData name="Anthony Sanogo" userId="1fa11b1f7fe0b53d" providerId="LiveId" clId="{16AE7713-7072-4068-9915-7FA0FAD9C559}" dt="2023-01-14T21:52:31.829" v="1820" actId="478"/>
          <ac:spMkLst>
            <pc:docMk/>
            <pc:sldMk cId="405359149" sldId="279"/>
            <ac:spMk id="4" creationId="{F8C5C519-9485-F37A-362B-5D0943967C44}"/>
          </ac:spMkLst>
        </pc:spChg>
        <pc:spChg chg="del">
          <ac:chgData name="Anthony Sanogo" userId="1fa11b1f7fe0b53d" providerId="LiveId" clId="{16AE7713-7072-4068-9915-7FA0FAD9C559}" dt="2023-01-14T21:53:12.867" v="1826" actId="26606"/>
          <ac:spMkLst>
            <pc:docMk/>
            <pc:sldMk cId="405359149" sldId="279"/>
            <ac:spMk id="8" creationId="{907EF6B7-1338-4443-8C46-6A318D952DFD}"/>
          </ac:spMkLst>
        </pc:spChg>
        <pc:spChg chg="del">
          <ac:chgData name="Anthony Sanogo" userId="1fa11b1f7fe0b53d" providerId="LiveId" clId="{16AE7713-7072-4068-9915-7FA0FAD9C559}" dt="2023-01-14T21:53:12.867" v="1826" actId="26606"/>
          <ac:spMkLst>
            <pc:docMk/>
            <pc:sldMk cId="405359149" sldId="279"/>
            <ac:spMk id="10" creationId="{DAAE4CDD-124C-4DCF-9584-B6033B545DD5}"/>
          </ac:spMkLst>
        </pc:spChg>
        <pc:spChg chg="del">
          <ac:chgData name="Anthony Sanogo" userId="1fa11b1f7fe0b53d" providerId="LiveId" clId="{16AE7713-7072-4068-9915-7FA0FAD9C559}" dt="2023-01-14T21:53:12.867" v="1826" actId="26606"/>
          <ac:spMkLst>
            <pc:docMk/>
            <pc:sldMk cId="405359149" sldId="279"/>
            <ac:spMk id="12" creationId="{081E4A58-353D-44AE-B2FC-2A74E2E400F7}"/>
          </ac:spMkLst>
        </pc:spChg>
        <pc:spChg chg="add">
          <ac:chgData name="Anthony Sanogo" userId="1fa11b1f7fe0b53d" providerId="LiveId" clId="{16AE7713-7072-4068-9915-7FA0FAD9C559}" dt="2023-01-14T21:53:12.867" v="1826" actId="26606"/>
          <ac:spMkLst>
            <pc:docMk/>
            <pc:sldMk cId="405359149" sldId="279"/>
            <ac:spMk id="17" creationId="{99ED5833-B85B-4103-8A3B-CAB0308E6C15}"/>
          </ac:spMkLst>
        </pc:spChg>
        <pc:picChg chg="add del mod">
          <ac:chgData name="Anthony Sanogo" userId="1fa11b1f7fe0b53d" providerId="LiveId" clId="{16AE7713-7072-4068-9915-7FA0FAD9C559}" dt="2023-01-14T23:26:35.578" v="2242" actId="478"/>
          <ac:picMkLst>
            <pc:docMk/>
            <pc:sldMk cId="405359149" sldId="279"/>
            <ac:picMk id="4" creationId="{64EED38B-EA94-04A9-11CD-4C6A4D8051FD}"/>
          </ac:picMkLst>
        </pc:picChg>
        <pc:picChg chg="del">
          <ac:chgData name="Anthony Sanogo" userId="1fa11b1f7fe0b53d" providerId="LiveId" clId="{16AE7713-7072-4068-9915-7FA0FAD9C559}" dt="2023-01-14T21:52:29.657" v="1819" actId="478"/>
          <ac:picMkLst>
            <pc:docMk/>
            <pc:sldMk cId="405359149" sldId="279"/>
            <ac:picMk id="5" creationId="{F0A9F941-2E5C-D814-79D1-734E71DE0329}"/>
          </ac:picMkLst>
        </pc:picChg>
        <pc:picChg chg="add del mod">
          <ac:chgData name="Anthony Sanogo" userId="1fa11b1f7fe0b53d" providerId="LiveId" clId="{16AE7713-7072-4068-9915-7FA0FAD9C559}" dt="2023-01-14T23:25:46.139" v="2237" actId="478"/>
          <ac:picMkLst>
            <pc:docMk/>
            <pc:sldMk cId="405359149" sldId="279"/>
            <ac:picMk id="6" creationId="{259FDAFA-9508-B8E1-FA50-9F1292902CDF}"/>
          </ac:picMkLst>
        </pc:picChg>
        <pc:picChg chg="add del mod ord">
          <ac:chgData name="Anthony Sanogo" userId="1fa11b1f7fe0b53d" providerId="LiveId" clId="{16AE7713-7072-4068-9915-7FA0FAD9C559}" dt="2023-01-14T22:37:20.265" v="1840" actId="478"/>
          <ac:picMkLst>
            <pc:docMk/>
            <pc:sldMk cId="405359149" sldId="279"/>
            <ac:picMk id="7" creationId="{5E2C0E55-AB32-5D9A-4336-208CA78632A4}"/>
          </ac:picMkLst>
        </pc:picChg>
        <pc:picChg chg="add mod">
          <ac:chgData name="Anthony Sanogo" userId="1fa11b1f7fe0b53d" providerId="LiveId" clId="{16AE7713-7072-4068-9915-7FA0FAD9C559}" dt="2023-01-14T23:25:57.158" v="2241" actId="1076"/>
          <ac:picMkLst>
            <pc:docMk/>
            <pc:sldMk cId="405359149" sldId="279"/>
            <ac:picMk id="9" creationId="{892580EB-A10A-504C-A99A-52940032969F}"/>
          </ac:picMkLst>
        </pc:picChg>
        <pc:picChg chg="add del mod">
          <ac:chgData name="Anthony Sanogo" userId="1fa11b1f7fe0b53d" providerId="LiveId" clId="{16AE7713-7072-4068-9915-7FA0FAD9C559}" dt="2023-01-14T22:37:56.747" v="1846" actId="478"/>
          <ac:picMkLst>
            <pc:docMk/>
            <pc:sldMk cId="405359149" sldId="279"/>
            <ac:picMk id="11" creationId="{662D6952-120C-2B6F-75D1-1F32837576D1}"/>
          </ac:picMkLst>
        </pc:picChg>
        <pc:picChg chg="add mod">
          <ac:chgData name="Anthony Sanogo" userId="1fa11b1f7fe0b53d" providerId="LiveId" clId="{16AE7713-7072-4068-9915-7FA0FAD9C559}" dt="2023-01-14T23:26:43.687" v="2245" actId="14100"/>
          <ac:picMkLst>
            <pc:docMk/>
            <pc:sldMk cId="405359149" sldId="279"/>
            <ac:picMk id="12" creationId="{F3D027E1-0FF4-6173-277E-6ABFC4B70CF4}"/>
          </ac:picMkLst>
        </pc:picChg>
        <pc:picChg chg="add mod">
          <ac:chgData name="Anthony Sanogo" userId="1fa11b1f7fe0b53d" providerId="LiveId" clId="{16AE7713-7072-4068-9915-7FA0FAD9C559}" dt="2023-01-14T21:53:47.406" v="1830" actId="1076"/>
          <ac:picMkLst>
            <pc:docMk/>
            <pc:sldMk cId="405359149" sldId="279"/>
            <ac:picMk id="14" creationId="{C859B9FD-C328-7C66-455F-32E3EAC4065B}"/>
          </ac:picMkLst>
        </pc:picChg>
      </pc:sldChg>
      <pc:sldChg chg="addSp delSp add del setBg delDesignElem">
        <pc:chgData name="Anthony Sanogo" userId="1fa11b1f7fe0b53d" providerId="LiveId" clId="{16AE7713-7072-4068-9915-7FA0FAD9C559}" dt="2023-01-14T21:46:58.934" v="1735"/>
        <pc:sldMkLst>
          <pc:docMk/>
          <pc:sldMk cId="457347007" sldId="279"/>
        </pc:sldMkLst>
        <pc:spChg chg="add del">
          <ac:chgData name="Anthony Sanogo" userId="1fa11b1f7fe0b53d" providerId="LiveId" clId="{16AE7713-7072-4068-9915-7FA0FAD9C559}" dt="2023-01-14T21:46:58.934" v="1735"/>
          <ac:spMkLst>
            <pc:docMk/>
            <pc:sldMk cId="457347007" sldId="279"/>
            <ac:spMk id="8" creationId="{907EF6B7-1338-4443-8C46-6A318D952DFD}"/>
          </ac:spMkLst>
        </pc:spChg>
        <pc:spChg chg="add del">
          <ac:chgData name="Anthony Sanogo" userId="1fa11b1f7fe0b53d" providerId="LiveId" clId="{16AE7713-7072-4068-9915-7FA0FAD9C559}" dt="2023-01-14T21:46:58.934" v="1735"/>
          <ac:spMkLst>
            <pc:docMk/>
            <pc:sldMk cId="457347007" sldId="279"/>
            <ac:spMk id="10" creationId="{DAAE4CDD-124C-4DCF-9584-B6033B545DD5}"/>
          </ac:spMkLst>
        </pc:spChg>
        <pc:spChg chg="add del">
          <ac:chgData name="Anthony Sanogo" userId="1fa11b1f7fe0b53d" providerId="LiveId" clId="{16AE7713-7072-4068-9915-7FA0FAD9C559}" dt="2023-01-14T21:46:58.934" v="1735"/>
          <ac:spMkLst>
            <pc:docMk/>
            <pc:sldMk cId="457347007" sldId="279"/>
            <ac:spMk id="12" creationId="{081E4A58-353D-44AE-B2FC-2A74E2E400F7}"/>
          </ac:spMkLst>
        </pc:spChg>
      </pc:sldChg>
      <pc:sldChg chg="addSp delSp modSp add mod">
        <pc:chgData name="Anthony Sanogo" userId="1fa11b1f7fe0b53d" providerId="LiveId" clId="{16AE7713-7072-4068-9915-7FA0FAD9C559}" dt="2023-01-14T23:40:34.111" v="2389" actId="2711"/>
        <pc:sldMkLst>
          <pc:docMk/>
          <pc:sldMk cId="1827347742" sldId="280"/>
        </pc:sldMkLst>
        <pc:spChg chg="mod">
          <ac:chgData name="Anthony Sanogo" userId="1fa11b1f7fe0b53d" providerId="LiveId" clId="{16AE7713-7072-4068-9915-7FA0FAD9C559}" dt="2023-01-14T23:40:34.111" v="2389" actId="2711"/>
          <ac:spMkLst>
            <pc:docMk/>
            <pc:sldMk cId="1827347742" sldId="280"/>
            <ac:spMk id="2" creationId="{6E2D3DB6-1992-701E-FF38-1DC3C89FA37F}"/>
          </ac:spMkLst>
        </pc:spChg>
        <pc:spChg chg="add del mod">
          <ac:chgData name="Anthony Sanogo" userId="1fa11b1f7fe0b53d" providerId="LiveId" clId="{16AE7713-7072-4068-9915-7FA0FAD9C559}" dt="2023-01-14T22:39:39.686" v="1853" actId="478"/>
          <ac:spMkLst>
            <pc:docMk/>
            <pc:sldMk cId="1827347742" sldId="280"/>
            <ac:spMk id="4" creationId="{BD0F2BDE-89A0-3AF3-FE51-17A8889616F9}"/>
          </ac:spMkLst>
        </pc:spChg>
        <pc:spChg chg="del">
          <ac:chgData name="Anthony Sanogo" userId="1fa11b1f7fe0b53d" providerId="LiveId" clId="{16AE7713-7072-4068-9915-7FA0FAD9C559}" dt="2023-01-14T22:39:56.523" v="1856" actId="26606"/>
          <ac:spMkLst>
            <pc:docMk/>
            <pc:sldMk cId="1827347742" sldId="280"/>
            <ac:spMk id="8" creationId="{907EF6B7-1338-4443-8C46-6A318D952DFD}"/>
          </ac:spMkLst>
        </pc:spChg>
        <pc:spChg chg="del">
          <ac:chgData name="Anthony Sanogo" userId="1fa11b1f7fe0b53d" providerId="LiveId" clId="{16AE7713-7072-4068-9915-7FA0FAD9C559}" dt="2023-01-14T22:39:56.523" v="1856" actId="26606"/>
          <ac:spMkLst>
            <pc:docMk/>
            <pc:sldMk cId="1827347742" sldId="280"/>
            <ac:spMk id="10" creationId="{DAAE4CDD-124C-4DCF-9584-B6033B545DD5}"/>
          </ac:spMkLst>
        </pc:spChg>
        <pc:spChg chg="del">
          <ac:chgData name="Anthony Sanogo" userId="1fa11b1f7fe0b53d" providerId="LiveId" clId="{16AE7713-7072-4068-9915-7FA0FAD9C559}" dt="2023-01-14T22:39:56.523" v="1856" actId="26606"/>
          <ac:spMkLst>
            <pc:docMk/>
            <pc:sldMk cId="1827347742" sldId="280"/>
            <ac:spMk id="12" creationId="{081E4A58-353D-44AE-B2FC-2A74E2E400F7}"/>
          </ac:spMkLst>
        </pc:spChg>
        <pc:spChg chg="add del">
          <ac:chgData name="Anthony Sanogo" userId="1fa11b1f7fe0b53d" providerId="LiveId" clId="{16AE7713-7072-4068-9915-7FA0FAD9C559}" dt="2023-01-14T23:26:56.855" v="2246" actId="26606"/>
          <ac:spMkLst>
            <pc:docMk/>
            <pc:sldMk cId="1827347742" sldId="280"/>
            <ac:spMk id="17" creationId="{68AF5748-FED8-45BA-8631-26D1D10F3246}"/>
          </ac:spMkLst>
        </pc:spChg>
        <pc:spChg chg="add del">
          <ac:chgData name="Anthony Sanogo" userId="1fa11b1f7fe0b53d" providerId="LiveId" clId="{16AE7713-7072-4068-9915-7FA0FAD9C559}" dt="2023-01-14T23:26:56.855" v="2246" actId="26606"/>
          <ac:spMkLst>
            <pc:docMk/>
            <pc:sldMk cId="1827347742" sldId="280"/>
            <ac:spMk id="19" creationId="{AF2F604E-43BE-4DC3-B983-E071523364F8}"/>
          </ac:spMkLst>
        </pc:spChg>
        <pc:spChg chg="add del">
          <ac:chgData name="Anthony Sanogo" userId="1fa11b1f7fe0b53d" providerId="LiveId" clId="{16AE7713-7072-4068-9915-7FA0FAD9C559}" dt="2023-01-14T23:26:56.855" v="2246" actId="26606"/>
          <ac:spMkLst>
            <pc:docMk/>
            <pc:sldMk cId="1827347742" sldId="280"/>
            <ac:spMk id="21" creationId="{08C9B587-E65E-4B52-B37C-ABEBB6E87928}"/>
          </ac:spMkLst>
        </pc:spChg>
        <pc:spChg chg="add">
          <ac:chgData name="Anthony Sanogo" userId="1fa11b1f7fe0b53d" providerId="LiveId" clId="{16AE7713-7072-4068-9915-7FA0FAD9C559}" dt="2023-01-14T23:26:56.855" v="2246" actId="26606"/>
          <ac:spMkLst>
            <pc:docMk/>
            <pc:sldMk cId="1827347742" sldId="280"/>
            <ac:spMk id="26" creationId="{C4879EFC-8E62-4E00-973C-C45EE9EC676D}"/>
          </ac:spMkLst>
        </pc:spChg>
        <pc:spChg chg="add">
          <ac:chgData name="Anthony Sanogo" userId="1fa11b1f7fe0b53d" providerId="LiveId" clId="{16AE7713-7072-4068-9915-7FA0FAD9C559}" dt="2023-01-14T23:26:56.855" v="2246" actId="26606"/>
          <ac:spMkLst>
            <pc:docMk/>
            <pc:sldMk cId="1827347742" sldId="280"/>
            <ac:spMk id="28" creationId="{D6A9C53F-5F90-40A5-8C85-5412D39C8C68}"/>
          </ac:spMkLst>
        </pc:spChg>
        <pc:picChg chg="del">
          <ac:chgData name="Anthony Sanogo" userId="1fa11b1f7fe0b53d" providerId="LiveId" clId="{16AE7713-7072-4068-9915-7FA0FAD9C559}" dt="2023-01-14T22:39:36.292" v="1852" actId="478"/>
          <ac:picMkLst>
            <pc:docMk/>
            <pc:sldMk cId="1827347742" sldId="280"/>
            <ac:picMk id="5" creationId="{F0A9F941-2E5C-D814-79D1-734E71DE0329}"/>
          </ac:picMkLst>
        </pc:picChg>
        <pc:picChg chg="add del mod">
          <ac:chgData name="Anthony Sanogo" userId="1fa11b1f7fe0b53d" providerId="LiveId" clId="{16AE7713-7072-4068-9915-7FA0FAD9C559}" dt="2023-01-14T23:28:34.612" v="2259" actId="478"/>
          <ac:picMkLst>
            <pc:docMk/>
            <pc:sldMk cId="1827347742" sldId="280"/>
            <ac:picMk id="7" creationId="{3B5A57B3-1A3D-3669-892C-CB94932E9DE6}"/>
          </ac:picMkLst>
        </pc:picChg>
        <pc:picChg chg="add mod">
          <ac:chgData name="Anthony Sanogo" userId="1fa11b1f7fe0b53d" providerId="LiveId" clId="{16AE7713-7072-4068-9915-7FA0FAD9C559}" dt="2023-01-14T23:28:54.896" v="2263" actId="1076"/>
          <ac:picMkLst>
            <pc:docMk/>
            <pc:sldMk cId="1827347742" sldId="280"/>
            <ac:picMk id="11" creationId="{FFAD9CAB-5C4A-6F80-CFFC-C24FBCCF03BB}"/>
          </ac:picMkLst>
        </pc:picChg>
        <pc:picChg chg="add mod">
          <ac:chgData name="Anthony Sanogo" userId="1fa11b1f7fe0b53d" providerId="LiveId" clId="{16AE7713-7072-4068-9915-7FA0FAD9C559}" dt="2023-01-14T23:28:40.995" v="2261" actId="1076"/>
          <ac:picMkLst>
            <pc:docMk/>
            <pc:sldMk cId="1827347742" sldId="280"/>
            <ac:picMk id="14" creationId="{DCC8756B-F662-042B-93EC-E2E98D259E44}"/>
          </ac:picMkLst>
        </pc:picChg>
      </pc:sldChg>
      <pc:sldChg chg="addSp delSp add del setBg delDesignElem">
        <pc:chgData name="Anthony Sanogo" userId="1fa11b1f7fe0b53d" providerId="LiveId" clId="{16AE7713-7072-4068-9915-7FA0FAD9C559}" dt="2023-01-14T21:46:58.235" v="1734"/>
        <pc:sldMkLst>
          <pc:docMk/>
          <pc:sldMk cId="2543503464" sldId="280"/>
        </pc:sldMkLst>
        <pc:spChg chg="add del">
          <ac:chgData name="Anthony Sanogo" userId="1fa11b1f7fe0b53d" providerId="LiveId" clId="{16AE7713-7072-4068-9915-7FA0FAD9C559}" dt="2023-01-14T21:46:58.235" v="1734"/>
          <ac:spMkLst>
            <pc:docMk/>
            <pc:sldMk cId="2543503464" sldId="280"/>
            <ac:spMk id="8" creationId="{907EF6B7-1338-4443-8C46-6A318D952DFD}"/>
          </ac:spMkLst>
        </pc:spChg>
        <pc:spChg chg="add del">
          <ac:chgData name="Anthony Sanogo" userId="1fa11b1f7fe0b53d" providerId="LiveId" clId="{16AE7713-7072-4068-9915-7FA0FAD9C559}" dt="2023-01-14T21:46:58.235" v="1734"/>
          <ac:spMkLst>
            <pc:docMk/>
            <pc:sldMk cId="2543503464" sldId="280"/>
            <ac:spMk id="10" creationId="{DAAE4CDD-124C-4DCF-9584-B6033B545DD5}"/>
          </ac:spMkLst>
        </pc:spChg>
        <pc:spChg chg="add del">
          <ac:chgData name="Anthony Sanogo" userId="1fa11b1f7fe0b53d" providerId="LiveId" clId="{16AE7713-7072-4068-9915-7FA0FAD9C559}" dt="2023-01-14T21:46:58.235" v="1734"/>
          <ac:spMkLst>
            <pc:docMk/>
            <pc:sldMk cId="2543503464" sldId="280"/>
            <ac:spMk id="12" creationId="{081E4A58-353D-44AE-B2FC-2A74E2E400F7}"/>
          </ac:spMkLst>
        </pc:spChg>
      </pc:sldChg>
      <pc:sldChg chg="addSp delSp add del setBg delDesignElem">
        <pc:chgData name="Anthony Sanogo" userId="1fa11b1f7fe0b53d" providerId="LiveId" clId="{16AE7713-7072-4068-9915-7FA0FAD9C559}" dt="2023-01-14T21:46:58.062" v="1733"/>
        <pc:sldMkLst>
          <pc:docMk/>
          <pc:sldMk cId="301733998" sldId="281"/>
        </pc:sldMkLst>
        <pc:spChg chg="add del">
          <ac:chgData name="Anthony Sanogo" userId="1fa11b1f7fe0b53d" providerId="LiveId" clId="{16AE7713-7072-4068-9915-7FA0FAD9C559}" dt="2023-01-14T21:46:58.062" v="1733"/>
          <ac:spMkLst>
            <pc:docMk/>
            <pc:sldMk cId="301733998" sldId="281"/>
            <ac:spMk id="8" creationId="{907EF6B7-1338-4443-8C46-6A318D952DFD}"/>
          </ac:spMkLst>
        </pc:spChg>
        <pc:spChg chg="add del">
          <ac:chgData name="Anthony Sanogo" userId="1fa11b1f7fe0b53d" providerId="LiveId" clId="{16AE7713-7072-4068-9915-7FA0FAD9C559}" dt="2023-01-14T21:46:58.062" v="1733"/>
          <ac:spMkLst>
            <pc:docMk/>
            <pc:sldMk cId="301733998" sldId="281"/>
            <ac:spMk id="10" creationId="{DAAE4CDD-124C-4DCF-9584-B6033B545DD5}"/>
          </ac:spMkLst>
        </pc:spChg>
        <pc:spChg chg="add del">
          <ac:chgData name="Anthony Sanogo" userId="1fa11b1f7fe0b53d" providerId="LiveId" clId="{16AE7713-7072-4068-9915-7FA0FAD9C559}" dt="2023-01-14T21:46:58.062" v="1733"/>
          <ac:spMkLst>
            <pc:docMk/>
            <pc:sldMk cId="301733998" sldId="281"/>
            <ac:spMk id="12" creationId="{081E4A58-353D-44AE-B2FC-2A74E2E400F7}"/>
          </ac:spMkLst>
        </pc:spChg>
      </pc:sldChg>
      <pc:sldChg chg="addSp delSp modSp add mod">
        <pc:chgData name="Anthony Sanogo" userId="1fa11b1f7fe0b53d" providerId="LiveId" clId="{16AE7713-7072-4068-9915-7FA0FAD9C559}" dt="2023-01-14T23:40:42.181" v="2390" actId="2711"/>
        <pc:sldMkLst>
          <pc:docMk/>
          <pc:sldMk cId="4132995754" sldId="281"/>
        </pc:sldMkLst>
        <pc:spChg chg="mod">
          <ac:chgData name="Anthony Sanogo" userId="1fa11b1f7fe0b53d" providerId="LiveId" clId="{16AE7713-7072-4068-9915-7FA0FAD9C559}" dt="2023-01-14T23:40:42.181" v="2390" actId="2711"/>
          <ac:spMkLst>
            <pc:docMk/>
            <pc:sldMk cId="4132995754" sldId="281"/>
            <ac:spMk id="2" creationId="{6E2D3DB6-1992-701E-FF38-1DC3C89FA37F}"/>
          </ac:spMkLst>
        </pc:spChg>
        <pc:spChg chg="add del mod">
          <ac:chgData name="Anthony Sanogo" userId="1fa11b1f7fe0b53d" providerId="LiveId" clId="{16AE7713-7072-4068-9915-7FA0FAD9C559}" dt="2023-01-14T22:40:48.389" v="1862" actId="478"/>
          <ac:spMkLst>
            <pc:docMk/>
            <pc:sldMk cId="4132995754" sldId="281"/>
            <ac:spMk id="4" creationId="{541C6323-3E54-8DB6-A9B4-E11A9F9A30FA}"/>
          </ac:spMkLst>
        </pc:spChg>
        <pc:spChg chg="add del mod">
          <ac:chgData name="Anthony Sanogo" userId="1fa11b1f7fe0b53d" providerId="LiveId" clId="{16AE7713-7072-4068-9915-7FA0FAD9C559}" dt="2023-01-14T22:40:50.200" v="1863" actId="478"/>
          <ac:spMkLst>
            <pc:docMk/>
            <pc:sldMk cId="4132995754" sldId="281"/>
            <ac:spMk id="7" creationId="{69F27230-E7B1-D145-0691-E03CA9E55215}"/>
          </ac:spMkLst>
        </pc:spChg>
        <pc:spChg chg="del">
          <ac:chgData name="Anthony Sanogo" userId="1fa11b1f7fe0b53d" providerId="LiveId" clId="{16AE7713-7072-4068-9915-7FA0FAD9C559}" dt="2023-01-14T22:42:58.863" v="1866" actId="26606"/>
          <ac:spMkLst>
            <pc:docMk/>
            <pc:sldMk cId="4132995754" sldId="281"/>
            <ac:spMk id="8" creationId="{907EF6B7-1338-4443-8C46-6A318D952DFD}"/>
          </ac:spMkLst>
        </pc:spChg>
        <pc:spChg chg="del">
          <ac:chgData name="Anthony Sanogo" userId="1fa11b1f7fe0b53d" providerId="LiveId" clId="{16AE7713-7072-4068-9915-7FA0FAD9C559}" dt="2023-01-14T22:42:58.863" v="1866" actId="26606"/>
          <ac:spMkLst>
            <pc:docMk/>
            <pc:sldMk cId="4132995754" sldId="281"/>
            <ac:spMk id="10" creationId="{DAAE4CDD-124C-4DCF-9584-B6033B545DD5}"/>
          </ac:spMkLst>
        </pc:spChg>
        <pc:spChg chg="del">
          <ac:chgData name="Anthony Sanogo" userId="1fa11b1f7fe0b53d" providerId="LiveId" clId="{16AE7713-7072-4068-9915-7FA0FAD9C559}" dt="2023-01-14T22:42:58.863" v="1866" actId="26606"/>
          <ac:spMkLst>
            <pc:docMk/>
            <pc:sldMk cId="4132995754" sldId="281"/>
            <ac:spMk id="12" creationId="{081E4A58-353D-44AE-B2FC-2A74E2E400F7}"/>
          </ac:spMkLst>
        </pc:spChg>
        <pc:spChg chg="add">
          <ac:chgData name="Anthony Sanogo" userId="1fa11b1f7fe0b53d" providerId="LiveId" clId="{16AE7713-7072-4068-9915-7FA0FAD9C559}" dt="2023-01-14T22:42:58.863" v="1866" actId="26606"/>
          <ac:spMkLst>
            <pc:docMk/>
            <pc:sldMk cId="4132995754" sldId="281"/>
            <ac:spMk id="17" creationId="{53F29798-D584-4792-9B62-3F5F5C36D619}"/>
          </ac:spMkLst>
        </pc:spChg>
        <pc:picChg chg="del">
          <ac:chgData name="Anthony Sanogo" userId="1fa11b1f7fe0b53d" providerId="LiveId" clId="{16AE7713-7072-4068-9915-7FA0FAD9C559}" dt="2023-01-14T22:40:41.438" v="1860" actId="478"/>
          <ac:picMkLst>
            <pc:docMk/>
            <pc:sldMk cId="4132995754" sldId="281"/>
            <ac:picMk id="5" creationId="{F0A9F941-2E5C-D814-79D1-734E71DE0329}"/>
          </ac:picMkLst>
        </pc:picChg>
        <pc:picChg chg="add del mod">
          <ac:chgData name="Anthony Sanogo" userId="1fa11b1f7fe0b53d" providerId="LiveId" clId="{16AE7713-7072-4068-9915-7FA0FAD9C559}" dt="2023-01-14T22:45:25.192" v="1883" actId="478"/>
          <ac:picMkLst>
            <pc:docMk/>
            <pc:sldMk cId="4132995754" sldId="281"/>
            <ac:picMk id="11" creationId="{AB40C099-6BF3-47EA-5415-13AFDFD78541}"/>
          </ac:picMkLst>
        </pc:picChg>
        <pc:picChg chg="add del mod">
          <ac:chgData name="Anthony Sanogo" userId="1fa11b1f7fe0b53d" providerId="LiveId" clId="{16AE7713-7072-4068-9915-7FA0FAD9C559}" dt="2023-01-14T23:29:34.846" v="2264" actId="478"/>
          <ac:picMkLst>
            <pc:docMk/>
            <pc:sldMk cId="4132995754" sldId="281"/>
            <ac:picMk id="14" creationId="{68A70ABE-C7E5-17FA-09E1-999FEC695582}"/>
          </ac:picMkLst>
        </pc:picChg>
        <pc:picChg chg="add mod">
          <ac:chgData name="Anthony Sanogo" userId="1fa11b1f7fe0b53d" providerId="LiveId" clId="{16AE7713-7072-4068-9915-7FA0FAD9C559}" dt="2023-01-14T23:29:45.672" v="2269" actId="1076"/>
          <ac:picMkLst>
            <pc:docMk/>
            <pc:sldMk cId="4132995754" sldId="281"/>
            <ac:picMk id="16" creationId="{17D1B83B-58EA-936D-1A40-81FA9D217AA4}"/>
          </ac:picMkLst>
        </pc:picChg>
        <pc:picChg chg="add mod">
          <ac:chgData name="Anthony Sanogo" userId="1fa11b1f7fe0b53d" providerId="LiveId" clId="{16AE7713-7072-4068-9915-7FA0FAD9C559}" dt="2023-01-14T23:29:38.750" v="2266" actId="1076"/>
          <ac:picMkLst>
            <pc:docMk/>
            <pc:sldMk cId="4132995754" sldId="281"/>
            <ac:picMk id="19" creationId="{D0399478-0010-3E66-36A3-C36260D771ED}"/>
          </ac:picMkLst>
        </pc:picChg>
      </pc:sldChg>
      <pc:sldChg chg="addSp delSp add del setBg delDesignElem">
        <pc:chgData name="Anthony Sanogo" userId="1fa11b1f7fe0b53d" providerId="LiveId" clId="{16AE7713-7072-4068-9915-7FA0FAD9C559}" dt="2023-01-14T23:14:47.430" v="2187"/>
        <pc:sldMkLst>
          <pc:docMk/>
          <pc:sldMk cId="1384558279" sldId="282"/>
        </pc:sldMkLst>
        <pc:spChg chg="add del">
          <ac:chgData name="Anthony Sanogo" userId="1fa11b1f7fe0b53d" providerId="LiveId" clId="{16AE7713-7072-4068-9915-7FA0FAD9C559}" dt="2023-01-14T23:14:47.430" v="2187"/>
          <ac:spMkLst>
            <pc:docMk/>
            <pc:sldMk cId="1384558279" sldId="282"/>
            <ac:spMk id="41" creationId="{FB33DC6A-1F1C-4A06-834E-CFF88F1C0BB9}"/>
          </ac:spMkLst>
        </pc:spChg>
        <pc:spChg chg="add del">
          <ac:chgData name="Anthony Sanogo" userId="1fa11b1f7fe0b53d" providerId="LiveId" clId="{16AE7713-7072-4068-9915-7FA0FAD9C559}" dt="2023-01-14T23:14:47.430" v="2187"/>
          <ac:spMkLst>
            <pc:docMk/>
            <pc:sldMk cId="1384558279" sldId="282"/>
            <ac:spMk id="42" creationId="{0FE1D5CF-87B8-4A8A-AD3C-01D06A60769B}"/>
          </ac:spMkLst>
        </pc:spChg>
        <pc:spChg chg="add del">
          <ac:chgData name="Anthony Sanogo" userId="1fa11b1f7fe0b53d" providerId="LiveId" clId="{16AE7713-7072-4068-9915-7FA0FAD9C559}" dt="2023-01-14T23:14:47.430" v="2187"/>
          <ac:spMkLst>
            <pc:docMk/>
            <pc:sldMk cId="1384558279" sldId="282"/>
            <ac:spMk id="43" creationId="{60926200-45C2-41E9-839F-31CD5FE4CD59}"/>
          </ac:spMkLst>
        </pc:spChg>
        <pc:spChg chg="add del">
          <ac:chgData name="Anthony Sanogo" userId="1fa11b1f7fe0b53d" providerId="LiveId" clId="{16AE7713-7072-4068-9915-7FA0FAD9C559}" dt="2023-01-14T23:14:47.430" v="2187"/>
          <ac:spMkLst>
            <pc:docMk/>
            <pc:sldMk cId="1384558279" sldId="282"/>
            <ac:spMk id="50" creationId="{AF2F604E-43BE-4DC3-B983-E071523364F8}"/>
          </ac:spMkLst>
        </pc:spChg>
        <pc:spChg chg="add del">
          <ac:chgData name="Anthony Sanogo" userId="1fa11b1f7fe0b53d" providerId="LiveId" clId="{16AE7713-7072-4068-9915-7FA0FAD9C559}" dt="2023-01-14T23:14:47.430" v="2187"/>
          <ac:spMkLst>
            <pc:docMk/>
            <pc:sldMk cId="1384558279" sldId="282"/>
            <ac:spMk id="52" creationId="{08C9B587-E65E-4B52-B37C-ABEBB6E87928}"/>
          </ac:spMkLst>
        </pc:spChg>
      </pc:sldChg>
      <pc:sldChg chg="addSp delSp modSp add del mod">
        <pc:chgData name="Anthony Sanogo" userId="1fa11b1f7fe0b53d" providerId="LiveId" clId="{16AE7713-7072-4068-9915-7FA0FAD9C559}" dt="2023-01-14T23:15:33.753" v="2202" actId="2696"/>
        <pc:sldMkLst>
          <pc:docMk/>
          <pc:sldMk cId="2654711885" sldId="282"/>
        </pc:sldMkLst>
        <pc:spChg chg="add del mod">
          <ac:chgData name="Anthony Sanogo" userId="1fa11b1f7fe0b53d" providerId="LiveId" clId="{16AE7713-7072-4068-9915-7FA0FAD9C559}" dt="2023-01-14T23:14:54.836" v="2193" actId="21"/>
          <ac:spMkLst>
            <pc:docMk/>
            <pc:sldMk cId="2654711885" sldId="282"/>
            <ac:spMk id="2" creationId="{6E2D3DB6-1992-701E-FF38-1DC3C89FA37F}"/>
          </ac:spMkLst>
        </pc:spChg>
        <pc:spChg chg="add del mod">
          <ac:chgData name="Anthony Sanogo" userId="1fa11b1f7fe0b53d" providerId="LiveId" clId="{16AE7713-7072-4068-9915-7FA0FAD9C559}" dt="2023-01-14T22:47:40.409" v="1890" actId="478"/>
          <ac:spMkLst>
            <pc:docMk/>
            <pc:sldMk cId="2654711885" sldId="282"/>
            <ac:spMk id="4" creationId="{03AD5A65-E769-2BDF-44B0-F8E1AF808650}"/>
          </ac:spMkLst>
        </pc:spChg>
        <pc:spChg chg="del">
          <ac:chgData name="Anthony Sanogo" userId="1fa11b1f7fe0b53d" providerId="LiveId" clId="{16AE7713-7072-4068-9915-7FA0FAD9C559}" dt="2023-01-14T22:48:00.037" v="1894" actId="26606"/>
          <ac:spMkLst>
            <pc:docMk/>
            <pc:sldMk cId="2654711885" sldId="282"/>
            <ac:spMk id="8" creationId="{907EF6B7-1338-4443-8C46-6A318D952DFD}"/>
          </ac:spMkLst>
        </pc:spChg>
        <pc:spChg chg="del">
          <ac:chgData name="Anthony Sanogo" userId="1fa11b1f7fe0b53d" providerId="LiveId" clId="{16AE7713-7072-4068-9915-7FA0FAD9C559}" dt="2023-01-14T22:48:00.037" v="1894" actId="26606"/>
          <ac:spMkLst>
            <pc:docMk/>
            <pc:sldMk cId="2654711885" sldId="282"/>
            <ac:spMk id="10" creationId="{DAAE4CDD-124C-4DCF-9584-B6033B545DD5}"/>
          </ac:spMkLst>
        </pc:spChg>
        <pc:spChg chg="del">
          <ac:chgData name="Anthony Sanogo" userId="1fa11b1f7fe0b53d" providerId="LiveId" clId="{16AE7713-7072-4068-9915-7FA0FAD9C559}" dt="2023-01-14T22:48:00.037" v="1894" actId="26606"/>
          <ac:spMkLst>
            <pc:docMk/>
            <pc:sldMk cId="2654711885" sldId="282"/>
            <ac:spMk id="12" creationId="{081E4A58-353D-44AE-B2FC-2A74E2E400F7}"/>
          </ac:spMkLst>
        </pc:spChg>
        <pc:spChg chg="add del mod">
          <ac:chgData name="Anthony Sanogo" userId="1fa11b1f7fe0b53d" providerId="LiveId" clId="{16AE7713-7072-4068-9915-7FA0FAD9C559}" dt="2023-01-14T23:14:51.597" v="2192" actId="21"/>
          <ac:spMkLst>
            <pc:docMk/>
            <pc:sldMk cId="2654711885" sldId="282"/>
            <ac:spMk id="14" creationId="{407FC180-0268-2461-1B01-18079E64838A}"/>
          </ac:spMkLst>
        </pc:spChg>
        <pc:spChg chg="add mod">
          <ac:chgData name="Anthony Sanogo" userId="1fa11b1f7fe0b53d" providerId="LiveId" clId="{16AE7713-7072-4068-9915-7FA0FAD9C559}" dt="2023-01-14T23:14:54.836" v="2193" actId="21"/>
          <ac:spMkLst>
            <pc:docMk/>
            <pc:sldMk cId="2654711885" sldId="282"/>
            <ac:spMk id="16" creationId="{E4E46DE0-6307-3552-DA56-6A0B22F6AD86}"/>
          </ac:spMkLst>
        </pc:spChg>
        <pc:spChg chg="add del">
          <ac:chgData name="Anthony Sanogo" userId="1fa11b1f7fe0b53d" providerId="LiveId" clId="{16AE7713-7072-4068-9915-7FA0FAD9C559}" dt="2023-01-14T22:49:12.033" v="1899" actId="26606"/>
          <ac:spMkLst>
            <pc:docMk/>
            <pc:sldMk cId="2654711885" sldId="282"/>
            <ac:spMk id="17" creationId="{47942995-B07F-4636-9A06-C6A104B260A8}"/>
          </ac:spMkLst>
        </pc:spChg>
        <pc:spChg chg="add del">
          <ac:chgData name="Anthony Sanogo" userId="1fa11b1f7fe0b53d" providerId="LiveId" clId="{16AE7713-7072-4068-9915-7FA0FAD9C559}" dt="2023-01-14T22:49:12.033" v="1899" actId="26606"/>
          <ac:spMkLst>
            <pc:docMk/>
            <pc:sldMk cId="2654711885" sldId="282"/>
            <ac:spMk id="24" creationId="{B81933D1-5615-42C7-9C0B-4EB7105CCE2D}"/>
          </ac:spMkLst>
        </pc:spChg>
        <pc:spChg chg="add del">
          <ac:chgData name="Anthony Sanogo" userId="1fa11b1f7fe0b53d" providerId="LiveId" clId="{16AE7713-7072-4068-9915-7FA0FAD9C559}" dt="2023-01-14T22:49:12.033" v="1899" actId="26606"/>
          <ac:spMkLst>
            <pc:docMk/>
            <pc:sldMk cId="2654711885" sldId="282"/>
            <ac:spMk id="26" creationId="{19C9EAEA-39D0-4B0E-A0EB-51E7B26740B1}"/>
          </ac:spMkLst>
        </pc:spChg>
        <pc:spChg chg="add del">
          <ac:chgData name="Anthony Sanogo" userId="1fa11b1f7fe0b53d" providerId="LiveId" clId="{16AE7713-7072-4068-9915-7FA0FAD9C559}" dt="2023-01-14T23:12:55.436" v="2160" actId="26606"/>
          <ac:spMkLst>
            <pc:docMk/>
            <pc:sldMk cId="2654711885" sldId="282"/>
            <ac:spMk id="31" creationId="{FB33DC6A-1F1C-4A06-834E-CFF88F1C0BB9}"/>
          </ac:spMkLst>
        </pc:spChg>
        <pc:spChg chg="add del">
          <ac:chgData name="Anthony Sanogo" userId="1fa11b1f7fe0b53d" providerId="LiveId" clId="{16AE7713-7072-4068-9915-7FA0FAD9C559}" dt="2023-01-14T23:12:55.436" v="2160" actId="26606"/>
          <ac:spMkLst>
            <pc:docMk/>
            <pc:sldMk cId="2654711885" sldId="282"/>
            <ac:spMk id="33" creationId="{0FE1D5CF-87B8-4A8A-AD3C-01D06A60769B}"/>
          </ac:spMkLst>
        </pc:spChg>
        <pc:spChg chg="add del">
          <ac:chgData name="Anthony Sanogo" userId="1fa11b1f7fe0b53d" providerId="LiveId" clId="{16AE7713-7072-4068-9915-7FA0FAD9C559}" dt="2023-01-14T23:12:55.436" v="2160" actId="26606"/>
          <ac:spMkLst>
            <pc:docMk/>
            <pc:sldMk cId="2654711885" sldId="282"/>
            <ac:spMk id="35" creationId="{60926200-45C2-41E9-839F-31CD5FE4CD59}"/>
          </ac:spMkLst>
        </pc:spChg>
        <pc:spChg chg="add del">
          <ac:chgData name="Anthony Sanogo" userId="1fa11b1f7fe0b53d" providerId="LiveId" clId="{16AE7713-7072-4068-9915-7FA0FAD9C559}" dt="2023-01-14T23:12:55.436" v="2160" actId="26606"/>
          <ac:spMkLst>
            <pc:docMk/>
            <pc:sldMk cId="2654711885" sldId="282"/>
            <ac:spMk id="37" creationId="{AF2F604E-43BE-4DC3-B983-E071523364F8}"/>
          </ac:spMkLst>
        </pc:spChg>
        <pc:spChg chg="add del">
          <ac:chgData name="Anthony Sanogo" userId="1fa11b1f7fe0b53d" providerId="LiveId" clId="{16AE7713-7072-4068-9915-7FA0FAD9C559}" dt="2023-01-14T23:12:55.436" v="2160" actId="26606"/>
          <ac:spMkLst>
            <pc:docMk/>
            <pc:sldMk cId="2654711885" sldId="282"/>
            <ac:spMk id="39" creationId="{08C9B587-E65E-4B52-B37C-ABEBB6E87928}"/>
          </ac:spMkLst>
        </pc:spChg>
        <pc:spChg chg="add">
          <ac:chgData name="Anthony Sanogo" userId="1fa11b1f7fe0b53d" providerId="LiveId" clId="{16AE7713-7072-4068-9915-7FA0FAD9C559}" dt="2023-01-14T23:12:55.436" v="2160" actId="26606"/>
          <ac:spMkLst>
            <pc:docMk/>
            <pc:sldMk cId="2654711885" sldId="282"/>
            <ac:spMk id="41" creationId="{FB33DC6A-1F1C-4A06-834E-CFF88F1C0BB9}"/>
          </ac:spMkLst>
        </pc:spChg>
        <pc:spChg chg="add">
          <ac:chgData name="Anthony Sanogo" userId="1fa11b1f7fe0b53d" providerId="LiveId" clId="{16AE7713-7072-4068-9915-7FA0FAD9C559}" dt="2023-01-14T23:12:55.436" v="2160" actId="26606"/>
          <ac:spMkLst>
            <pc:docMk/>
            <pc:sldMk cId="2654711885" sldId="282"/>
            <ac:spMk id="42" creationId="{0FE1D5CF-87B8-4A8A-AD3C-01D06A60769B}"/>
          </ac:spMkLst>
        </pc:spChg>
        <pc:spChg chg="add">
          <ac:chgData name="Anthony Sanogo" userId="1fa11b1f7fe0b53d" providerId="LiveId" clId="{16AE7713-7072-4068-9915-7FA0FAD9C559}" dt="2023-01-14T23:12:55.436" v="2160" actId="26606"/>
          <ac:spMkLst>
            <pc:docMk/>
            <pc:sldMk cId="2654711885" sldId="282"/>
            <ac:spMk id="43" creationId="{60926200-45C2-41E9-839F-31CD5FE4CD59}"/>
          </ac:spMkLst>
        </pc:spChg>
        <pc:spChg chg="add del">
          <ac:chgData name="Anthony Sanogo" userId="1fa11b1f7fe0b53d" providerId="LiveId" clId="{16AE7713-7072-4068-9915-7FA0FAD9C559}" dt="2023-01-14T23:12:46.152" v="2156" actId="26606"/>
          <ac:spMkLst>
            <pc:docMk/>
            <pc:sldMk cId="2654711885" sldId="282"/>
            <ac:spMk id="44" creationId="{E79A3507-B950-4DC9-83FA-681D18DB6292}"/>
          </ac:spMkLst>
        </pc:spChg>
        <pc:spChg chg="add del">
          <ac:chgData name="Anthony Sanogo" userId="1fa11b1f7fe0b53d" providerId="LiveId" clId="{16AE7713-7072-4068-9915-7FA0FAD9C559}" dt="2023-01-14T23:12:46.152" v="2156" actId="26606"/>
          <ac:spMkLst>
            <pc:docMk/>
            <pc:sldMk cId="2654711885" sldId="282"/>
            <ac:spMk id="48" creationId="{DC72DD6E-CF37-4BDC-8738-051CC6E9A1B8}"/>
          </ac:spMkLst>
        </pc:spChg>
        <pc:spChg chg="add">
          <ac:chgData name="Anthony Sanogo" userId="1fa11b1f7fe0b53d" providerId="LiveId" clId="{16AE7713-7072-4068-9915-7FA0FAD9C559}" dt="2023-01-14T23:12:55.436" v="2160" actId="26606"/>
          <ac:spMkLst>
            <pc:docMk/>
            <pc:sldMk cId="2654711885" sldId="282"/>
            <ac:spMk id="50" creationId="{AF2F604E-43BE-4DC3-B983-E071523364F8}"/>
          </ac:spMkLst>
        </pc:spChg>
        <pc:spChg chg="add">
          <ac:chgData name="Anthony Sanogo" userId="1fa11b1f7fe0b53d" providerId="LiveId" clId="{16AE7713-7072-4068-9915-7FA0FAD9C559}" dt="2023-01-14T23:12:55.436" v="2160" actId="26606"/>
          <ac:spMkLst>
            <pc:docMk/>
            <pc:sldMk cId="2654711885" sldId="282"/>
            <ac:spMk id="52" creationId="{08C9B587-E65E-4B52-B37C-ABEBB6E87928}"/>
          </ac:spMkLst>
        </pc:spChg>
        <pc:grpChg chg="add del">
          <ac:chgData name="Anthony Sanogo" userId="1fa11b1f7fe0b53d" providerId="LiveId" clId="{16AE7713-7072-4068-9915-7FA0FAD9C559}" dt="2023-01-14T22:49:12.033" v="1899" actId="26606"/>
          <ac:grpSpMkLst>
            <pc:docMk/>
            <pc:sldMk cId="2654711885" sldId="282"/>
            <ac:grpSpMk id="19" creationId="{032D8612-31EB-44CF-A1D0-14FD4C705424}"/>
          </ac:grpSpMkLst>
        </pc:grpChg>
        <pc:picChg chg="del">
          <ac:chgData name="Anthony Sanogo" userId="1fa11b1f7fe0b53d" providerId="LiveId" clId="{16AE7713-7072-4068-9915-7FA0FAD9C559}" dt="2023-01-14T22:47:37.892" v="1889" actId="478"/>
          <ac:picMkLst>
            <pc:docMk/>
            <pc:sldMk cId="2654711885" sldId="282"/>
            <ac:picMk id="5" creationId="{F0A9F941-2E5C-D814-79D1-734E71DE0329}"/>
          </ac:picMkLst>
        </pc:picChg>
        <pc:picChg chg="add del mod">
          <ac:chgData name="Anthony Sanogo" userId="1fa11b1f7fe0b53d" providerId="LiveId" clId="{16AE7713-7072-4068-9915-7FA0FAD9C559}" dt="2023-01-14T23:14:54.836" v="2193" actId="21"/>
          <ac:picMkLst>
            <pc:docMk/>
            <pc:sldMk cId="2654711885" sldId="282"/>
            <ac:picMk id="7" creationId="{F4920ED0-2CBD-DA17-835C-4E1F683C724F}"/>
          </ac:picMkLst>
        </pc:picChg>
        <pc:picChg chg="add del mod">
          <ac:chgData name="Anthony Sanogo" userId="1fa11b1f7fe0b53d" providerId="LiveId" clId="{16AE7713-7072-4068-9915-7FA0FAD9C559}" dt="2023-01-14T23:14:54.836" v="2193" actId="21"/>
          <ac:picMkLst>
            <pc:docMk/>
            <pc:sldMk cId="2654711885" sldId="282"/>
            <ac:picMk id="11" creationId="{45BAFDF3-DE7C-19E4-7B3F-08917828ABDB}"/>
          </ac:picMkLst>
        </pc:picChg>
        <pc:picChg chg="add del">
          <ac:chgData name="Anthony Sanogo" userId="1fa11b1f7fe0b53d" providerId="LiveId" clId="{16AE7713-7072-4068-9915-7FA0FAD9C559}" dt="2023-01-14T23:12:46.152" v="2156" actId="26606"/>
          <ac:picMkLst>
            <pc:docMk/>
            <pc:sldMk cId="2654711885" sldId="282"/>
            <ac:picMk id="46" creationId="{E6D82619-77CA-45D8-B905-87DC658D145C}"/>
          </ac:picMkLst>
        </pc:picChg>
      </pc:sldChg>
      <pc:sldChg chg="addSp delSp add del setBg delDesignElem">
        <pc:chgData name="Anthony Sanogo" userId="1fa11b1f7fe0b53d" providerId="LiveId" clId="{16AE7713-7072-4068-9915-7FA0FAD9C559}" dt="2023-01-14T21:46:57.899" v="1732"/>
        <pc:sldMkLst>
          <pc:docMk/>
          <pc:sldMk cId="2873994220" sldId="282"/>
        </pc:sldMkLst>
        <pc:spChg chg="add del">
          <ac:chgData name="Anthony Sanogo" userId="1fa11b1f7fe0b53d" providerId="LiveId" clId="{16AE7713-7072-4068-9915-7FA0FAD9C559}" dt="2023-01-14T21:46:57.899" v="1732"/>
          <ac:spMkLst>
            <pc:docMk/>
            <pc:sldMk cId="2873994220" sldId="282"/>
            <ac:spMk id="8" creationId="{907EF6B7-1338-4443-8C46-6A318D952DFD}"/>
          </ac:spMkLst>
        </pc:spChg>
        <pc:spChg chg="add del">
          <ac:chgData name="Anthony Sanogo" userId="1fa11b1f7fe0b53d" providerId="LiveId" clId="{16AE7713-7072-4068-9915-7FA0FAD9C559}" dt="2023-01-14T21:46:57.899" v="1732"/>
          <ac:spMkLst>
            <pc:docMk/>
            <pc:sldMk cId="2873994220" sldId="282"/>
            <ac:spMk id="10" creationId="{DAAE4CDD-124C-4DCF-9584-B6033B545DD5}"/>
          </ac:spMkLst>
        </pc:spChg>
        <pc:spChg chg="add del">
          <ac:chgData name="Anthony Sanogo" userId="1fa11b1f7fe0b53d" providerId="LiveId" clId="{16AE7713-7072-4068-9915-7FA0FAD9C559}" dt="2023-01-14T21:46:57.899" v="1732"/>
          <ac:spMkLst>
            <pc:docMk/>
            <pc:sldMk cId="2873994220" sldId="282"/>
            <ac:spMk id="12" creationId="{081E4A58-353D-44AE-B2FC-2A74E2E400F7}"/>
          </ac:spMkLst>
        </pc:spChg>
      </pc:sldChg>
      <pc:sldChg chg="addSp delSp add del setBg delDesignElem">
        <pc:chgData name="Anthony Sanogo" userId="1fa11b1f7fe0b53d" providerId="LiveId" clId="{16AE7713-7072-4068-9915-7FA0FAD9C559}" dt="2023-01-14T21:46:57.749" v="1731"/>
        <pc:sldMkLst>
          <pc:docMk/>
          <pc:sldMk cId="231836413" sldId="283"/>
        </pc:sldMkLst>
        <pc:spChg chg="add del">
          <ac:chgData name="Anthony Sanogo" userId="1fa11b1f7fe0b53d" providerId="LiveId" clId="{16AE7713-7072-4068-9915-7FA0FAD9C559}" dt="2023-01-14T21:46:57.749" v="1731"/>
          <ac:spMkLst>
            <pc:docMk/>
            <pc:sldMk cId="231836413" sldId="283"/>
            <ac:spMk id="8" creationId="{907EF6B7-1338-4443-8C46-6A318D952DFD}"/>
          </ac:spMkLst>
        </pc:spChg>
        <pc:spChg chg="add del">
          <ac:chgData name="Anthony Sanogo" userId="1fa11b1f7fe0b53d" providerId="LiveId" clId="{16AE7713-7072-4068-9915-7FA0FAD9C559}" dt="2023-01-14T21:46:57.749" v="1731"/>
          <ac:spMkLst>
            <pc:docMk/>
            <pc:sldMk cId="231836413" sldId="283"/>
            <ac:spMk id="10" creationId="{DAAE4CDD-124C-4DCF-9584-B6033B545DD5}"/>
          </ac:spMkLst>
        </pc:spChg>
        <pc:spChg chg="add del">
          <ac:chgData name="Anthony Sanogo" userId="1fa11b1f7fe0b53d" providerId="LiveId" clId="{16AE7713-7072-4068-9915-7FA0FAD9C559}" dt="2023-01-14T21:46:57.749" v="1731"/>
          <ac:spMkLst>
            <pc:docMk/>
            <pc:sldMk cId="231836413" sldId="283"/>
            <ac:spMk id="12" creationId="{081E4A58-353D-44AE-B2FC-2A74E2E400F7}"/>
          </ac:spMkLst>
        </pc:spChg>
      </pc:sldChg>
      <pc:sldChg chg="addSp delSp modSp add mod">
        <pc:chgData name="Anthony Sanogo" userId="1fa11b1f7fe0b53d" providerId="LiveId" clId="{16AE7713-7072-4068-9915-7FA0FAD9C559}" dt="2023-01-14T23:40:55.563" v="2392" actId="2711"/>
        <pc:sldMkLst>
          <pc:docMk/>
          <pc:sldMk cId="1948808772" sldId="283"/>
        </pc:sldMkLst>
        <pc:spChg chg="mod">
          <ac:chgData name="Anthony Sanogo" userId="1fa11b1f7fe0b53d" providerId="LiveId" clId="{16AE7713-7072-4068-9915-7FA0FAD9C559}" dt="2023-01-14T23:40:55.563" v="2392" actId="2711"/>
          <ac:spMkLst>
            <pc:docMk/>
            <pc:sldMk cId="1948808772" sldId="283"/>
            <ac:spMk id="2" creationId="{6E2D3DB6-1992-701E-FF38-1DC3C89FA37F}"/>
          </ac:spMkLst>
        </pc:spChg>
        <pc:spChg chg="add del mod">
          <ac:chgData name="Anthony Sanogo" userId="1fa11b1f7fe0b53d" providerId="LiveId" clId="{16AE7713-7072-4068-9915-7FA0FAD9C559}" dt="2023-01-14T22:51:42.425" v="1921" actId="478"/>
          <ac:spMkLst>
            <pc:docMk/>
            <pc:sldMk cId="1948808772" sldId="283"/>
            <ac:spMk id="4" creationId="{4FE0DDD7-55D5-5FA0-9016-0E570E51B814}"/>
          </ac:spMkLst>
        </pc:spChg>
        <pc:spChg chg="add del">
          <ac:chgData name="Anthony Sanogo" userId="1fa11b1f7fe0b53d" providerId="LiveId" clId="{16AE7713-7072-4068-9915-7FA0FAD9C559}" dt="2023-01-14T22:53:21.705" v="1926" actId="26606"/>
          <ac:spMkLst>
            <pc:docMk/>
            <pc:sldMk cId="1948808772" sldId="283"/>
            <ac:spMk id="8" creationId="{907EF6B7-1338-4443-8C46-6A318D952DFD}"/>
          </ac:spMkLst>
        </pc:spChg>
        <pc:spChg chg="add del">
          <ac:chgData name="Anthony Sanogo" userId="1fa11b1f7fe0b53d" providerId="LiveId" clId="{16AE7713-7072-4068-9915-7FA0FAD9C559}" dt="2023-01-14T22:53:21.705" v="1926" actId="26606"/>
          <ac:spMkLst>
            <pc:docMk/>
            <pc:sldMk cId="1948808772" sldId="283"/>
            <ac:spMk id="10" creationId="{DAAE4CDD-124C-4DCF-9584-B6033B545DD5}"/>
          </ac:spMkLst>
        </pc:spChg>
        <pc:spChg chg="add del">
          <ac:chgData name="Anthony Sanogo" userId="1fa11b1f7fe0b53d" providerId="LiveId" clId="{16AE7713-7072-4068-9915-7FA0FAD9C559}" dt="2023-01-14T22:53:21.705" v="1926" actId="26606"/>
          <ac:spMkLst>
            <pc:docMk/>
            <pc:sldMk cId="1948808772" sldId="283"/>
            <ac:spMk id="12" creationId="{081E4A58-353D-44AE-B2FC-2A74E2E400F7}"/>
          </ac:spMkLst>
        </pc:spChg>
        <pc:spChg chg="add del">
          <ac:chgData name="Anthony Sanogo" userId="1fa11b1f7fe0b53d" providerId="LiveId" clId="{16AE7713-7072-4068-9915-7FA0FAD9C559}" dt="2023-01-14T22:53:21.688" v="1925" actId="26606"/>
          <ac:spMkLst>
            <pc:docMk/>
            <pc:sldMk cId="1948808772" sldId="283"/>
            <ac:spMk id="17" creationId="{47942995-B07F-4636-9A06-C6A104B260A8}"/>
          </ac:spMkLst>
        </pc:spChg>
        <pc:spChg chg="add del">
          <ac:chgData name="Anthony Sanogo" userId="1fa11b1f7fe0b53d" providerId="LiveId" clId="{16AE7713-7072-4068-9915-7FA0FAD9C559}" dt="2023-01-14T22:53:21.688" v="1925" actId="26606"/>
          <ac:spMkLst>
            <pc:docMk/>
            <pc:sldMk cId="1948808772" sldId="283"/>
            <ac:spMk id="24" creationId="{B81933D1-5615-42C7-9C0B-4EB7105CCE2D}"/>
          </ac:spMkLst>
        </pc:spChg>
        <pc:spChg chg="add del">
          <ac:chgData name="Anthony Sanogo" userId="1fa11b1f7fe0b53d" providerId="LiveId" clId="{16AE7713-7072-4068-9915-7FA0FAD9C559}" dt="2023-01-14T22:53:21.688" v="1925" actId="26606"/>
          <ac:spMkLst>
            <pc:docMk/>
            <pc:sldMk cId="1948808772" sldId="283"/>
            <ac:spMk id="26" creationId="{19C9EAEA-39D0-4B0E-A0EB-51E7B26740B1}"/>
          </ac:spMkLst>
        </pc:spChg>
        <pc:grpChg chg="add del">
          <ac:chgData name="Anthony Sanogo" userId="1fa11b1f7fe0b53d" providerId="LiveId" clId="{16AE7713-7072-4068-9915-7FA0FAD9C559}" dt="2023-01-14T22:53:21.688" v="1925" actId="26606"/>
          <ac:grpSpMkLst>
            <pc:docMk/>
            <pc:sldMk cId="1948808772" sldId="283"/>
            <ac:grpSpMk id="19" creationId="{032D8612-31EB-44CF-A1D0-14FD4C705424}"/>
          </ac:grpSpMkLst>
        </pc:grpChg>
        <pc:picChg chg="del">
          <ac:chgData name="Anthony Sanogo" userId="1fa11b1f7fe0b53d" providerId="LiveId" clId="{16AE7713-7072-4068-9915-7FA0FAD9C559}" dt="2023-01-14T22:51:37.523" v="1919" actId="478"/>
          <ac:picMkLst>
            <pc:docMk/>
            <pc:sldMk cId="1948808772" sldId="283"/>
            <ac:picMk id="5" creationId="{F0A9F941-2E5C-D814-79D1-734E71DE0329}"/>
          </ac:picMkLst>
        </pc:picChg>
        <pc:picChg chg="add del mod">
          <ac:chgData name="Anthony Sanogo" userId="1fa11b1f7fe0b53d" providerId="LiveId" clId="{16AE7713-7072-4068-9915-7FA0FAD9C559}" dt="2023-01-14T23:30:23.352" v="2270" actId="478"/>
          <ac:picMkLst>
            <pc:docMk/>
            <pc:sldMk cId="1948808772" sldId="283"/>
            <ac:picMk id="7" creationId="{8AD737C7-69EC-A524-E608-E47BA58D5ABF}"/>
          </ac:picMkLst>
        </pc:picChg>
        <pc:picChg chg="add mod">
          <ac:chgData name="Anthony Sanogo" userId="1fa11b1f7fe0b53d" providerId="LiveId" clId="{16AE7713-7072-4068-9915-7FA0FAD9C559}" dt="2023-01-14T22:54:15.954" v="1956" actId="1076"/>
          <ac:picMkLst>
            <pc:docMk/>
            <pc:sldMk cId="1948808772" sldId="283"/>
            <ac:picMk id="11" creationId="{6C5DFB8D-6236-19A9-C353-F05C056399A0}"/>
          </ac:picMkLst>
        </pc:picChg>
        <pc:picChg chg="add">
          <ac:chgData name="Anthony Sanogo" userId="1fa11b1f7fe0b53d" providerId="LiveId" clId="{16AE7713-7072-4068-9915-7FA0FAD9C559}" dt="2023-01-14T23:30:24.635" v="2271" actId="22"/>
          <ac:picMkLst>
            <pc:docMk/>
            <pc:sldMk cId="1948808772" sldId="283"/>
            <ac:picMk id="14" creationId="{99849B43-90A9-28EA-97DB-EF21C9390742}"/>
          </ac:picMkLst>
        </pc:picChg>
      </pc:sldChg>
      <pc:sldChg chg="addSp delSp add del setBg delDesignElem">
        <pc:chgData name="Anthony Sanogo" userId="1fa11b1f7fe0b53d" providerId="LiveId" clId="{16AE7713-7072-4068-9915-7FA0FAD9C559}" dt="2023-01-14T21:46:57.599" v="1730"/>
        <pc:sldMkLst>
          <pc:docMk/>
          <pc:sldMk cId="3280980500" sldId="284"/>
        </pc:sldMkLst>
        <pc:spChg chg="add del">
          <ac:chgData name="Anthony Sanogo" userId="1fa11b1f7fe0b53d" providerId="LiveId" clId="{16AE7713-7072-4068-9915-7FA0FAD9C559}" dt="2023-01-14T21:46:57.599" v="1730"/>
          <ac:spMkLst>
            <pc:docMk/>
            <pc:sldMk cId="3280980500" sldId="284"/>
            <ac:spMk id="8" creationId="{907EF6B7-1338-4443-8C46-6A318D952DFD}"/>
          </ac:spMkLst>
        </pc:spChg>
        <pc:spChg chg="add del">
          <ac:chgData name="Anthony Sanogo" userId="1fa11b1f7fe0b53d" providerId="LiveId" clId="{16AE7713-7072-4068-9915-7FA0FAD9C559}" dt="2023-01-14T21:46:57.599" v="1730"/>
          <ac:spMkLst>
            <pc:docMk/>
            <pc:sldMk cId="3280980500" sldId="284"/>
            <ac:spMk id="10" creationId="{DAAE4CDD-124C-4DCF-9584-B6033B545DD5}"/>
          </ac:spMkLst>
        </pc:spChg>
        <pc:spChg chg="add del">
          <ac:chgData name="Anthony Sanogo" userId="1fa11b1f7fe0b53d" providerId="LiveId" clId="{16AE7713-7072-4068-9915-7FA0FAD9C559}" dt="2023-01-14T21:46:57.599" v="1730"/>
          <ac:spMkLst>
            <pc:docMk/>
            <pc:sldMk cId="3280980500" sldId="284"/>
            <ac:spMk id="12" creationId="{081E4A58-353D-44AE-B2FC-2A74E2E400F7}"/>
          </ac:spMkLst>
        </pc:spChg>
      </pc:sldChg>
      <pc:sldChg chg="addSp delSp modSp add mod setBg">
        <pc:chgData name="Anthony Sanogo" userId="1fa11b1f7fe0b53d" providerId="LiveId" clId="{16AE7713-7072-4068-9915-7FA0FAD9C559}" dt="2023-01-14T23:41:02.598" v="2393" actId="2711"/>
        <pc:sldMkLst>
          <pc:docMk/>
          <pc:sldMk cId="3599320219" sldId="284"/>
        </pc:sldMkLst>
        <pc:spChg chg="mod ord">
          <ac:chgData name="Anthony Sanogo" userId="1fa11b1f7fe0b53d" providerId="LiveId" clId="{16AE7713-7072-4068-9915-7FA0FAD9C559}" dt="2023-01-14T23:41:02.598" v="2393" actId="2711"/>
          <ac:spMkLst>
            <pc:docMk/>
            <pc:sldMk cId="3599320219" sldId="284"/>
            <ac:spMk id="2" creationId="{6E2D3DB6-1992-701E-FF38-1DC3C89FA37F}"/>
          </ac:spMkLst>
        </pc:spChg>
        <pc:spChg chg="add del mod">
          <ac:chgData name="Anthony Sanogo" userId="1fa11b1f7fe0b53d" providerId="LiveId" clId="{16AE7713-7072-4068-9915-7FA0FAD9C559}" dt="2023-01-14T22:55:10.861" v="1960" actId="478"/>
          <ac:spMkLst>
            <pc:docMk/>
            <pc:sldMk cId="3599320219" sldId="284"/>
            <ac:spMk id="7" creationId="{B266A30C-BE09-A820-6B31-C6632FC4BA01}"/>
          </ac:spMkLst>
        </pc:spChg>
        <pc:spChg chg="add del">
          <ac:chgData name="Anthony Sanogo" userId="1fa11b1f7fe0b53d" providerId="LiveId" clId="{16AE7713-7072-4068-9915-7FA0FAD9C559}" dt="2023-01-14T22:56:10.071" v="1977" actId="26606"/>
          <ac:spMkLst>
            <pc:docMk/>
            <pc:sldMk cId="3599320219" sldId="284"/>
            <ac:spMk id="8" creationId="{907EF6B7-1338-4443-8C46-6A318D952DFD}"/>
          </ac:spMkLst>
        </pc:spChg>
        <pc:spChg chg="add del">
          <ac:chgData name="Anthony Sanogo" userId="1fa11b1f7fe0b53d" providerId="LiveId" clId="{16AE7713-7072-4068-9915-7FA0FAD9C559}" dt="2023-01-14T22:56:10.071" v="1977" actId="26606"/>
          <ac:spMkLst>
            <pc:docMk/>
            <pc:sldMk cId="3599320219" sldId="284"/>
            <ac:spMk id="10" creationId="{DAAE4CDD-124C-4DCF-9584-B6033B545DD5}"/>
          </ac:spMkLst>
        </pc:spChg>
        <pc:spChg chg="add del">
          <ac:chgData name="Anthony Sanogo" userId="1fa11b1f7fe0b53d" providerId="LiveId" clId="{16AE7713-7072-4068-9915-7FA0FAD9C559}" dt="2023-01-14T22:56:10.071" v="1977" actId="26606"/>
          <ac:spMkLst>
            <pc:docMk/>
            <pc:sldMk cId="3599320219" sldId="284"/>
            <ac:spMk id="12" creationId="{081E4A58-353D-44AE-B2FC-2A74E2E400F7}"/>
          </ac:spMkLst>
        </pc:spChg>
        <pc:spChg chg="add del">
          <ac:chgData name="Anthony Sanogo" userId="1fa11b1f7fe0b53d" providerId="LiveId" clId="{16AE7713-7072-4068-9915-7FA0FAD9C559}" dt="2023-01-14T23:11:45.095" v="2151" actId="26606"/>
          <ac:spMkLst>
            <pc:docMk/>
            <pc:sldMk cId="3599320219" sldId="284"/>
            <ac:spMk id="14" creationId="{C4879EFC-8E62-4E00-973C-C45EE9EC676D}"/>
          </ac:spMkLst>
        </pc:spChg>
        <pc:spChg chg="add del">
          <ac:chgData name="Anthony Sanogo" userId="1fa11b1f7fe0b53d" providerId="LiveId" clId="{16AE7713-7072-4068-9915-7FA0FAD9C559}" dt="2023-01-14T23:11:45.095" v="2151" actId="26606"/>
          <ac:spMkLst>
            <pc:docMk/>
            <pc:sldMk cId="3599320219" sldId="284"/>
            <ac:spMk id="15" creationId="{D6A9C53F-5F90-40A5-8C85-5412D39C8C68}"/>
          </ac:spMkLst>
        </pc:spChg>
        <pc:spChg chg="add del">
          <ac:chgData name="Anthony Sanogo" userId="1fa11b1f7fe0b53d" providerId="LiveId" clId="{16AE7713-7072-4068-9915-7FA0FAD9C559}" dt="2023-01-14T22:55:46.908" v="1964" actId="26606"/>
          <ac:spMkLst>
            <pc:docMk/>
            <pc:sldMk cId="3599320219" sldId="284"/>
            <ac:spMk id="17" creationId="{876248C8-0720-48AB-91BA-5F530BB41E5E}"/>
          </ac:spMkLst>
        </pc:spChg>
        <pc:spChg chg="add del">
          <ac:chgData name="Anthony Sanogo" userId="1fa11b1f7fe0b53d" providerId="LiveId" clId="{16AE7713-7072-4068-9915-7FA0FAD9C559}" dt="2023-01-14T22:57:12.252" v="1994" actId="26606"/>
          <ac:spMkLst>
            <pc:docMk/>
            <pc:sldMk cId="3599320219" sldId="284"/>
            <ac:spMk id="18" creationId="{53F29798-D584-4792-9B62-3F5F5C36D619}"/>
          </ac:spMkLst>
        </pc:spChg>
        <pc:spChg chg="add del">
          <ac:chgData name="Anthony Sanogo" userId="1fa11b1f7fe0b53d" providerId="LiveId" clId="{16AE7713-7072-4068-9915-7FA0FAD9C559}" dt="2023-01-14T22:55:46.908" v="1964" actId="26606"/>
          <ac:spMkLst>
            <pc:docMk/>
            <pc:sldMk cId="3599320219" sldId="284"/>
            <ac:spMk id="19" creationId="{523BEDA7-D0B8-4802-8168-92452653BC9F}"/>
          </ac:spMkLst>
        </pc:spChg>
        <pc:spChg chg="add del">
          <ac:chgData name="Anthony Sanogo" userId="1fa11b1f7fe0b53d" providerId="LiveId" clId="{16AE7713-7072-4068-9915-7FA0FAD9C559}" dt="2023-01-14T23:11:45.095" v="2151" actId="26606"/>
          <ac:spMkLst>
            <pc:docMk/>
            <pc:sldMk cId="3599320219" sldId="284"/>
            <ac:spMk id="20" creationId="{53F29798-D584-4792-9B62-3F5F5C36D619}"/>
          </ac:spMkLst>
        </pc:spChg>
        <pc:spChg chg="add del">
          <ac:chgData name="Anthony Sanogo" userId="1fa11b1f7fe0b53d" providerId="LiveId" clId="{16AE7713-7072-4068-9915-7FA0FAD9C559}" dt="2023-01-14T22:55:46.908" v="1964" actId="26606"/>
          <ac:spMkLst>
            <pc:docMk/>
            <pc:sldMk cId="3599320219" sldId="284"/>
            <ac:spMk id="21" creationId="{D2EFF34B-7B1A-4F9D-8CEE-A40962BC7C21}"/>
          </ac:spMkLst>
        </pc:spChg>
        <pc:spChg chg="add del">
          <ac:chgData name="Anthony Sanogo" userId="1fa11b1f7fe0b53d" providerId="LiveId" clId="{16AE7713-7072-4068-9915-7FA0FAD9C559}" dt="2023-01-14T22:55:52.060" v="1966" actId="26606"/>
          <ac:spMkLst>
            <pc:docMk/>
            <pc:sldMk cId="3599320219" sldId="284"/>
            <ac:spMk id="23" creationId="{96646FC9-C66D-4EC7-8310-0DD4ACC49C6C}"/>
          </ac:spMkLst>
        </pc:spChg>
        <pc:spChg chg="add del">
          <ac:chgData name="Anthony Sanogo" userId="1fa11b1f7fe0b53d" providerId="LiveId" clId="{16AE7713-7072-4068-9915-7FA0FAD9C559}" dt="2023-01-14T22:55:52.060" v="1966" actId="26606"/>
          <ac:spMkLst>
            <pc:docMk/>
            <pc:sldMk cId="3599320219" sldId="284"/>
            <ac:spMk id="24" creationId="{A3473CF9-37EB-43E7-89EF-D2D1C53D1DAC}"/>
          </ac:spMkLst>
        </pc:spChg>
        <pc:spChg chg="add del">
          <ac:chgData name="Anthony Sanogo" userId="1fa11b1f7fe0b53d" providerId="LiveId" clId="{16AE7713-7072-4068-9915-7FA0FAD9C559}" dt="2023-01-14T22:55:52.060" v="1966" actId="26606"/>
          <ac:spMkLst>
            <pc:docMk/>
            <pc:sldMk cId="3599320219" sldId="284"/>
            <ac:spMk id="25" creationId="{586B4EF9-43BA-4655-A6FF-1D8E21574C95}"/>
          </ac:spMkLst>
        </pc:spChg>
        <pc:spChg chg="add del">
          <ac:chgData name="Anthony Sanogo" userId="1fa11b1f7fe0b53d" providerId="LiveId" clId="{16AE7713-7072-4068-9915-7FA0FAD9C559}" dt="2023-01-14T22:55:57.447" v="1968" actId="26606"/>
          <ac:spMkLst>
            <pc:docMk/>
            <pc:sldMk cId="3599320219" sldId="284"/>
            <ac:spMk id="27" creationId="{876248C8-0720-48AB-91BA-5F530BB41E5E}"/>
          </ac:spMkLst>
        </pc:spChg>
        <pc:spChg chg="add del">
          <ac:chgData name="Anthony Sanogo" userId="1fa11b1f7fe0b53d" providerId="LiveId" clId="{16AE7713-7072-4068-9915-7FA0FAD9C559}" dt="2023-01-14T22:55:57.447" v="1968" actId="26606"/>
          <ac:spMkLst>
            <pc:docMk/>
            <pc:sldMk cId="3599320219" sldId="284"/>
            <ac:spMk id="28" creationId="{523BEDA7-D0B8-4802-8168-92452653BC9F}"/>
          </ac:spMkLst>
        </pc:spChg>
        <pc:spChg chg="add del">
          <ac:chgData name="Anthony Sanogo" userId="1fa11b1f7fe0b53d" providerId="LiveId" clId="{16AE7713-7072-4068-9915-7FA0FAD9C559}" dt="2023-01-14T22:55:57.447" v="1968" actId="26606"/>
          <ac:spMkLst>
            <pc:docMk/>
            <pc:sldMk cId="3599320219" sldId="284"/>
            <ac:spMk id="29" creationId="{D2EFF34B-7B1A-4F9D-8CEE-A40962BC7C21}"/>
          </ac:spMkLst>
        </pc:spChg>
        <pc:spChg chg="add del">
          <ac:chgData name="Anthony Sanogo" userId="1fa11b1f7fe0b53d" providerId="LiveId" clId="{16AE7713-7072-4068-9915-7FA0FAD9C559}" dt="2023-01-14T22:55:58.912" v="1970" actId="26606"/>
          <ac:spMkLst>
            <pc:docMk/>
            <pc:sldMk cId="3599320219" sldId="284"/>
            <ac:spMk id="31" creationId="{521C4EA8-6B83-4338-913D-D75D3C4F34D6}"/>
          </ac:spMkLst>
        </pc:spChg>
        <pc:spChg chg="add del">
          <ac:chgData name="Anthony Sanogo" userId="1fa11b1f7fe0b53d" providerId="LiveId" clId="{16AE7713-7072-4068-9915-7FA0FAD9C559}" dt="2023-01-14T22:55:58.912" v="1970" actId="26606"/>
          <ac:spMkLst>
            <pc:docMk/>
            <pc:sldMk cId="3599320219" sldId="284"/>
            <ac:spMk id="34" creationId="{04357C93-F0CB-4A1C-8F77-4E9063789819}"/>
          </ac:spMkLst>
        </pc:spChg>
        <pc:spChg chg="add del">
          <ac:chgData name="Anthony Sanogo" userId="1fa11b1f7fe0b53d" providerId="LiveId" clId="{16AE7713-7072-4068-9915-7FA0FAD9C559}" dt="2023-01-14T22:56:02.724" v="1972" actId="26606"/>
          <ac:spMkLst>
            <pc:docMk/>
            <pc:sldMk cId="3599320219" sldId="284"/>
            <ac:spMk id="36" creationId="{823AC064-BC96-4F32-8AE1-B2FD38754823}"/>
          </ac:spMkLst>
        </pc:spChg>
        <pc:grpChg chg="add del">
          <ac:chgData name="Anthony Sanogo" userId="1fa11b1f7fe0b53d" providerId="LiveId" clId="{16AE7713-7072-4068-9915-7FA0FAD9C559}" dt="2023-01-14T22:55:58.912" v="1970" actId="26606"/>
          <ac:grpSpMkLst>
            <pc:docMk/>
            <pc:sldMk cId="3599320219" sldId="284"/>
            <ac:grpSpMk id="32" creationId="{3AF6A671-C637-4547-85F4-51B6D1881399}"/>
          </ac:grpSpMkLst>
        </pc:grpChg>
        <pc:picChg chg="add del mod ord">
          <ac:chgData name="Anthony Sanogo" userId="1fa11b1f7fe0b53d" providerId="LiveId" clId="{16AE7713-7072-4068-9915-7FA0FAD9C559}" dt="2023-01-14T23:33:16.988" v="2292" actId="478"/>
          <ac:picMkLst>
            <pc:docMk/>
            <pc:sldMk cId="3599320219" sldId="284"/>
            <ac:picMk id="4" creationId="{262782F3-CDCD-DE94-E0AE-07721CE83FF1}"/>
          </ac:picMkLst>
        </pc:picChg>
        <pc:picChg chg="del">
          <ac:chgData name="Anthony Sanogo" userId="1fa11b1f7fe0b53d" providerId="LiveId" clId="{16AE7713-7072-4068-9915-7FA0FAD9C559}" dt="2023-01-14T22:55:08.945" v="1959" actId="478"/>
          <ac:picMkLst>
            <pc:docMk/>
            <pc:sldMk cId="3599320219" sldId="284"/>
            <ac:picMk id="5" creationId="{F0A9F941-2E5C-D814-79D1-734E71DE0329}"/>
          </ac:picMkLst>
        </pc:picChg>
        <pc:picChg chg="add del mod ord">
          <ac:chgData name="Anthony Sanogo" userId="1fa11b1f7fe0b53d" providerId="LiveId" clId="{16AE7713-7072-4068-9915-7FA0FAD9C559}" dt="2023-01-14T23:33:33.861" v="2298" actId="1076"/>
          <ac:picMkLst>
            <pc:docMk/>
            <pc:sldMk cId="3599320219" sldId="284"/>
            <ac:picMk id="11" creationId="{DE39787F-7C12-244A-3677-CF9059EA9606}"/>
          </ac:picMkLst>
        </pc:picChg>
        <pc:picChg chg="add mod">
          <ac:chgData name="Anthony Sanogo" userId="1fa11b1f7fe0b53d" providerId="LiveId" clId="{16AE7713-7072-4068-9915-7FA0FAD9C559}" dt="2023-01-14T23:11:45.095" v="2151" actId="26606"/>
          <ac:picMkLst>
            <pc:docMk/>
            <pc:sldMk cId="3599320219" sldId="284"/>
            <ac:picMk id="16" creationId="{0E42F6FC-89BE-3B17-AA71-FDD830C4C989}"/>
          </ac:picMkLst>
        </pc:picChg>
        <pc:picChg chg="add mod">
          <ac:chgData name="Anthony Sanogo" userId="1fa11b1f7fe0b53d" providerId="LiveId" clId="{16AE7713-7072-4068-9915-7FA0FAD9C559}" dt="2023-01-14T23:33:31.187" v="2297" actId="1076"/>
          <ac:picMkLst>
            <pc:docMk/>
            <pc:sldMk cId="3599320219" sldId="284"/>
            <ac:picMk id="26" creationId="{27D4DADC-EF86-3D8B-ED3D-34AE79C28933}"/>
          </ac:picMkLst>
        </pc:picChg>
        <pc:cxnChg chg="add del">
          <ac:chgData name="Anthony Sanogo" userId="1fa11b1f7fe0b53d" providerId="LiveId" clId="{16AE7713-7072-4068-9915-7FA0FAD9C559}" dt="2023-01-14T22:56:02.724" v="1972" actId="26606"/>
          <ac:cxnSpMkLst>
            <pc:docMk/>
            <pc:sldMk cId="3599320219" sldId="284"/>
            <ac:cxnSpMk id="37" creationId="{7E7C77BC-7138-40B1-A15B-20F57A494629}"/>
          </ac:cxnSpMkLst>
        </pc:cxnChg>
        <pc:cxnChg chg="add del">
          <ac:chgData name="Anthony Sanogo" userId="1fa11b1f7fe0b53d" providerId="LiveId" clId="{16AE7713-7072-4068-9915-7FA0FAD9C559}" dt="2023-01-14T22:56:02.724" v="1972" actId="26606"/>
          <ac:cxnSpMkLst>
            <pc:docMk/>
            <pc:sldMk cId="3599320219" sldId="284"/>
            <ac:cxnSpMk id="38" creationId="{DB146403-F3D6-484B-B2ED-97F9565D0370}"/>
          </ac:cxnSpMkLst>
        </pc:cxnChg>
      </pc:sldChg>
      <pc:sldChg chg="addSp delSp add del setBg delDesignElem">
        <pc:chgData name="Anthony Sanogo" userId="1fa11b1f7fe0b53d" providerId="LiveId" clId="{16AE7713-7072-4068-9915-7FA0FAD9C559}" dt="2023-01-14T21:46:57.431" v="1729"/>
        <pc:sldMkLst>
          <pc:docMk/>
          <pc:sldMk cId="521336114" sldId="285"/>
        </pc:sldMkLst>
        <pc:spChg chg="add del">
          <ac:chgData name="Anthony Sanogo" userId="1fa11b1f7fe0b53d" providerId="LiveId" clId="{16AE7713-7072-4068-9915-7FA0FAD9C559}" dt="2023-01-14T21:46:57.431" v="1729"/>
          <ac:spMkLst>
            <pc:docMk/>
            <pc:sldMk cId="521336114" sldId="285"/>
            <ac:spMk id="8" creationId="{907EF6B7-1338-4443-8C46-6A318D952DFD}"/>
          </ac:spMkLst>
        </pc:spChg>
        <pc:spChg chg="add del">
          <ac:chgData name="Anthony Sanogo" userId="1fa11b1f7fe0b53d" providerId="LiveId" clId="{16AE7713-7072-4068-9915-7FA0FAD9C559}" dt="2023-01-14T21:46:57.431" v="1729"/>
          <ac:spMkLst>
            <pc:docMk/>
            <pc:sldMk cId="521336114" sldId="285"/>
            <ac:spMk id="10" creationId="{DAAE4CDD-124C-4DCF-9584-B6033B545DD5}"/>
          </ac:spMkLst>
        </pc:spChg>
        <pc:spChg chg="add del">
          <ac:chgData name="Anthony Sanogo" userId="1fa11b1f7fe0b53d" providerId="LiveId" clId="{16AE7713-7072-4068-9915-7FA0FAD9C559}" dt="2023-01-14T21:46:57.431" v="1729"/>
          <ac:spMkLst>
            <pc:docMk/>
            <pc:sldMk cId="521336114" sldId="285"/>
            <ac:spMk id="12" creationId="{081E4A58-353D-44AE-B2FC-2A74E2E400F7}"/>
          </ac:spMkLst>
        </pc:spChg>
      </pc:sldChg>
      <pc:sldChg chg="addSp delSp modSp add mod">
        <pc:chgData name="Anthony Sanogo" userId="1fa11b1f7fe0b53d" providerId="LiveId" clId="{16AE7713-7072-4068-9915-7FA0FAD9C559}" dt="2023-01-14T23:41:09.555" v="2394" actId="2711"/>
        <pc:sldMkLst>
          <pc:docMk/>
          <pc:sldMk cId="3934806717" sldId="285"/>
        </pc:sldMkLst>
        <pc:spChg chg="mod ord">
          <ac:chgData name="Anthony Sanogo" userId="1fa11b1f7fe0b53d" providerId="LiveId" clId="{16AE7713-7072-4068-9915-7FA0FAD9C559}" dt="2023-01-14T23:41:09.555" v="2394" actId="2711"/>
          <ac:spMkLst>
            <pc:docMk/>
            <pc:sldMk cId="3934806717" sldId="285"/>
            <ac:spMk id="2" creationId="{6E2D3DB6-1992-701E-FF38-1DC3C89FA37F}"/>
          </ac:spMkLst>
        </pc:spChg>
        <pc:spChg chg="add del mod">
          <ac:chgData name="Anthony Sanogo" userId="1fa11b1f7fe0b53d" providerId="LiveId" clId="{16AE7713-7072-4068-9915-7FA0FAD9C559}" dt="2023-01-14T22:58:17.294" v="1997" actId="478"/>
          <ac:spMkLst>
            <pc:docMk/>
            <pc:sldMk cId="3934806717" sldId="285"/>
            <ac:spMk id="4" creationId="{A13BAFE2-4BFE-0BB4-B68A-3C6AD0689CE1}"/>
          </ac:spMkLst>
        </pc:spChg>
        <pc:spChg chg="del">
          <ac:chgData name="Anthony Sanogo" userId="1fa11b1f7fe0b53d" providerId="LiveId" clId="{16AE7713-7072-4068-9915-7FA0FAD9C559}" dt="2023-01-14T22:58:21.435" v="1999" actId="26606"/>
          <ac:spMkLst>
            <pc:docMk/>
            <pc:sldMk cId="3934806717" sldId="285"/>
            <ac:spMk id="8" creationId="{907EF6B7-1338-4443-8C46-6A318D952DFD}"/>
          </ac:spMkLst>
        </pc:spChg>
        <pc:spChg chg="del">
          <ac:chgData name="Anthony Sanogo" userId="1fa11b1f7fe0b53d" providerId="LiveId" clId="{16AE7713-7072-4068-9915-7FA0FAD9C559}" dt="2023-01-14T22:58:21.435" v="1999" actId="26606"/>
          <ac:spMkLst>
            <pc:docMk/>
            <pc:sldMk cId="3934806717" sldId="285"/>
            <ac:spMk id="10" creationId="{DAAE4CDD-124C-4DCF-9584-B6033B545DD5}"/>
          </ac:spMkLst>
        </pc:spChg>
        <pc:spChg chg="del">
          <ac:chgData name="Anthony Sanogo" userId="1fa11b1f7fe0b53d" providerId="LiveId" clId="{16AE7713-7072-4068-9915-7FA0FAD9C559}" dt="2023-01-14T22:58:21.435" v="1999" actId="26606"/>
          <ac:spMkLst>
            <pc:docMk/>
            <pc:sldMk cId="3934806717" sldId="285"/>
            <ac:spMk id="12" creationId="{081E4A58-353D-44AE-B2FC-2A74E2E400F7}"/>
          </ac:spMkLst>
        </pc:spChg>
        <pc:spChg chg="add del">
          <ac:chgData name="Anthony Sanogo" userId="1fa11b1f7fe0b53d" providerId="LiveId" clId="{16AE7713-7072-4068-9915-7FA0FAD9C559}" dt="2023-01-14T22:59:19.461" v="2003" actId="26606"/>
          <ac:spMkLst>
            <pc:docMk/>
            <pc:sldMk cId="3934806717" sldId="285"/>
            <ac:spMk id="17" creationId="{BCED4D40-4B67-4331-AC48-79B82B4A47D8}"/>
          </ac:spMkLst>
        </pc:spChg>
        <pc:spChg chg="add del">
          <ac:chgData name="Anthony Sanogo" userId="1fa11b1f7fe0b53d" providerId="LiveId" clId="{16AE7713-7072-4068-9915-7FA0FAD9C559}" dt="2023-01-14T22:59:19.461" v="2003" actId="26606"/>
          <ac:spMkLst>
            <pc:docMk/>
            <pc:sldMk cId="3934806717" sldId="285"/>
            <ac:spMk id="19" creationId="{670CEDEF-4F34-412E-84EE-329C1E936AF5}"/>
          </ac:spMkLst>
        </pc:spChg>
        <pc:spChg chg="add del">
          <ac:chgData name="Anthony Sanogo" userId="1fa11b1f7fe0b53d" providerId="LiveId" clId="{16AE7713-7072-4068-9915-7FA0FAD9C559}" dt="2023-01-14T22:59:19.443" v="2002" actId="26606"/>
          <ac:spMkLst>
            <pc:docMk/>
            <pc:sldMk cId="3934806717" sldId="285"/>
            <ac:spMk id="24" creationId="{A5711A0E-A428-4ED1-96CB-33D69FD842E4}"/>
          </ac:spMkLst>
        </pc:spChg>
        <pc:spChg chg="add">
          <ac:chgData name="Anthony Sanogo" userId="1fa11b1f7fe0b53d" providerId="LiveId" clId="{16AE7713-7072-4068-9915-7FA0FAD9C559}" dt="2023-01-14T22:59:19.461" v="2003" actId="26606"/>
          <ac:spMkLst>
            <pc:docMk/>
            <pc:sldMk cId="3934806717" sldId="285"/>
            <ac:spMk id="26" creationId="{D6A9C53F-5F90-40A5-8C85-5412D39C8C68}"/>
          </ac:spMkLst>
        </pc:spChg>
        <pc:spChg chg="add">
          <ac:chgData name="Anthony Sanogo" userId="1fa11b1f7fe0b53d" providerId="LiveId" clId="{16AE7713-7072-4068-9915-7FA0FAD9C559}" dt="2023-01-14T22:59:19.461" v="2003" actId="26606"/>
          <ac:spMkLst>
            <pc:docMk/>
            <pc:sldMk cId="3934806717" sldId="285"/>
            <ac:spMk id="27" creationId="{C4879EFC-8E62-4E00-973C-C45EE9EC676D}"/>
          </ac:spMkLst>
        </pc:spChg>
        <pc:picChg chg="del">
          <ac:chgData name="Anthony Sanogo" userId="1fa11b1f7fe0b53d" providerId="LiveId" clId="{16AE7713-7072-4068-9915-7FA0FAD9C559}" dt="2023-01-14T22:58:13.907" v="1996" actId="478"/>
          <ac:picMkLst>
            <pc:docMk/>
            <pc:sldMk cId="3934806717" sldId="285"/>
            <ac:picMk id="5" creationId="{F0A9F941-2E5C-D814-79D1-734E71DE0329}"/>
          </ac:picMkLst>
        </pc:picChg>
        <pc:picChg chg="add del mod ord">
          <ac:chgData name="Anthony Sanogo" userId="1fa11b1f7fe0b53d" providerId="LiveId" clId="{16AE7713-7072-4068-9915-7FA0FAD9C559}" dt="2023-01-14T23:32:16.339" v="2277" actId="478"/>
          <ac:picMkLst>
            <pc:docMk/>
            <pc:sldMk cId="3934806717" sldId="285"/>
            <ac:picMk id="7" creationId="{AC2D14DB-E638-E1D7-8F72-D0CC4B6AD7E2}"/>
          </ac:picMkLst>
        </pc:picChg>
        <pc:picChg chg="add mod">
          <ac:chgData name="Anthony Sanogo" userId="1fa11b1f7fe0b53d" providerId="LiveId" clId="{16AE7713-7072-4068-9915-7FA0FAD9C559}" dt="2023-01-14T23:32:50.627" v="2290" actId="1076"/>
          <ac:picMkLst>
            <pc:docMk/>
            <pc:sldMk cId="3934806717" sldId="285"/>
            <ac:picMk id="11" creationId="{23BAFF1B-9889-BC54-03C0-005F0984F286}"/>
          </ac:picMkLst>
        </pc:picChg>
        <pc:picChg chg="add mod">
          <ac:chgData name="Anthony Sanogo" userId="1fa11b1f7fe0b53d" providerId="LiveId" clId="{16AE7713-7072-4068-9915-7FA0FAD9C559}" dt="2023-01-14T23:00:21.848" v="2015" actId="1076"/>
          <ac:picMkLst>
            <pc:docMk/>
            <pc:sldMk cId="3934806717" sldId="285"/>
            <ac:picMk id="14" creationId="{13C51D90-D464-6D69-DCA6-14DF3B2EE9BF}"/>
          </ac:picMkLst>
        </pc:picChg>
        <pc:picChg chg="add mod">
          <ac:chgData name="Anthony Sanogo" userId="1fa11b1f7fe0b53d" providerId="LiveId" clId="{16AE7713-7072-4068-9915-7FA0FAD9C559}" dt="2023-01-14T23:32:41.923" v="2289" actId="1076"/>
          <ac:picMkLst>
            <pc:docMk/>
            <pc:sldMk cId="3934806717" sldId="285"/>
            <ac:picMk id="16" creationId="{1B2C05A6-46EA-3F23-E452-0EFABB235136}"/>
          </ac:picMkLst>
        </pc:picChg>
      </pc:sldChg>
      <pc:sldChg chg="addSp delSp add del setBg delDesignElem">
        <pc:chgData name="Anthony Sanogo" userId="1fa11b1f7fe0b53d" providerId="LiveId" clId="{16AE7713-7072-4068-9915-7FA0FAD9C559}" dt="2023-01-14T21:46:57.253" v="1728"/>
        <pc:sldMkLst>
          <pc:docMk/>
          <pc:sldMk cId="1218454733" sldId="286"/>
        </pc:sldMkLst>
        <pc:spChg chg="add del">
          <ac:chgData name="Anthony Sanogo" userId="1fa11b1f7fe0b53d" providerId="LiveId" clId="{16AE7713-7072-4068-9915-7FA0FAD9C559}" dt="2023-01-14T21:46:57.253" v="1728"/>
          <ac:spMkLst>
            <pc:docMk/>
            <pc:sldMk cId="1218454733" sldId="286"/>
            <ac:spMk id="8" creationId="{907EF6B7-1338-4443-8C46-6A318D952DFD}"/>
          </ac:spMkLst>
        </pc:spChg>
        <pc:spChg chg="add del">
          <ac:chgData name="Anthony Sanogo" userId="1fa11b1f7fe0b53d" providerId="LiveId" clId="{16AE7713-7072-4068-9915-7FA0FAD9C559}" dt="2023-01-14T21:46:57.253" v="1728"/>
          <ac:spMkLst>
            <pc:docMk/>
            <pc:sldMk cId="1218454733" sldId="286"/>
            <ac:spMk id="10" creationId="{DAAE4CDD-124C-4DCF-9584-B6033B545DD5}"/>
          </ac:spMkLst>
        </pc:spChg>
        <pc:spChg chg="add del">
          <ac:chgData name="Anthony Sanogo" userId="1fa11b1f7fe0b53d" providerId="LiveId" clId="{16AE7713-7072-4068-9915-7FA0FAD9C559}" dt="2023-01-14T21:46:57.253" v="1728"/>
          <ac:spMkLst>
            <pc:docMk/>
            <pc:sldMk cId="1218454733" sldId="286"/>
            <ac:spMk id="12" creationId="{081E4A58-353D-44AE-B2FC-2A74E2E400F7}"/>
          </ac:spMkLst>
        </pc:spChg>
      </pc:sldChg>
      <pc:sldChg chg="addSp delSp modSp add mod">
        <pc:chgData name="Anthony Sanogo" userId="1fa11b1f7fe0b53d" providerId="LiveId" clId="{16AE7713-7072-4068-9915-7FA0FAD9C559}" dt="2023-01-14T23:41:19.973" v="2395" actId="2711"/>
        <pc:sldMkLst>
          <pc:docMk/>
          <pc:sldMk cId="1828123754" sldId="286"/>
        </pc:sldMkLst>
        <pc:spChg chg="mod">
          <ac:chgData name="Anthony Sanogo" userId="1fa11b1f7fe0b53d" providerId="LiveId" clId="{16AE7713-7072-4068-9915-7FA0FAD9C559}" dt="2023-01-14T23:41:19.973" v="2395" actId="2711"/>
          <ac:spMkLst>
            <pc:docMk/>
            <pc:sldMk cId="1828123754" sldId="286"/>
            <ac:spMk id="2" creationId="{6E2D3DB6-1992-701E-FF38-1DC3C89FA37F}"/>
          </ac:spMkLst>
        </pc:spChg>
        <pc:spChg chg="add del mod">
          <ac:chgData name="Anthony Sanogo" userId="1fa11b1f7fe0b53d" providerId="LiveId" clId="{16AE7713-7072-4068-9915-7FA0FAD9C559}" dt="2023-01-14T23:02:53.348" v="2019" actId="478"/>
          <ac:spMkLst>
            <pc:docMk/>
            <pc:sldMk cId="1828123754" sldId="286"/>
            <ac:spMk id="4" creationId="{FF4697B6-E204-2D3D-7F99-CCBC5D169AB6}"/>
          </ac:spMkLst>
        </pc:spChg>
        <pc:spChg chg="add del">
          <ac:chgData name="Anthony Sanogo" userId="1fa11b1f7fe0b53d" providerId="LiveId" clId="{16AE7713-7072-4068-9915-7FA0FAD9C559}" dt="2023-01-14T23:03:37.735" v="2029" actId="26606"/>
          <ac:spMkLst>
            <pc:docMk/>
            <pc:sldMk cId="1828123754" sldId="286"/>
            <ac:spMk id="8" creationId="{907EF6B7-1338-4443-8C46-6A318D952DFD}"/>
          </ac:spMkLst>
        </pc:spChg>
        <pc:spChg chg="add del">
          <ac:chgData name="Anthony Sanogo" userId="1fa11b1f7fe0b53d" providerId="LiveId" clId="{16AE7713-7072-4068-9915-7FA0FAD9C559}" dt="2023-01-14T23:03:37.735" v="2029" actId="26606"/>
          <ac:spMkLst>
            <pc:docMk/>
            <pc:sldMk cId="1828123754" sldId="286"/>
            <ac:spMk id="10" creationId="{DAAE4CDD-124C-4DCF-9584-B6033B545DD5}"/>
          </ac:spMkLst>
        </pc:spChg>
        <pc:spChg chg="add del">
          <ac:chgData name="Anthony Sanogo" userId="1fa11b1f7fe0b53d" providerId="LiveId" clId="{16AE7713-7072-4068-9915-7FA0FAD9C559}" dt="2023-01-14T23:03:37.735" v="2029" actId="26606"/>
          <ac:spMkLst>
            <pc:docMk/>
            <pc:sldMk cId="1828123754" sldId="286"/>
            <ac:spMk id="12" creationId="{081E4A58-353D-44AE-B2FC-2A74E2E400F7}"/>
          </ac:spMkLst>
        </pc:spChg>
        <pc:spChg chg="add">
          <ac:chgData name="Anthony Sanogo" userId="1fa11b1f7fe0b53d" providerId="LiveId" clId="{16AE7713-7072-4068-9915-7FA0FAD9C559}" dt="2023-01-14T23:03:37.735" v="2029" actId="26606"/>
          <ac:spMkLst>
            <pc:docMk/>
            <pc:sldMk cId="1828123754" sldId="286"/>
            <ac:spMk id="14" creationId="{BCED4D40-4B67-4331-AC48-79B82B4A47D8}"/>
          </ac:spMkLst>
        </pc:spChg>
        <pc:spChg chg="add">
          <ac:chgData name="Anthony Sanogo" userId="1fa11b1f7fe0b53d" providerId="LiveId" clId="{16AE7713-7072-4068-9915-7FA0FAD9C559}" dt="2023-01-14T23:03:37.735" v="2029" actId="26606"/>
          <ac:spMkLst>
            <pc:docMk/>
            <pc:sldMk cId="1828123754" sldId="286"/>
            <ac:spMk id="15" creationId="{670CEDEF-4F34-412E-84EE-329C1E936AF5}"/>
          </ac:spMkLst>
        </pc:spChg>
        <pc:spChg chg="add del">
          <ac:chgData name="Anthony Sanogo" userId="1fa11b1f7fe0b53d" providerId="LiveId" clId="{16AE7713-7072-4068-9915-7FA0FAD9C559}" dt="2023-01-14T23:03:20.639" v="2025" actId="26606"/>
          <ac:spMkLst>
            <pc:docMk/>
            <pc:sldMk cId="1828123754" sldId="286"/>
            <ac:spMk id="17" creationId="{47942995-B07F-4636-9A06-C6A104B260A8}"/>
          </ac:spMkLst>
        </pc:spChg>
        <pc:spChg chg="add del">
          <ac:chgData name="Anthony Sanogo" userId="1fa11b1f7fe0b53d" providerId="LiveId" clId="{16AE7713-7072-4068-9915-7FA0FAD9C559}" dt="2023-01-14T23:03:20.639" v="2025" actId="26606"/>
          <ac:spMkLst>
            <pc:docMk/>
            <pc:sldMk cId="1828123754" sldId="286"/>
            <ac:spMk id="24" creationId="{B81933D1-5615-42C7-9C0B-4EB7105CCE2D}"/>
          </ac:spMkLst>
        </pc:spChg>
        <pc:spChg chg="add del">
          <ac:chgData name="Anthony Sanogo" userId="1fa11b1f7fe0b53d" providerId="LiveId" clId="{16AE7713-7072-4068-9915-7FA0FAD9C559}" dt="2023-01-14T23:03:20.639" v="2025" actId="26606"/>
          <ac:spMkLst>
            <pc:docMk/>
            <pc:sldMk cId="1828123754" sldId="286"/>
            <ac:spMk id="26" creationId="{19C9EAEA-39D0-4B0E-A0EB-51E7B26740B1}"/>
          </ac:spMkLst>
        </pc:spChg>
        <pc:grpChg chg="add del">
          <ac:chgData name="Anthony Sanogo" userId="1fa11b1f7fe0b53d" providerId="LiveId" clId="{16AE7713-7072-4068-9915-7FA0FAD9C559}" dt="2023-01-14T23:03:20.639" v="2025" actId="26606"/>
          <ac:grpSpMkLst>
            <pc:docMk/>
            <pc:sldMk cId="1828123754" sldId="286"/>
            <ac:grpSpMk id="19" creationId="{032D8612-31EB-44CF-A1D0-14FD4C705424}"/>
          </ac:grpSpMkLst>
        </pc:grpChg>
        <pc:picChg chg="del">
          <ac:chgData name="Anthony Sanogo" userId="1fa11b1f7fe0b53d" providerId="LiveId" clId="{16AE7713-7072-4068-9915-7FA0FAD9C559}" dt="2023-01-14T23:02:48.972" v="2017" actId="478"/>
          <ac:picMkLst>
            <pc:docMk/>
            <pc:sldMk cId="1828123754" sldId="286"/>
            <ac:picMk id="5" creationId="{F0A9F941-2E5C-D814-79D1-734E71DE0329}"/>
          </ac:picMkLst>
        </pc:picChg>
        <pc:picChg chg="add del mod">
          <ac:chgData name="Anthony Sanogo" userId="1fa11b1f7fe0b53d" providerId="LiveId" clId="{16AE7713-7072-4068-9915-7FA0FAD9C559}" dt="2023-01-14T23:31:09.936" v="2272" actId="478"/>
          <ac:picMkLst>
            <pc:docMk/>
            <pc:sldMk cId="1828123754" sldId="286"/>
            <ac:picMk id="7" creationId="{75F8302D-5BE5-4B9E-8BAE-A903494D2ED0}"/>
          </ac:picMkLst>
        </pc:picChg>
        <pc:picChg chg="add mod">
          <ac:chgData name="Anthony Sanogo" userId="1fa11b1f7fe0b53d" providerId="LiveId" clId="{16AE7713-7072-4068-9915-7FA0FAD9C559}" dt="2023-01-14T23:10:39.496" v="2138" actId="14100"/>
          <ac:picMkLst>
            <pc:docMk/>
            <pc:sldMk cId="1828123754" sldId="286"/>
            <ac:picMk id="11" creationId="{B4562131-6D32-3F13-FC66-3E2E95192224}"/>
          </ac:picMkLst>
        </pc:picChg>
        <pc:picChg chg="add mod">
          <ac:chgData name="Anthony Sanogo" userId="1fa11b1f7fe0b53d" providerId="LiveId" clId="{16AE7713-7072-4068-9915-7FA0FAD9C559}" dt="2023-01-14T23:31:20.522" v="2275" actId="14100"/>
          <ac:picMkLst>
            <pc:docMk/>
            <pc:sldMk cId="1828123754" sldId="286"/>
            <ac:picMk id="16" creationId="{4A906357-0632-11F5-B14C-B4236CAB5698}"/>
          </ac:picMkLst>
        </pc:picChg>
      </pc:sldChg>
      <pc:sldChg chg="addSp delSp add del setBg delDesignElem">
        <pc:chgData name="Anthony Sanogo" userId="1fa11b1f7fe0b53d" providerId="LiveId" clId="{16AE7713-7072-4068-9915-7FA0FAD9C559}" dt="2023-01-14T21:46:57.086" v="1727"/>
        <pc:sldMkLst>
          <pc:docMk/>
          <pc:sldMk cId="215462090" sldId="287"/>
        </pc:sldMkLst>
        <pc:spChg chg="add del">
          <ac:chgData name="Anthony Sanogo" userId="1fa11b1f7fe0b53d" providerId="LiveId" clId="{16AE7713-7072-4068-9915-7FA0FAD9C559}" dt="2023-01-14T21:46:57.086" v="1727"/>
          <ac:spMkLst>
            <pc:docMk/>
            <pc:sldMk cId="215462090" sldId="287"/>
            <ac:spMk id="8" creationId="{907EF6B7-1338-4443-8C46-6A318D952DFD}"/>
          </ac:spMkLst>
        </pc:spChg>
        <pc:spChg chg="add del">
          <ac:chgData name="Anthony Sanogo" userId="1fa11b1f7fe0b53d" providerId="LiveId" clId="{16AE7713-7072-4068-9915-7FA0FAD9C559}" dt="2023-01-14T21:46:57.086" v="1727"/>
          <ac:spMkLst>
            <pc:docMk/>
            <pc:sldMk cId="215462090" sldId="287"/>
            <ac:spMk id="10" creationId="{DAAE4CDD-124C-4DCF-9584-B6033B545DD5}"/>
          </ac:spMkLst>
        </pc:spChg>
        <pc:spChg chg="add del">
          <ac:chgData name="Anthony Sanogo" userId="1fa11b1f7fe0b53d" providerId="LiveId" clId="{16AE7713-7072-4068-9915-7FA0FAD9C559}" dt="2023-01-14T21:46:57.086" v="1727"/>
          <ac:spMkLst>
            <pc:docMk/>
            <pc:sldMk cId="215462090" sldId="287"/>
            <ac:spMk id="12" creationId="{081E4A58-353D-44AE-B2FC-2A74E2E400F7}"/>
          </ac:spMkLst>
        </pc:spChg>
      </pc:sldChg>
      <pc:sldChg chg="addSp delSp modSp add del mod addAnim delAnim">
        <pc:chgData name="Anthony Sanogo" userId="1fa11b1f7fe0b53d" providerId="LiveId" clId="{16AE7713-7072-4068-9915-7FA0FAD9C559}" dt="2023-01-14T23:09:48.509" v="2124" actId="2696"/>
        <pc:sldMkLst>
          <pc:docMk/>
          <pc:sldMk cId="2486539119" sldId="287"/>
        </pc:sldMkLst>
        <pc:spChg chg="mod">
          <ac:chgData name="Anthony Sanogo" userId="1fa11b1f7fe0b53d" providerId="LiveId" clId="{16AE7713-7072-4068-9915-7FA0FAD9C559}" dt="2023-01-14T23:07:09.459" v="2066" actId="26606"/>
          <ac:spMkLst>
            <pc:docMk/>
            <pc:sldMk cId="2486539119" sldId="287"/>
            <ac:spMk id="2" creationId="{6E2D3DB6-1992-701E-FF38-1DC3C89FA37F}"/>
          </ac:spMkLst>
        </pc:spChg>
        <pc:spChg chg="add del mod">
          <ac:chgData name="Anthony Sanogo" userId="1fa11b1f7fe0b53d" providerId="LiveId" clId="{16AE7713-7072-4068-9915-7FA0FAD9C559}" dt="2023-01-14T23:06:10.494" v="2058" actId="478"/>
          <ac:spMkLst>
            <pc:docMk/>
            <pc:sldMk cId="2486539119" sldId="287"/>
            <ac:spMk id="4" creationId="{0B4189E1-DCDE-58BC-1457-CCA3971B58AC}"/>
          </ac:spMkLst>
        </pc:spChg>
        <pc:spChg chg="add del">
          <ac:chgData name="Anthony Sanogo" userId="1fa11b1f7fe0b53d" providerId="LiveId" clId="{16AE7713-7072-4068-9915-7FA0FAD9C559}" dt="2023-01-14T23:07:09.459" v="2066" actId="26606"/>
          <ac:spMkLst>
            <pc:docMk/>
            <pc:sldMk cId="2486539119" sldId="287"/>
            <ac:spMk id="8" creationId="{907EF6B7-1338-4443-8C46-6A318D952DFD}"/>
          </ac:spMkLst>
        </pc:spChg>
        <pc:spChg chg="add del">
          <ac:chgData name="Anthony Sanogo" userId="1fa11b1f7fe0b53d" providerId="LiveId" clId="{16AE7713-7072-4068-9915-7FA0FAD9C559}" dt="2023-01-14T23:07:09.459" v="2066" actId="26606"/>
          <ac:spMkLst>
            <pc:docMk/>
            <pc:sldMk cId="2486539119" sldId="287"/>
            <ac:spMk id="10" creationId="{DAAE4CDD-124C-4DCF-9584-B6033B545DD5}"/>
          </ac:spMkLst>
        </pc:spChg>
        <pc:spChg chg="add del">
          <ac:chgData name="Anthony Sanogo" userId="1fa11b1f7fe0b53d" providerId="LiveId" clId="{16AE7713-7072-4068-9915-7FA0FAD9C559}" dt="2023-01-14T23:07:09.459" v="2066" actId="26606"/>
          <ac:spMkLst>
            <pc:docMk/>
            <pc:sldMk cId="2486539119" sldId="287"/>
            <ac:spMk id="12" creationId="{081E4A58-353D-44AE-B2FC-2A74E2E400F7}"/>
          </ac:spMkLst>
        </pc:spChg>
        <pc:spChg chg="add del">
          <ac:chgData name="Anthony Sanogo" userId="1fa11b1f7fe0b53d" providerId="LiveId" clId="{16AE7713-7072-4068-9915-7FA0FAD9C559}" dt="2023-01-14T23:07:09.459" v="2066" actId="26606"/>
          <ac:spMkLst>
            <pc:docMk/>
            <pc:sldMk cId="2486539119" sldId="287"/>
            <ac:spMk id="1028" creationId="{20D5D19D-0789-4518-B5DC-D47ADF69D25A}"/>
          </ac:spMkLst>
        </pc:spChg>
        <pc:spChg chg="add del">
          <ac:chgData name="Anthony Sanogo" userId="1fa11b1f7fe0b53d" providerId="LiveId" clId="{16AE7713-7072-4068-9915-7FA0FAD9C559}" dt="2023-01-14T23:06:48.426" v="2063" actId="26606"/>
          <ac:spMkLst>
            <pc:docMk/>
            <pc:sldMk cId="2486539119" sldId="287"/>
            <ac:spMk id="1031" creationId="{9B7AD9F6-8CE7-4299-8FC6-328F4DCD3FF9}"/>
          </ac:spMkLst>
        </pc:spChg>
        <pc:spChg chg="add del">
          <ac:chgData name="Anthony Sanogo" userId="1fa11b1f7fe0b53d" providerId="LiveId" clId="{16AE7713-7072-4068-9915-7FA0FAD9C559}" dt="2023-01-14T23:06:48.426" v="2063" actId="26606"/>
          <ac:spMkLst>
            <pc:docMk/>
            <pc:sldMk cId="2486539119" sldId="287"/>
            <ac:spMk id="1033" creationId="{F49775AF-8896-43EE-92C6-83497D6DC56F}"/>
          </ac:spMkLst>
        </pc:spChg>
        <pc:spChg chg="add del">
          <ac:chgData name="Anthony Sanogo" userId="1fa11b1f7fe0b53d" providerId="LiveId" clId="{16AE7713-7072-4068-9915-7FA0FAD9C559}" dt="2023-01-14T23:07:09.459" v="2066" actId="26606"/>
          <ac:spMkLst>
            <pc:docMk/>
            <pc:sldMk cId="2486539119" sldId="287"/>
            <ac:spMk id="1038" creationId="{B81933D1-5615-42C7-9C0B-4EB7105CCE2D}"/>
          </ac:spMkLst>
        </pc:spChg>
        <pc:spChg chg="add del">
          <ac:chgData name="Anthony Sanogo" userId="1fa11b1f7fe0b53d" providerId="LiveId" clId="{16AE7713-7072-4068-9915-7FA0FAD9C559}" dt="2023-01-14T23:07:09.459" v="2066" actId="26606"/>
          <ac:spMkLst>
            <pc:docMk/>
            <pc:sldMk cId="2486539119" sldId="287"/>
            <ac:spMk id="1040" creationId="{19C9EAEA-39D0-4B0E-A0EB-51E7B26740B1}"/>
          </ac:spMkLst>
        </pc:spChg>
        <pc:grpChg chg="add del">
          <ac:chgData name="Anthony Sanogo" userId="1fa11b1f7fe0b53d" providerId="LiveId" clId="{16AE7713-7072-4068-9915-7FA0FAD9C559}" dt="2023-01-14T23:07:09.459" v="2066" actId="26606"/>
          <ac:grpSpMkLst>
            <pc:docMk/>
            <pc:sldMk cId="2486539119" sldId="287"/>
            <ac:grpSpMk id="1029" creationId="{032D8612-31EB-44CF-A1D0-14FD4C705424}"/>
          </ac:grpSpMkLst>
        </pc:grpChg>
        <pc:picChg chg="del">
          <ac:chgData name="Anthony Sanogo" userId="1fa11b1f7fe0b53d" providerId="LiveId" clId="{16AE7713-7072-4068-9915-7FA0FAD9C559}" dt="2023-01-14T23:06:07.072" v="2057" actId="478"/>
          <ac:picMkLst>
            <pc:docMk/>
            <pc:sldMk cId="2486539119" sldId="287"/>
            <ac:picMk id="5" creationId="{F0A9F941-2E5C-D814-79D1-734E71DE0329}"/>
          </ac:picMkLst>
        </pc:picChg>
        <pc:picChg chg="add mod">
          <ac:chgData name="Anthony Sanogo" userId="1fa11b1f7fe0b53d" providerId="LiveId" clId="{16AE7713-7072-4068-9915-7FA0FAD9C559}" dt="2023-01-14T23:07:15.795" v="2068" actId="1076"/>
          <ac:picMkLst>
            <pc:docMk/>
            <pc:sldMk cId="2486539119" sldId="287"/>
            <ac:picMk id="1026" creationId="{1822CD20-0B72-84EB-D6F6-8E02FB29E532}"/>
          </ac:picMkLst>
        </pc:picChg>
      </pc:sldChg>
      <pc:sldChg chg="add del">
        <pc:chgData name="Anthony Sanogo" userId="1fa11b1f7fe0b53d" providerId="LiveId" clId="{16AE7713-7072-4068-9915-7FA0FAD9C559}" dt="2023-01-14T21:51:55.573" v="1818" actId="2696"/>
        <pc:sldMkLst>
          <pc:docMk/>
          <pc:sldMk cId="2825869150" sldId="287"/>
        </pc:sldMkLst>
      </pc:sldChg>
      <pc:sldChg chg="addSp delSp modSp add mod ord">
        <pc:chgData name="Anthony Sanogo" userId="1fa11b1f7fe0b53d" providerId="LiveId" clId="{16AE7713-7072-4068-9915-7FA0FAD9C559}" dt="2023-01-14T23:41:25.788" v="2396" actId="2711"/>
        <pc:sldMkLst>
          <pc:docMk/>
          <pc:sldMk cId="13383066" sldId="288"/>
        </pc:sldMkLst>
        <pc:spChg chg="mod">
          <ac:chgData name="Anthony Sanogo" userId="1fa11b1f7fe0b53d" providerId="LiveId" clId="{16AE7713-7072-4068-9915-7FA0FAD9C559}" dt="2023-01-14T23:41:25.788" v="2396" actId="2711"/>
          <ac:spMkLst>
            <pc:docMk/>
            <pc:sldMk cId="13383066" sldId="288"/>
            <ac:spMk id="2" creationId="{6E2D3DB6-1992-701E-FF38-1DC3C89FA37F}"/>
          </ac:spMkLst>
        </pc:spChg>
        <pc:picChg chg="add mod">
          <ac:chgData name="Anthony Sanogo" userId="1fa11b1f7fe0b53d" providerId="LiveId" clId="{16AE7713-7072-4068-9915-7FA0FAD9C559}" dt="2023-01-14T23:09:31.553" v="2122" actId="1076"/>
          <ac:picMkLst>
            <pc:docMk/>
            <pc:sldMk cId="13383066" sldId="288"/>
            <ac:picMk id="4" creationId="{9FDDD46E-563C-E302-B155-3A83B580E58C}"/>
          </ac:picMkLst>
        </pc:picChg>
        <pc:picChg chg="del">
          <ac:chgData name="Anthony Sanogo" userId="1fa11b1f7fe0b53d" providerId="LiveId" clId="{16AE7713-7072-4068-9915-7FA0FAD9C559}" dt="2023-01-14T23:07:29.772" v="2072" actId="478"/>
          <ac:picMkLst>
            <pc:docMk/>
            <pc:sldMk cId="13383066" sldId="288"/>
            <ac:picMk id="7" creationId="{AC2D14DB-E638-E1D7-8F72-D0CC4B6AD7E2}"/>
          </ac:picMkLst>
        </pc:picChg>
        <pc:picChg chg="del">
          <ac:chgData name="Anthony Sanogo" userId="1fa11b1f7fe0b53d" providerId="LiveId" clId="{16AE7713-7072-4068-9915-7FA0FAD9C559}" dt="2023-01-14T23:07:31.250" v="2073" actId="478"/>
          <ac:picMkLst>
            <pc:docMk/>
            <pc:sldMk cId="13383066" sldId="288"/>
            <ac:picMk id="11" creationId="{23BAFF1B-9889-BC54-03C0-005F0984F286}"/>
          </ac:picMkLst>
        </pc:picChg>
        <pc:picChg chg="del">
          <ac:chgData name="Anthony Sanogo" userId="1fa11b1f7fe0b53d" providerId="LiveId" clId="{16AE7713-7072-4068-9915-7FA0FAD9C559}" dt="2023-01-14T23:08:16.880" v="2102" actId="478"/>
          <ac:picMkLst>
            <pc:docMk/>
            <pc:sldMk cId="13383066" sldId="288"/>
            <ac:picMk id="14" creationId="{13C51D90-D464-6D69-DCA6-14DF3B2EE9BF}"/>
          </ac:picMkLst>
        </pc:picChg>
        <pc:picChg chg="add mod">
          <ac:chgData name="Anthony Sanogo" userId="1fa11b1f7fe0b53d" providerId="LiveId" clId="{16AE7713-7072-4068-9915-7FA0FAD9C559}" dt="2023-01-14T23:09:21.441" v="2120" actId="1076"/>
          <ac:picMkLst>
            <pc:docMk/>
            <pc:sldMk cId="13383066" sldId="288"/>
            <ac:picMk id="2050" creationId="{13038BD0-FF27-F5A7-6409-E8A6BED7899B}"/>
          </ac:picMkLst>
        </pc:picChg>
      </pc:sldChg>
      <pc:sldChg chg="addSp delSp add del setBg delDesignElem">
        <pc:chgData name="Anthony Sanogo" userId="1fa11b1f7fe0b53d" providerId="LiveId" clId="{16AE7713-7072-4068-9915-7FA0FAD9C559}" dt="2023-01-14T21:46:50.032" v="1726"/>
        <pc:sldMkLst>
          <pc:docMk/>
          <pc:sldMk cId="452221120" sldId="288"/>
        </pc:sldMkLst>
        <pc:spChg chg="add del">
          <ac:chgData name="Anthony Sanogo" userId="1fa11b1f7fe0b53d" providerId="LiveId" clId="{16AE7713-7072-4068-9915-7FA0FAD9C559}" dt="2023-01-14T21:46:50.032" v="1726"/>
          <ac:spMkLst>
            <pc:docMk/>
            <pc:sldMk cId="452221120" sldId="288"/>
            <ac:spMk id="8" creationId="{907EF6B7-1338-4443-8C46-6A318D952DFD}"/>
          </ac:spMkLst>
        </pc:spChg>
        <pc:spChg chg="add del">
          <ac:chgData name="Anthony Sanogo" userId="1fa11b1f7fe0b53d" providerId="LiveId" clId="{16AE7713-7072-4068-9915-7FA0FAD9C559}" dt="2023-01-14T21:46:50.032" v="1726"/>
          <ac:spMkLst>
            <pc:docMk/>
            <pc:sldMk cId="452221120" sldId="288"/>
            <ac:spMk id="10" creationId="{DAAE4CDD-124C-4DCF-9584-B6033B545DD5}"/>
          </ac:spMkLst>
        </pc:spChg>
        <pc:spChg chg="add del">
          <ac:chgData name="Anthony Sanogo" userId="1fa11b1f7fe0b53d" providerId="LiveId" clId="{16AE7713-7072-4068-9915-7FA0FAD9C559}" dt="2023-01-14T21:46:50.032" v="1726"/>
          <ac:spMkLst>
            <pc:docMk/>
            <pc:sldMk cId="452221120" sldId="288"/>
            <ac:spMk id="12" creationId="{081E4A58-353D-44AE-B2FC-2A74E2E400F7}"/>
          </ac:spMkLst>
        </pc:spChg>
      </pc:sldChg>
      <pc:sldChg chg="addSp delSp new del mod">
        <pc:chgData name="Anthony Sanogo" userId="1fa11b1f7fe0b53d" providerId="LiveId" clId="{16AE7713-7072-4068-9915-7FA0FAD9C559}" dt="2023-01-14T23:14:49.682" v="2190" actId="680"/>
        <pc:sldMkLst>
          <pc:docMk/>
          <pc:sldMk cId="3288724506" sldId="289"/>
        </pc:sldMkLst>
        <pc:spChg chg="add del">
          <ac:chgData name="Anthony Sanogo" userId="1fa11b1f7fe0b53d" providerId="LiveId" clId="{16AE7713-7072-4068-9915-7FA0FAD9C559}" dt="2023-01-14T23:14:49.250" v="2189" actId="478"/>
          <ac:spMkLst>
            <pc:docMk/>
            <pc:sldMk cId="3288724506" sldId="289"/>
            <ac:spMk id="2" creationId="{213181F1-3027-B088-5127-08F4EB5E0FCA}"/>
          </ac:spMkLst>
        </pc:spChg>
        <pc:spChg chg="add del">
          <ac:chgData name="Anthony Sanogo" userId="1fa11b1f7fe0b53d" providerId="LiveId" clId="{16AE7713-7072-4068-9915-7FA0FAD9C559}" dt="2023-01-14T23:14:48.725" v="2188" actId="478"/>
          <ac:spMkLst>
            <pc:docMk/>
            <pc:sldMk cId="3288724506" sldId="289"/>
            <ac:spMk id="3" creationId="{7F48B5E1-3E6B-BE4D-0102-8371CC3A1C0F}"/>
          </ac:spMkLst>
        </pc:spChg>
      </pc:sldChg>
      <pc:sldChg chg="addSp delSp modSp new mod">
        <pc:chgData name="Anthony Sanogo" userId="1fa11b1f7fe0b53d" providerId="LiveId" clId="{16AE7713-7072-4068-9915-7FA0FAD9C559}" dt="2023-01-14T23:41:51.845" v="2398" actId="1076"/>
        <pc:sldMkLst>
          <pc:docMk/>
          <pc:sldMk cId="4127684133" sldId="289"/>
        </pc:sldMkLst>
        <pc:spChg chg="del">
          <ac:chgData name="Anthony Sanogo" userId="1fa11b1f7fe0b53d" providerId="LiveId" clId="{16AE7713-7072-4068-9915-7FA0FAD9C559}" dt="2023-01-14T23:15:05.724" v="2195" actId="478"/>
          <ac:spMkLst>
            <pc:docMk/>
            <pc:sldMk cId="4127684133" sldId="289"/>
            <ac:spMk id="2" creationId="{D6881ADD-F0F3-C2D2-BD49-D04FB6051E7D}"/>
          </ac:spMkLst>
        </pc:spChg>
        <pc:spChg chg="del">
          <ac:chgData name="Anthony Sanogo" userId="1fa11b1f7fe0b53d" providerId="LiveId" clId="{16AE7713-7072-4068-9915-7FA0FAD9C559}" dt="2023-01-14T23:15:07.303" v="2196" actId="478"/>
          <ac:spMkLst>
            <pc:docMk/>
            <pc:sldMk cId="4127684133" sldId="289"/>
            <ac:spMk id="3" creationId="{166A9BE1-6CD5-999E-1DFE-B598FB4FFA20}"/>
          </ac:spMkLst>
        </pc:spChg>
        <pc:spChg chg="add mod">
          <ac:chgData name="Anthony Sanogo" userId="1fa11b1f7fe0b53d" providerId="LiveId" clId="{16AE7713-7072-4068-9915-7FA0FAD9C559}" dt="2023-01-14T23:40:48.600" v="2391" actId="2711"/>
          <ac:spMkLst>
            <pc:docMk/>
            <pc:sldMk cId="4127684133" sldId="289"/>
            <ac:spMk id="4" creationId="{ED1ECA9B-749B-7C39-D9D0-1E9EDB565BEE}"/>
          </ac:spMkLst>
        </pc:spChg>
        <pc:picChg chg="add del mod">
          <ac:chgData name="Anthony Sanogo" userId="1fa11b1f7fe0b53d" providerId="LiveId" clId="{16AE7713-7072-4068-9915-7FA0FAD9C559}" dt="2023-01-14T23:19:11.978" v="2212" actId="478"/>
          <ac:picMkLst>
            <pc:docMk/>
            <pc:sldMk cId="4127684133" sldId="289"/>
            <ac:picMk id="5" creationId="{EDE41787-ECB7-9B9F-46DB-8E9209EB23C5}"/>
          </ac:picMkLst>
        </pc:picChg>
        <pc:picChg chg="add mod">
          <ac:chgData name="Anthony Sanogo" userId="1fa11b1f7fe0b53d" providerId="LiveId" clId="{16AE7713-7072-4068-9915-7FA0FAD9C559}" dt="2023-01-14T23:41:51.845" v="2398" actId="1076"/>
          <ac:picMkLst>
            <pc:docMk/>
            <pc:sldMk cId="4127684133" sldId="289"/>
            <ac:picMk id="6" creationId="{DA98A9C0-B343-9B9A-0B99-B49D5F5C53FD}"/>
          </ac:picMkLst>
        </pc:picChg>
        <pc:picChg chg="add mod">
          <ac:chgData name="Anthony Sanogo" userId="1fa11b1f7fe0b53d" providerId="LiveId" clId="{16AE7713-7072-4068-9915-7FA0FAD9C559}" dt="2023-01-14T23:19:23.732" v="2218" actId="1076"/>
          <ac:picMkLst>
            <pc:docMk/>
            <pc:sldMk cId="4127684133" sldId="289"/>
            <ac:picMk id="8" creationId="{216262B3-294B-BDD7-161D-25D6A6D4887F}"/>
          </ac:picMkLst>
        </pc:picChg>
      </pc:sldChg>
      <pc:sldChg chg="addSp delSp modSp new mod ord">
        <pc:chgData name="Anthony Sanogo" userId="1fa11b1f7fe0b53d" providerId="LiveId" clId="{16AE7713-7072-4068-9915-7FA0FAD9C559}" dt="2023-01-14T23:47:39.499" v="2476" actId="1076"/>
        <pc:sldMkLst>
          <pc:docMk/>
          <pc:sldMk cId="1545181698" sldId="290"/>
        </pc:sldMkLst>
        <pc:spChg chg="del">
          <ac:chgData name="Anthony Sanogo" userId="1fa11b1f7fe0b53d" providerId="LiveId" clId="{16AE7713-7072-4068-9915-7FA0FAD9C559}" dt="2023-01-14T23:43:16.503" v="2433" actId="478"/>
          <ac:spMkLst>
            <pc:docMk/>
            <pc:sldMk cId="1545181698" sldId="290"/>
            <ac:spMk id="2" creationId="{0A6F47FB-22C9-705D-8D52-FA4DC94979E2}"/>
          </ac:spMkLst>
        </pc:spChg>
        <pc:spChg chg="del">
          <ac:chgData name="Anthony Sanogo" userId="1fa11b1f7fe0b53d" providerId="LiveId" clId="{16AE7713-7072-4068-9915-7FA0FAD9C559}" dt="2023-01-14T23:43:14.144" v="2432" actId="478"/>
          <ac:spMkLst>
            <pc:docMk/>
            <pc:sldMk cId="1545181698" sldId="290"/>
            <ac:spMk id="3" creationId="{85273E25-6E2A-172B-0EFD-26280353EFD5}"/>
          </ac:spMkLst>
        </pc:spChg>
        <pc:spChg chg="add mod">
          <ac:chgData name="Anthony Sanogo" userId="1fa11b1f7fe0b53d" providerId="LiveId" clId="{16AE7713-7072-4068-9915-7FA0FAD9C559}" dt="2023-01-14T23:44:10.046" v="2466" actId="20577"/>
          <ac:spMkLst>
            <pc:docMk/>
            <pc:sldMk cId="1545181698" sldId="290"/>
            <ac:spMk id="4" creationId="{C1134324-E8FD-32C6-26B0-239B4AE7A4A5}"/>
          </ac:spMkLst>
        </pc:spChg>
        <pc:picChg chg="add del mod">
          <ac:chgData name="Anthony Sanogo" userId="1fa11b1f7fe0b53d" providerId="LiveId" clId="{16AE7713-7072-4068-9915-7FA0FAD9C559}" dt="2023-01-14T23:47:32.166" v="2474" actId="478"/>
          <ac:picMkLst>
            <pc:docMk/>
            <pc:sldMk cId="1545181698" sldId="290"/>
            <ac:picMk id="6" creationId="{0A58F528-45AE-ECC5-397E-03D336D63C68}"/>
          </ac:picMkLst>
        </pc:picChg>
        <pc:picChg chg="add mod">
          <ac:chgData name="Anthony Sanogo" userId="1fa11b1f7fe0b53d" providerId="LiveId" clId="{16AE7713-7072-4068-9915-7FA0FAD9C559}" dt="2023-01-14T23:47:39.499" v="2476" actId="1076"/>
          <ac:picMkLst>
            <pc:docMk/>
            <pc:sldMk cId="1545181698" sldId="290"/>
            <ac:picMk id="8" creationId="{2EB5DBD6-9A0E-F8FC-2837-2A6A50FD97BB}"/>
          </ac:picMkLst>
        </pc:picChg>
      </pc:sldChg>
      <pc:sldChg chg="addSp delSp modSp add del mod ord">
        <pc:chgData name="Anthony Sanogo" userId="1fa11b1f7fe0b53d" providerId="LiveId" clId="{16AE7713-7072-4068-9915-7FA0FAD9C559}" dt="2023-01-14T23:43:07.137" v="2428" actId="2696"/>
        <pc:sldMkLst>
          <pc:docMk/>
          <pc:sldMk cId="2749317631" sldId="290"/>
        </pc:sldMkLst>
        <pc:spChg chg="del mod">
          <ac:chgData name="Anthony Sanogo" userId="1fa11b1f7fe0b53d" providerId="LiveId" clId="{16AE7713-7072-4068-9915-7FA0FAD9C559}" dt="2023-01-14T23:43:03.478" v="2427" actId="21"/>
          <ac:spMkLst>
            <pc:docMk/>
            <pc:sldMk cId="2749317631" sldId="290"/>
            <ac:spMk id="2" creationId="{6E2D3DB6-1992-701E-FF38-1DC3C89FA37F}"/>
          </ac:spMkLst>
        </pc:spChg>
        <pc:spChg chg="add mod">
          <ac:chgData name="Anthony Sanogo" userId="1fa11b1f7fe0b53d" providerId="LiveId" clId="{16AE7713-7072-4068-9915-7FA0FAD9C559}" dt="2023-01-14T23:43:03.478" v="2427" actId="21"/>
          <ac:spMkLst>
            <pc:docMk/>
            <pc:sldMk cId="2749317631" sldId="290"/>
            <ac:spMk id="5" creationId="{02F103BF-3659-04B7-B5DB-F12D5D7D5505}"/>
          </ac:spMkLst>
        </pc:spChg>
        <pc:picChg chg="del">
          <ac:chgData name="Anthony Sanogo" userId="1fa11b1f7fe0b53d" providerId="LiveId" clId="{16AE7713-7072-4068-9915-7FA0FAD9C559}" dt="2023-01-14T23:43:01.106" v="2425" actId="478"/>
          <ac:picMkLst>
            <pc:docMk/>
            <pc:sldMk cId="2749317631" sldId="290"/>
            <ac:picMk id="4" creationId="{9FDDD46E-563C-E302-B155-3A83B580E58C}"/>
          </ac:picMkLst>
        </pc:picChg>
        <pc:picChg chg="del mod">
          <ac:chgData name="Anthony Sanogo" userId="1fa11b1f7fe0b53d" providerId="LiveId" clId="{16AE7713-7072-4068-9915-7FA0FAD9C559}" dt="2023-01-14T23:42:58.821" v="2424" actId="478"/>
          <ac:picMkLst>
            <pc:docMk/>
            <pc:sldMk cId="2749317631" sldId="290"/>
            <ac:picMk id="2050" creationId="{13038BD0-FF27-F5A7-6409-E8A6BED7899B}"/>
          </ac:picMkLst>
        </pc:picChg>
      </pc:sldChg>
      <pc:sldChg chg="addSp delSp modSp add mod">
        <pc:chgData name="Anthony Sanogo" userId="1fa11b1f7fe0b53d" providerId="LiveId" clId="{16AE7713-7072-4068-9915-7FA0FAD9C559}" dt="2023-01-14T23:48:10.667" v="2480" actId="1076"/>
        <pc:sldMkLst>
          <pc:docMk/>
          <pc:sldMk cId="275524975" sldId="291"/>
        </pc:sldMkLst>
        <pc:spChg chg="mod">
          <ac:chgData name="Anthony Sanogo" userId="1fa11b1f7fe0b53d" providerId="LiveId" clId="{16AE7713-7072-4068-9915-7FA0FAD9C559}" dt="2023-01-14T23:47:45.157" v="2478" actId="1076"/>
          <ac:spMkLst>
            <pc:docMk/>
            <pc:sldMk cId="275524975" sldId="291"/>
            <ac:spMk id="4" creationId="{C1134324-E8FD-32C6-26B0-239B4AE7A4A5}"/>
          </ac:spMkLst>
        </pc:spChg>
        <pc:picChg chg="add mod">
          <ac:chgData name="Anthony Sanogo" userId="1fa11b1f7fe0b53d" providerId="LiveId" clId="{16AE7713-7072-4068-9915-7FA0FAD9C559}" dt="2023-01-14T23:48:10.667" v="2480" actId="1076"/>
          <ac:picMkLst>
            <pc:docMk/>
            <pc:sldMk cId="275524975" sldId="291"/>
            <ac:picMk id="3" creationId="{D4B8E508-7236-6996-FD5C-4D5DBB692D7E}"/>
          </ac:picMkLst>
        </pc:picChg>
        <pc:picChg chg="del">
          <ac:chgData name="Anthony Sanogo" userId="1fa11b1f7fe0b53d" providerId="LiveId" clId="{16AE7713-7072-4068-9915-7FA0FAD9C559}" dt="2023-01-14T23:46:48.544" v="2471" actId="478"/>
          <ac:picMkLst>
            <pc:docMk/>
            <pc:sldMk cId="275524975" sldId="291"/>
            <ac:picMk id="6" creationId="{0A58F528-45AE-ECC5-397E-03D336D63C68}"/>
          </ac:picMkLst>
        </pc:picChg>
      </pc:sldChg>
      <pc:sldChg chg="delSp add del setBg delDesignElem">
        <pc:chgData name="Anthony Sanogo" userId="1fa11b1f7fe0b53d" providerId="LiveId" clId="{16AE7713-7072-4068-9915-7FA0FAD9C559}" dt="2023-01-14T23:43:41.539" v="2438" actId="2696"/>
        <pc:sldMkLst>
          <pc:docMk/>
          <pc:sldMk cId="1413372049" sldId="291"/>
        </pc:sldMkLst>
        <pc:spChg chg="del">
          <ac:chgData name="Anthony Sanogo" userId="1fa11b1f7fe0b53d" providerId="LiveId" clId="{16AE7713-7072-4068-9915-7FA0FAD9C559}" dt="2023-01-14T23:43:18.289" v="2435"/>
          <ac:spMkLst>
            <pc:docMk/>
            <pc:sldMk cId="1413372049" sldId="291"/>
            <ac:spMk id="26" creationId="{D6A9C53F-5F90-40A5-8C85-5412D39C8C68}"/>
          </ac:spMkLst>
        </pc:spChg>
        <pc:spChg chg="del">
          <ac:chgData name="Anthony Sanogo" userId="1fa11b1f7fe0b53d" providerId="LiveId" clId="{16AE7713-7072-4068-9915-7FA0FAD9C559}" dt="2023-01-14T23:43:18.289" v="2435"/>
          <ac:spMkLst>
            <pc:docMk/>
            <pc:sldMk cId="1413372049" sldId="291"/>
            <ac:spMk id="27" creationId="{C4879EFC-8E62-4E00-973C-C45EE9EC676D}"/>
          </ac:spMkLst>
        </pc:spChg>
      </pc:sldChg>
      <pc:sldChg chg="add del">
        <pc:chgData name="Anthony Sanogo" userId="1fa11b1f7fe0b53d" providerId="LiveId" clId="{16AE7713-7072-4068-9915-7FA0FAD9C559}" dt="2023-01-14T23:43:45.575" v="2440"/>
        <pc:sldMkLst>
          <pc:docMk/>
          <pc:sldMk cId="4064285825" sldId="291"/>
        </pc:sldMkLst>
      </pc:sldChg>
      <pc:sldChg chg="addSp delSp modSp new mod setBg">
        <pc:chgData name="Anthony Sanogo" userId="1fa11b1f7fe0b53d" providerId="LiveId" clId="{16AE7713-7072-4068-9915-7FA0FAD9C559}" dt="2023-01-14T23:58:53.733" v="2625" actId="27636"/>
        <pc:sldMkLst>
          <pc:docMk/>
          <pc:sldMk cId="1201158368" sldId="292"/>
        </pc:sldMkLst>
        <pc:spChg chg="del mod">
          <ac:chgData name="Anthony Sanogo" userId="1fa11b1f7fe0b53d" providerId="LiveId" clId="{16AE7713-7072-4068-9915-7FA0FAD9C559}" dt="2023-01-14T23:49:22.805" v="2483" actId="478"/>
          <ac:spMkLst>
            <pc:docMk/>
            <pc:sldMk cId="1201158368" sldId="292"/>
            <ac:spMk id="2" creationId="{0C502B52-619E-2558-4845-EEC6C7204471}"/>
          </ac:spMkLst>
        </pc:spChg>
        <pc:spChg chg="del">
          <ac:chgData name="Anthony Sanogo" userId="1fa11b1f7fe0b53d" providerId="LiveId" clId="{16AE7713-7072-4068-9915-7FA0FAD9C559}" dt="2023-01-14T23:49:25.525" v="2484" actId="478"/>
          <ac:spMkLst>
            <pc:docMk/>
            <pc:sldMk cId="1201158368" sldId="292"/>
            <ac:spMk id="3" creationId="{08A421A2-ED12-7668-FA02-93188727E2CA}"/>
          </ac:spMkLst>
        </pc:spChg>
        <pc:spChg chg="add mod">
          <ac:chgData name="Anthony Sanogo" userId="1fa11b1f7fe0b53d" providerId="LiveId" clId="{16AE7713-7072-4068-9915-7FA0FAD9C559}" dt="2023-01-14T23:58:35.165" v="2620" actId="26606"/>
          <ac:spMkLst>
            <pc:docMk/>
            <pc:sldMk cId="1201158368" sldId="292"/>
            <ac:spMk id="5" creationId="{34CF3463-755E-C0E9-20F8-4E3D19A2FBFD}"/>
          </ac:spMkLst>
        </pc:spChg>
        <pc:spChg chg="add mod">
          <ac:chgData name="Anthony Sanogo" userId="1fa11b1f7fe0b53d" providerId="LiveId" clId="{16AE7713-7072-4068-9915-7FA0FAD9C559}" dt="2023-01-14T23:58:53.733" v="2625" actId="27636"/>
          <ac:spMkLst>
            <pc:docMk/>
            <pc:sldMk cId="1201158368" sldId="292"/>
            <ac:spMk id="7" creationId="{9C469392-77F9-E13B-9252-630BF10CC17B}"/>
          </ac:spMkLst>
        </pc:spChg>
        <pc:spChg chg="add del">
          <ac:chgData name="Anthony Sanogo" userId="1fa11b1f7fe0b53d" providerId="LiveId" clId="{16AE7713-7072-4068-9915-7FA0FAD9C559}" dt="2023-01-14T23:58:33.146" v="2619" actId="26606"/>
          <ac:spMkLst>
            <pc:docMk/>
            <pc:sldMk cId="1201158368" sldId="292"/>
            <ac:spMk id="11" creationId="{743AA782-23D1-4521-8CAD-47662984AA08}"/>
          </ac:spMkLst>
        </pc:spChg>
        <pc:spChg chg="add del">
          <ac:chgData name="Anthony Sanogo" userId="1fa11b1f7fe0b53d" providerId="LiveId" clId="{16AE7713-7072-4068-9915-7FA0FAD9C559}" dt="2023-01-14T23:57:14.450" v="2614" actId="26606"/>
          <ac:spMkLst>
            <pc:docMk/>
            <pc:sldMk cId="1201158368" sldId="292"/>
            <ac:spMk id="12" creationId="{B6CDA21F-E7AF-4C75-8395-33F58D5B0E45}"/>
          </ac:spMkLst>
        </pc:spChg>
        <pc:spChg chg="add">
          <ac:chgData name="Anthony Sanogo" userId="1fa11b1f7fe0b53d" providerId="LiveId" clId="{16AE7713-7072-4068-9915-7FA0FAD9C559}" dt="2023-01-14T23:58:35.165" v="2620" actId="26606"/>
          <ac:spMkLst>
            <pc:docMk/>
            <pc:sldMk cId="1201158368" sldId="292"/>
            <ac:spMk id="13" creationId="{45D37F4E-DDB4-456B-97E0-9937730A039F}"/>
          </ac:spMkLst>
        </pc:spChg>
        <pc:spChg chg="add">
          <ac:chgData name="Anthony Sanogo" userId="1fa11b1f7fe0b53d" providerId="LiveId" clId="{16AE7713-7072-4068-9915-7FA0FAD9C559}" dt="2023-01-14T23:58:35.165" v="2620" actId="26606"/>
          <ac:spMkLst>
            <pc:docMk/>
            <pc:sldMk cId="1201158368" sldId="292"/>
            <ac:spMk id="15" creationId="{B2DD41CD-8F47-4F56-AD12-4E2FF7696987}"/>
          </ac:spMkLst>
        </pc:spChg>
        <pc:spChg chg="add del">
          <ac:chgData name="Anthony Sanogo" userId="1fa11b1f7fe0b53d" providerId="LiveId" clId="{16AE7713-7072-4068-9915-7FA0FAD9C559}" dt="2023-01-14T23:58:33.146" v="2619" actId="26606"/>
          <ac:spMkLst>
            <pc:docMk/>
            <pc:sldMk cId="1201158368" sldId="292"/>
            <ac:spMk id="16" creationId="{71877DBC-BB60-40F0-AC93-2ACDBAAE60CE}"/>
          </ac:spMkLst>
        </pc:spChg>
        <pc:spChg chg="add del">
          <ac:chgData name="Anthony Sanogo" userId="1fa11b1f7fe0b53d" providerId="LiveId" clId="{16AE7713-7072-4068-9915-7FA0FAD9C559}" dt="2023-01-14T23:57:14.450" v="2614" actId="26606"/>
          <ac:spMkLst>
            <pc:docMk/>
            <pc:sldMk cId="1201158368" sldId="292"/>
            <ac:spMk id="19" creationId="{D5B0017B-2ECA-49AF-B397-DC140825DF8D}"/>
          </ac:spMkLst>
        </pc:spChg>
        <pc:grpChg chg="add del">
          <ac:chgData name="Anthony Sanogo" userId="1fa11b1f7fe0b53d" providerId="LiveId" clId="{16AE7713-7072-4068-9915-7FA0FAD9C559}" dt="2023-01-14T23:57:14.450" v="2614" actId="26606"/>
          <ac:grpSpMkLst>
            <pc:docMk/>
            <pc:sldMk cId="1201158368" sldId="292"/>
            <ac:grpSpMk id="14" creationId="{AE1C45F0-260A-458C-96ED-C1F6D2151219}"/>
          </ac:grpSpMkLst>
        </pc:grpChg>
        <pc:picChg chg="add mod">
          <ac:chgData name="Anthony Sanogo" userId="1fa11b1f7fe0b53d" providerId="LiveId" clId="{16AE7713-7072-4068-9915-7FA0FAD9C559}" dt="2023-01-14T23:58:35.165" v="2620" actId="26606"/>
          <ac:picMkLst>
            <pc:docMk/>
            <pc:sldMk cId="1201158368" sldId="292"/>
            <ac:picMk id="9" creationId="{0B290DE9-A0C4-971F-E596-8D1188E5FC43}"/>
          </ac:picMkLst>
        </pc:picChg>
        <pc:cxnChg chg="add del">
          <ac:chgData name="Anthony Sanogo" userId="1fa11b1f7fe0b53d" providerId="LiveId" clId="{16AE7713-7072-4068-9915-7FA0FAD9C559}" dt="2023-01-14T23:57:14.450" v="2614" actId="26606"/>
          <ac:cxnSpMkLst>
            <pc:docMk/>
            <pc:sldMk cId="1201158368" sldId="292"/>
            <ac:cxnSpMk id="21" creationId="{6CF1BAF6-AD41-4082-B212-8A1F9A2E8779}"/>
          </ac:cxnSpMkLst>
        </pc:cxnChg>
      </pc:sldChg>
      <pc:sldMasterChg chg="addSldLayout delSldLayout modSldLayout">
        <pc:chgData name="Anthony Sanogo" userId="1fa11b1f7fe0b53d" providerId="LiveId" clId="{16AE7713-7072-4068-9915-7FA0FAD9C559}" dt="2023-01-14T23:23:28.093" v="2227" actId="11236"/>
        <pc:sldMasterMkLst>
          <pc:docMk/>
          <pc:sldMasterMk cId="3221718216" sldId="2147483684"/>
        </pc:sldMasterMkLst>
        <pc:sldLayoutChg chg="new del mod">
          <pc:chgData name="Anthony Sanogo" userId="1fa11b1f7fe0b53d" providerId="LiveId" clId="{16AE7713-7072-4068-9915-7FA0FAD9C559}" dt="2023-01-14T23:23:28.093" v="2227" actId="11236"/>
          <pc:sldLayoutMkLst>
            <pc:docMk/>
            <pc:sldMasterMk cId="3221718216" sldId="2147483684"/>
            <pc:sldLayoutMk cId="3203997405" sldId="214748369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63176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2"/>
                </a:solidFill>
              </a:rPr>
              <a:t>G2M insight for Cab Investment Firm</a:t>
            </a:r>
          </a:p>
          <a:p>
            <a:endParaRPr lang="en-US" sz="4000" dirty="0">
              <a:solidFill>
                <a:schemeClr val="bg2"/>
              </a:solidFill>
            </a:endParaRPr>
          </a:p>
          <a:p>
            <a:r>
              <a:rPr lang="en-US" sz="2800" b="1" dirty="0">
                <a:solidFill>
                  <a:schemeClr val="bg2"/>
                </a:solidFill>
              </a:rPr>
              <a:t>Submitted by Anthony Sanogo</a:t>
            </a:r>
          </a:p>
          <a:p>
            <a:r>
              <a:rPr lang="en-US" sz="2800" b="1" dirty="0">
                <a:solidFill>
                  <a:schemeClr val="bg2"/>
                </a:solidFill>
              </a:rPr>
              <a:t>14 January 2023</a:t>
            </a:r>
          </a:p>
          <a:p>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D3DB6-1992-701E-FF38-1DC3C89FA37F}"/>
              </a:ext>
            </a:extLst>
          </p:cNvPr>
          <p:cNvSpPr>
            <a:spLocks noGrp="1"/>
          </p:cNvSpPr>
          <p:nvPr>
            <p:ph type="title"/>
          </p:nvPr>
        </p:nvSpPr>
        <p:spPr>
          <a:xfrm>
            <a:off x="1141534" y="174032"/>
            <a:ext cx="10175631" cy="1111843"/>
          </a:xfrm>
        </p:spPr>
        <p:txBody>
          <a:bodyPr anchor="ctr">
            <a:normAutofit/>
          </a:bodyPr>
          <a:lstStyle/>
          <a:p>
            <a:pPr algn="ctr"/>
            <a:r>
              <a:rPr lang="en-US" sz="3600" dirty="0">
                <a:latin typeface="Lato Extended"/>
              </a:rPr>
              <a:t>Gender Distribution</a:t>
            </a:r>
            <a:endParaRPr lang="en-CA" sz="3600" dirty="0">
              <a:latin typeface="Lato Extended"/>
            </a:endParaRPr>
          </a:p>
        </p:txBody>
      </p:sp>
      <p:pic>
        <p:nvPicPr>
          <p:cNvPr id="7" name="Picture 6">
            <a:extLst>
              <a:ext uri="{FF2B5EF4-FFF2-40B4-BE49-F238E27FC236}">
                <a16:creationId xmlns:a16="http://schemas.microsoft.com/office/drawing/2014/main" id="{742C5A7B-A4DD-686A-76A2-BC1D77FF5BD5}"/>
              </a:ext>
            </a:extLst>
          </p:cNvPr>
          <p:cNvPicPr>
            <a:picLocks noChangeAspect="1"/>
          </p:cNvPicPr>
          <p:nvPr/>
        </p:nvPicPr>
        <p:blipFill>
          <a:blip r:embed="rId2"/>
          <a:stretch>
            <a:fillRect/>
          </a:stretch>
        </p:blipFill>
        <p:spPr>
          <a:xfrm>
            <a:off x="3975931" y="5471949"/>
            <a:ext cx="4237087" cy="624894"/>
          </a:xfrm>
          <a:prstGeom prst="rect">
            <a:avLst/>
          </a:prstGeom>
        </p:spPr>
      </p:pic>
      <p:pic>
        <p:nvPicPr>
          <p:cNvPr id="8" name="Picture 7">
            <a:extLst>
              <a:ext uri="{FF2B5EF4-FFF2-40B4-BE49-F238E27FC236}">
                <a16:creationId xmlns:a16="http://schemas.microsoft.com/office/drawing/2014/main" id="{AE59EED9-7446-FBA6-34AC-289F23EC912A}"/>
              </a:ext>
            </a:extLst>
          </p:cNvPr>
          <p:cNvPicPr>
            <a:picLocks noChangeAspect="1"/>
          </p:cNvPicPr>
          <p:nvPr/>
        </p:nvPicPr>
        <p:blipFill>
          <a:blip r:embed="rId3"/>
          <a:stretch>
            <a:fillRect/>
          </a:stretch>
        </p:blipFill>
        <p:spPr>
          <a:xfrm>
            <a:off x="3130038" y="1254781"/>
            <a:ext cx="5928874" cy="3932261"/>
          </a:xfrm>
          <a:prstGeom prst="rect">
            <a:avLst/>
          </a:prstGeom>
        </p:spPr>
      </p:pic>
    </p:spTree>
    <p:extLst>
      <p:ext uri="{BB962C8B-B14F-4D97-AF65-F5344CB8AC3E}">
        <p14:creationId xmlns:p14="http://schemas.microsoft.com/office/powerpoint/2010/main" val="3044615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D3DB6-1992-701E-FF38-1DC3C89FA37F}"/>
              </a:ext>
            </a:extLst>
          </p:cNvPr>
          <p:cNvSpPr>
            <a:spLocks noGrp="1"/>
          </p:cNvSpPr>
          <p:nvPr>
            <p:ph type="title"/>
          </p:nvPr>
        </p:nvSpPr>
        <p:spPr>
          <a:xfrm>
            <a:off x="836674" y="-41472"/>
            <a:ext cx="10515600" cy="1860400"/>
          </a:xfrm>
        </p:spPr>
        <p:txBody>
          <a:bodyPr vert="horz" lIns="91440" tIns="45720" rIns="91440" bIns="45720" rtlCol="0" anchor="ctr">
            <a:normAutofit/>
          </a:bodyPr>
          <a:lstStyle/>
          <a:p>
            <a:r>
              <a:rPr lang="en-US" sz="3600" kern="1200" dirty="0">
                <a:solidFill>
                  <a:schemeClr val="tx1"/>
                </a:solidFill>
                <a:latin typeface="Lato Extended"/>
              </a:rPr>
              <a:t>Payment of Preference</a:t>
            </a:r>
          </a:p>
        </p:txBody>
      </p:sp>
      <p:pic>
        <p:nvPicPr>
          <p:cNvPr id="14" name="Picture 13">
            <a:extLst>
              <a:ext uri="{FF2B5EF4-FFF2-40B4-BE49-F238E27FC236}">
                <a16:creationId xmlns:a16="http://schemas.microsoft.com/office/drawing/2014/main" id="{C859B9FD-C328-7C66-455F-32E3EAC4065B}"/>
              </a:ext>
            </a:extLst>
          </p:cNvPr>
          <p:cNvPicPr>
            <a:picLocks noChangeAspect="1"/>
          </p:cNvPicPr>
          <p:nvPr/>
        </p:nvPicPr>
        <p:blipFill>
          <a:blip r:embed="rId2"/>
          <a:stretch>
            <a:fillRect/>
          </a:stretch>
        </p:blipFill>
        <p:spPr>
          <a:xfrm>
            <a:off x="4090241" y="5875602"/>
            <a:ext cx="4008467" cy="617273"/>
          </a:xfrm>
          <a:prstGeom prst="rect">
            <a:avLst/>
          </a:prstGeom>
        </p:spPr>
      </p:pic>
      <p:pic>
        <p:nvPicPr>
          <p:cNvPr id="9" name="Picture 8">
            <a:extLst>
              <a:ext uri="{FF2B5EF4-FFF2-40B4-BE49-F238E27FC236}">
                <a16:creationId xmlns:a16="http://schemas.microsoft.com/office/drawing/2014/main" id="{892580EB-A10A-504C-A99A-52940032969F}"/>
              </a:ext>
            </a:extLst>
          </p:cNvPr>
          <p:cNvPicPr>
            <a:picLocks noChangeAspect="1"/>
          </p:cNvPicPr>
          <p:nvPr/>
        </p:nvPicPr>
        <p:blipFill>
          <a:blip r:embed="rId3"/>
          <a:stretch>
            <a:fillRect/>
          </a:stretch>
        </p:blipFill>
        <p:spPr>
          <a:xfrm>
            <a:off x="231260" y="1777456"/>
            <a:ext cx="5694746" cy="3400928"/>
          </a:xfrm>
          <a:prstGeom prst="rect">
            <a:avLst/>
          </a:prstGeom>
        </p:spPr>
      </p:pic>
      <p:pic>
        <p:nvPicPr>
          <p:cNvPr id="12" name="Picture 11">
            <a:extLst>
              <a:ext uri="{FF2B5EF4-FFF2-40B4-BE49-F238E27FC236}">
                <a16:creationId xmlns:a16="http://schemas.microsoft.com/office/drawing/2014/main" id="{F3D027E1-0FF4-6173-277E-6ABFC4B70CF4}"/>
              </a:ext>
            </a:extLst>
          </p:cNvPr>
          <p:cNvPicPr>
            <a:picLocks noChangeAspect="1"/>
          </p:cNvPicPr>
          <p:nvPr/>
        </p:nvPicPr>
        <p:blipFill>
          <a:blip r:embed="rId4"/>
          <a:stretch>
            <a:fillRect/>
          </a:stretch>
        </p:blipFill>
        <p:spPr>
          <a:xfrm>
            <a:off x="5926005" y="1679616"/>
            <a:ext cx="5844607" cy="3928342"/>
          </a:xfrm>
          <a:prstGeom prst="rect">
            <a:avLst/>
          </a:prstGeom>
        </p:spPr>
      </p:pic>
    </p:spTree>
    <p:extLst>
      <p:ext uri="{BB962C8B-B14F-4D97-AF65-F5344CB8AC3E}">
        <p14:creationId xmlns:p14="http://schemas.microsoft.com/office/powerpoint/2010/main" val="405359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D3DB6-1992-701E-FF38-1DC3C89FA37F}"/>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3600" dirty="0">
                <a:latin typeface="Lato Extended"/>
              </a:rPr>
              <a:t>Gross Profit Margin per Month</a:t>
            </a:r>
          </a:p>
        </p:txBody>
      </p:sp>
      <p:sp>
        <p:nvSpPr>
          <p:cNvPr id="2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FAD9CAB-5C4A-6F80-CFFC-C24FBCCF03BB}"/>
              </a:ext>
            </a:extLst>
          </p:cNvPr>
          <p:cNvPicPr>
            <a:picLocks noChangeAspect="1"/>
          </p:cNvPicPr>
          <p:nvPr/>
        </p:nvPicPr>
        <p:blipFill>
          <a:blip r:embed="rId2"/>
          <a:stretch>
            <a:fillRect/>
          </a:stretch>
        </p:blipFill>
        <p:spPr>
          <a:xfrm>
            <a:off x="1911095" y="5731643"/>
            <a:ext cx="8766430" cy="942390"/>
          </a:xfrm>
          <a:prstGeom prst="rect">
            <a:avLst/>
          </a:prstGeom>
        </p:spPr>
      </p:pic>
      <p:pic>
        <p:nvPicPr>
          <p:cNvPr id="14" name="Picture 13">
            <a:extLst>
              <a:ext uri="{FF2B5EF4-FFF2-40B4-BE49-F238E27FC236}">
                <a16:creationId xmlns:a16="http://schemas.microsoft.com/office/drawing/2014/main" id="{DCC8756B-F662-042B-93EC-E2E98D259E44}"/>
              </a:ext>
            </a:extLst>
          </p:cNvPr>
          <p:cNvPicPr>
            <a:picLocks noChangeAspect="1"/>
          </p:cNvPicPr>
          <p:nvPr/>
        </p:nvPicPr>
        <p:blipFill>
          <a:blip r:embed="rId3"/>
          <a:stretch>
            <a:fillRect/>
          </a:stretch>
        </p:blipFill>
        <p:spPr>
          <a:xfrm>
            <a:off x="2756425" y="1533525"/>
            <a:ext cx="6325148" cy="4115157"/>
          </a:xfrm>
          <a:prstGeom prst="rect">
            <a:avLst/>
          </a:prstGeom>
        </p:spPr>
      </p:pic>
    </p:spTree>
    <p:extLst>
      <p:ext uri="{BB962C8B-B14F-4D97-AF65-F5344CB8AC3E}">
        <p14:creationId xmlns:p14="http://schemas.microsoft.com/office/powerpoint/2010/main" val="1827347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D3DB6-1992-701E-FF38-1DC3C89FA37F}"/>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3600" kern="1200" dirty="0">
                <a:solidFill>
                  <a:schemeClr val="tx1"/>
                </a:solidFill>
                <a:latin typeface="Lato Extended"/>
              </a:rPr>
              <a:t>Age Distribution of Customers</a:t>
            </a:r>
          </a:p>
        </p:txBody>
      </p:sp>
      <p:pic>
        <p:nvPicPr>
          <p:cNvPr id="16" name="Picture 15">
            <a:extLst>
              <a:ext uri="{FF2B5EF4-FFF2-40B4-BE49-F238E27FC236}">
                <a16:creationId xmlns:a16="http://schemas.microsoft.com/office/drawing/2014/main" id="{17D1B83B-58EA-936D-1A40-81FA9D217AA4}"/>
              </a:ext>
            </a:extLst>
          </p:cNvPr>
          <p:cNvPicPr>
            <a:picLocks noChangeAspect="1"/>
          </p:cNvPicPr>
          <p:nvPr/>
        </p:nvPicPr>
        <p:blipFill>
          <a:blip r:embed="rId2"/>
          <a:stretch>
            <a:fillRect/>
          </a:stretch>
        </p:blipFill>
        <p:spPr>
          <a:xfrm>
            <a:off x="3425832" y="5562785"/>
            <a:ext cx="6821392" cy="887175"/>
          </a:xfrm>
          <a:prstGeom prst="rect">
            <a:avLst/>
          </a:prstGeom>
        </p:spPr>
      </p:pic>
      <p:pic>
        <p:nvPicPr>
          <p:cNvPr id="19" name="Picture 18">
            <a:extLst>
              <a:ext uri="{FF2B5EF4-FFF2-40B4-BE49-F238E27FC236}">
                <a16:creationId xmlns:a16="http://schemas.microsoft.com/office/drawing/2014/main" id="{D0399478-0010-3E66-36A3-C36260D771ED}"/>
              </a:ext>
            </a:extLst>
          </p:cNvPr>
          <p:cNvPicPr>
            <a:picLocks noChangeAspect="1"/>
          </p:cNvPicPr>
          <p:nvPr/>
        </p:nvPicPr>
        <p:blipFill>
          <a:blip r:embed="rId3"/>
          <a:stretch>
            <a:fillRect/>
          </a:stretch>
        </p:blipFill>
        <p:spPr>
          <a:xfrm>
            <a:off x="1293460" y="1295215"/>
            <a:ext cx="9602032" cy="4267570"/>
          </a:xfrm>
          <a:prstGeom prst="rect">
            <a:avLst/>
          </a:prstGeom>
        </p:spPr>
      </p:pic>
    </p:spTree>
    <p:extLst>
      <p:ext uri="{BB962C8B-B14F-4D97-AF65-F5344CB8AC3E}">
        <p14:creationId xmlns:p14="http://schemas.microsoft.com/office/powerpoint/2010/main" val="413299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1ECA9B-749B-7C39-D9D0-1E9EDB565BEE}"/>
              </a:ext>
            </a:extLst>
          </p:cNvPr>
          <p:cNvSpPr>
            <a:spLocks noGrp="1"/>
          </p:cNvSpPr>
          <p:nvPr>
            <p:ph type="title"/>
          </p:nvPr>
        </p:nvSpPr>
        <p:spPr>
          <a:xfrm>
            <a:off x="1051654" y="236790"/>
            <a:ext cx="10363199" cy="836711"/>
          </a:xfrm>
        </p:spPr>
        <p:txBody>
          <a:bodyPr vert="horz" lIns="91440" tIns="45720" rIns="91440" bIns="45720" rtlCol="0" anchor="b">
            <a:normAutofit/>
          </a:bodyPr>
          <a:lstStyle/>
          <a:p>
            <a:pPr algn="ctr"/>
            <a:r>
              <a:rPr lang="en-US" sz="3600" dirty="0">
                <a:latin typeface="Lato Extended"/>
              </a:rPr>
              <a:t>Users Distribution per Cab Company</a:t>
            </a:r>
          </a:p>
        </p:txBody>
      </p:sp>
      <p:pic>
        <p:nvPicPr>
          <p:cNvPr id="6" name="Picture 5">
            <a:extLst>
              <a:ext uri="{FF2B5EF4-FFF2-40B4-BE49-F238E27FC236}">
                <a16:creationId xmlns:a16="http://schemas.microsoft.com/office/drawing/2014/main" id="{DA98A9C0-B343-9B9A-0B99-B49D5F5C53FD}"/>
              </a:ext>
            </a:extLst>
          </p:cNvPr>
          <p:cNvPicPr>
            <a:picLocks noChangeAspect="1"/>
          </p:cNvPicPr>
          <p:nvPr/>
        </p:nvPicPr>
        <p:blipFill>
          <a:blip r:embed="rId2"/>
          <a:stretch>
            <a:fillRect/>
          </a:stretch>
        </p:blipFill>
        <p:spPr>
          <a:xfrm>
            <a:off x="4370054" y="5634635"/>
            <a:ext cx="4708833" cy="922740"/>
          </a:xfrm>
          <a:prstGeom prst="rect">
            <a:avLst/>
          </a:prstGeom>
        </p:spPr>
      </p:pic>
      <p:pic>
        <p:nvPicPr>
          <p:cNvPr id="8" name="Picture 7">
            <a:extLst>
              <a:ext uri="{FF2B5EF4-FFF2-40B4-BE49-F238E27FC236}">
                <a16:creationId xmlns:a16="http://schemas.microsoft.com/office/drawing/2014/main" id="{216262B3-294B-BDD7-161D-25D6A6D4887F}"/>
              </a:ext>
            </a:extLst>
          </p:cNvPr>
          <p:cNvPicPr>
            <a:picLocks noChangeAspect="1"/>
          </p:cNvPicPr>
          <p:nvPr/>
        </p:nvPicPr>
        <p:blipFill>
          <a:blip r:embed="rId3"/>
          <a:stretch>
            <a:fillRect/>
          </a:stretch>
        </p:blipFill>
        <p:spPr>
          <a:xfrm>
            <a:off x="3448899" y="1386685"/>
            <a:ext cx="5294202" cy="3934766"/>
          </a:xfrm>
          <a:prstGeom prst="rect">
            <a:avLst/>
          </a:prstGeom>
        </p:spPr>
      </p:pic>
    </p:spTree>
    <p:extLst>
      <p:ext uri="{BB962C8B-B14F-4D97-AF65-F5344CB8AC3E}">
        <p14:creationId xmlns:p14="http://schemas.microsoft.com/office/powerpoint/2010/main" val="4127684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3DB6-1992-701E-FF38-1DC3C89FA37F}"/>
              </a:ext>
            </a:extLst>
          </p:cNvPr>
          <p:cNvSpPr>
            <a:spLocks noGrp="1"/>
          </p:cNvSpPr>
          <p:nvPr>
            <p:ph type="title"/>
          </p:nvPr>
        </p:nvSpPr>
        <p:spPr>
          <a:xfrm>
            <a:off x="838199" y="186315"/>
            <a:ext cx="10515599" cy="932688"/>
          </a:xfrm>
        </p:spPr>
        <p:txBody>
          <a:bodyPr vert="horz" lIns="91440" tIns="45720" rIns="91440" bIns="45720" rtlCol="0" anchor="b">
            <a:normAutofit/>
          </a:bodyPr>
          <a:lstStyle/>
          <a:p>
            <a:pPr algn="ctr"/>
            <a:r>
              <a:rPr lang="en-US" sz="3600" kern="1200" dirty="0">
                <a:solidFill>
                  <a:schemeClr val="tx1"/>
                </a:solidFill>
                <a:latin typeface="Lato Extended"/>
              </a:rPr>
              <a:t>Customers KM Travelled</a:t>
            </a:r>
          </a:p>
        </p:txBody>
      </p:sp>
      <p:pic>
        <p:nvPicPr>
          <p:cNvPr id="11" name="Picture 10">
            <a:extLst>
              <a:ext uri="{FF2B5EF4-FFF2-40B4-BE49-F238E27FC236}">
                <a16:creationId xmlns:a16="http://schemas.microsoft.com/office/drawing/2014/main" id="{6C5DFB8D-6236-19A9-C353-F05C056399A0}"/>
              </a:ext>
            </a:extLst>
          </p:cNvPr>
          <p:cNvPicPr>
            <a:picLocks noChangeAspect="1"/>
          </p:cNvPicPr>
          <p:nvPr/>
        </p:nvPicPr>
        <p:blipFill>
          <a:blip r:embed="rId2"/>
          <a:stretch>
            <a:fillRect/>
          </a:stretch>
        </p:blipFill>
        <p:spPr>
          <a:xfrm>
            <a:off x="4416234" y="5771147"/>
            <a:ext cx="3359532" cy="732664"/>
          </a:xfrm>
          <a:prstGeom prst="rect">
            <a:avLst/>
          </a:prstGeom>
        </p:spPr>
      </p:pic>
      <p:pic>
        <p:nvPicPr>
          <p:cNvPr id="14" name="Picture 13">
            <a:extLst>
              <a:ext uri="{FF2B5EF4-FFF2-40B4-BE49-F238E27FC236}">
                <a16:creationId xmlns:a16="http://schemas.microsoft.com/office/drawing/2014/main" id="{99849B43-90A9-28EA-97DB-EF21C9390742}"/>
              </a:ext>
            </a:extLst>
          </p:cNvPr>
          <p:cNvPicPr>
            <a:picLocks noChangeAspect="1"/>
          </p:cNvPicPr>
          <p:nvPr/>
        </p:nvPicPr>
        <p:blipFill>
          <a:blip r:embed="rId3"/>
          <a:stretch>
            <a:fillRect/>
          </a:stretch>
        </p:blipFill>
        <p:spPr>
          <a:xfrm>
            <a:off x="1150191" y="1219008"/>
            <a:ext cx="9891617" cy="4419983"/>
          </a:xfrm>
          <a:prstGeom prst="rect">
            <a:avLst/>
          </a:prstGeom>
        </p:spPr>
      </p:pic>
    </p:spTree>
    <p:extLst>
      <p:ext uri="{BB962C8B-B14F-4D97-AF65-F5344CB8AC3E}">
        <p14:creationId xmlns:p14="http://schemas.microsoft.com/office/powerpoint/2010/main" val="1948808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D3DB6-1992-701E-FF38-1DC3C89FA37F}"/>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3600" dirty="0">
                <a:latin typeface="Lato Extended"/>
              </a:rPr>
              <a:t>Top 10 Cities that use Cab Services</a:t>
            </a:r>
          </a:p>
        </p:txBody>
      </p:sp>
      <p:sp>
        <p:nvSpPr>
          <p:cNvPr id="1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E39787F-7C12-244A-3677-CF9059EA9606}"/>
              </a:ext>
            </a:extLst>
          </p:cNvPr>
          <p:cNvPicPr>
            <a:picLocks noChangeAspect="1"/>
          </p:cNvPicPr>
          <p:nvPr/>
        </p:nvPicPr>
        <p:blipFill>
          <a:blip r:embed="rId2"/>
          <a:stretch>
            <a:fillRect/>
          </a:stretch>
        </p:blipFill>
        <p:spPr>
          <a:xfrm>
            <a:off x="8900159" y="1470905"/>
            <a:ext cx="2648362" cy="4426826"/>
          </a:xfrm>
          <a:prstGeom prst="rect">
            <a:avLst/>
          </a:prstGeom>
        </p:spPr>
      </p:pic>
      <p:pic>
        <p:nvPicPr>
          <p:cNvPr id="16" name="Picture 15">
            <a:extLst>
              <a:ext uri="{FF2B5EF4-FFF2-40B4-BE49-F238E27FC236}">
                <a16:creationId xmlns:a16="http://schemas.microsoft.com/office/drawing/2014/main" id="{0E42F6FC-89BE-3B17-AA71-FDD830C4C989}"/>
              </a:ext>
            </a:extLst>
          </p:cNvPr>
          <p:cNvPicPr>
            <a:picLocks noChangeAspect="1"/>
          </p:cNvPicPr>
          <p:nvPr/>
        </p:nvPicPr>
        <p:blipFill>
          <a:blip r:embed="rId3"/>
          <a:stretch>
            <a:fillRect/>
          </a:stretch>
        </p:blipFill>
        <p:spPr>
          <a:xfrm>
            <a:off x="1115925" y="6081884"/>
            <a:ext cx="9350550" cy="739204"/>
          </a:xfrm>
          <a:prstGeom prst="rect">
            <a:avLst/>
          </a:prstGeom>
        </p:spPr>
      </p:pic>
      <p:pic>
        <p:nvPicPr>
          <p:cNvPr id="26" name="Picture 25">
            <a:extLst>
              <a:ext uri="{FF2B5EF4-FFF2-40B4-BE49-F238E27FC236}">
                <a16:creationId xmlns:a16="http://schemas.microsoft.com/office/drawing/2014/main" id="{27D4DADC-EF86-3D8B-ED3D-34AE79C28933}"/>
              </a:ext>
            </a:extLst>
          </p:cNvPr>
          <p:cNvPicPr>
            <a:picLocks noChangeAspect="1"/>
          </p:cNvPicPr>
          <p:nvPr/>
        </p:nvPicPr>
        <p:blipFill>
          <a:blip r:embed="rId4"/>
          <a:stretch>
            <a:fillRect/>
          </a:stretch>
        </p:blipFill>
        <p:spPr>
          <a:xfrm>
            <a:off x="149079" y="1470905"/>
            <a:ext cx="8927348" cy="4561102"/>
          </a:xfrm>
          <a:prstGeom prst="rect">
            <a:avLst/>
          </a:prstGeom>
        </p:spPr>
      </p:pic>
    </p:spTree>
    <p:extLst>
      <p:ext uri="{BB962C8B-B14F-4D97-AF65-F5344CB8AC3E}">
        <p14:creationId xmlns:p14="http://schemas.microsoft.com/office/powerpoint/2010/main" val="3599320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D3DB6-1992-701E-FF38-1DC3C89FA37F}"/>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3600" dirty="0">
                <a:latin typeface="Lato Extended"/>
              </a:rPr>
              <a:t>Percentage of Population who uses Cab Services in Top 10 Cities </a:t>
            </a:r>
          </a:p>
        </p:txBody>
      </p:sp>
      <p:sp>
        <p:nvSpPr>
          <p:cNvPr id="26"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3BAFF1B-9889-BC54-03C0-005F0984F286}"/>
              </a:ext>
            </a:extLst>
          </p:cNvPr>
          <p:cNvPicPr>
            <a:picLocks noChangeAspect="1"/>
          </p:cNvPicPr>
          <p:nvPr/>
        </p:nvPicPr>
        <p:blipFill>
          <a:blip r:embed="rId2"/>
          <a:stretch>
            <a:fillRect/>
          </a:stretch>
        </p:blipFill>
        <p:spPr>
          <a:xfrm>
            <a:off x="9073393" y="1546845"/>
            <a:ext cx="2623307" cy="4300503"/>
          </a:xfrm>
          <a:prstGeom prst="rect">
            <a:avLst/>
          </a:prstGeom>
        </p:spPr>
      </p:pic>
      <p:pic>
        <p:nvPicPr>
          <p:cNvPr id="14" name="Picture 13">
            <a:extLst>
              <a:ext uri="{FF2B5EF4-FFF2-40B4-BE49-F238E27FC236}">
                <a16:creationId xmlns:a16="http://schemas.microsoft.com/office/drawing/2014/main" id="{13C51D90-D464-6D69-DCA6-14DF3B2EE9BF}"/>
              </a:ext>
            </a:extLst>
          </p:cNvPr>
          <p:cNvPicPr>
            <a:picLocks noChangeAspect="1"/>
          </p:cNvPicPr>
          <p:nvPr/>
        </p:nvPicPr>
        <p:blipFill>
          <a:blip r:embed="rId3"/>
          <a:stretch>
            <a:fillRect/>
          </a:stretch>
        </p:blipFill>
        <p:spPr>
          <a:xfrm>
            <a:off x="1456529" y="6041182"/>
            <a:ext cx="9274344" cy="739204"/>
          </a:xfrm>
          <a:prstGeom prst="rect">
            <a:avLst/>
          </a:prstGeom>
        </p:spPr>
      </p:pic>
      <p:pic>
        <p:nvPicPr>
          <p:cNvPr id="16" name="Picture 15">
            <a:extLst>
              <a:ext uri="{FF2B5EF4-FFF2-40B4-BE49-F238E27FC236}">
                <a16:creationId xmlns:a16="http://schemas.microsoft.com/office/drawing/2014/main" id="{1B2C05A6-46EA-3F23-E452-0EFABB235136}"/>
              </a:ext>
            </a:extLst>
          </p:cNvPr>
          <p:cNvPicPr>
            <a:picLocks noChangeAspect="1"/>
          </p:cNvPicPr>
          <p:nvPr/>
        </p:nvPicPr>
        <p:blipFill>
          <a:blip r:embed="rId4"/>
          <a:stretch>
            <a:fillRect/>
          </a:stretch>
        </p:blipFill>
        <p:spPr>
          <a:xfrm>
            <a:off x="157472" y="1744301"/>
            <a:ext cx="8915921" cy="3824078"/>
          </a:xfrm>
          <a:prstGeom prst="rect">
            <a:avLst/>
          </a:prstGeom>
        </p:spPr>
      </p:pic>
    </p:spTree>
    <p:extLst>
      <p:ext uri="{BB962C8B-B14F-4D97-AF65-F5344CB8AC3E}">
        <p14:creationId xmlns:p14="http://schemas.microsoft.com/office/powerpoint/2010/main" val="3934806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D3DB6-1992-701E-FF38-1DC3C89FA37F}"/>
              </a:ext>
            </a:extLst>
          </p:cNvPr>
          <p:cNvSpPr>
            <a:spLocks noGrp="1"/>
          </p:cNvSpPr>
          <p:nvPr>
            <p:ph type="title"/>
          </p:nvPr>
        </p:nvSpPr>
        <p:spPr>
          <a:xfrm>
            <a:off x="788630" y="860965"/>
            <a:ext cx="10610144" cy="791050"/>
          </a:xfrm>
        </p:spPr>
        <p:txBody>
          <a:bodyPr vert="horz" lIns="91440" tIns="45720" rIns="91440" bIns="45720" rtlCol="0" anchor="ctr">
            <a:normAutofit/>
          </a:bodyPr>
          <a:lstStyle/>
          <a:p>
            <a:pPr algn="ctr"/>
            <a:r>
              <a:rPr lang="en-US" sz="3600" kern="1200" dirty="0">
                <a:solidFill>
                  <a:schemeClr val="tx1"/>
                </a:solidFill>
                <a:latin typeface="Lato Extended"/>
              </a:rPr>
              <a:t>Customers Monthly Income</a:t>
            </a: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562131-6D32-3F13-FC66-3E2E95192224}"/>
              </a:ext>
            </a:extLst>
          </p:cNvPr>
          <p:cNvPicPr>
            <a:picLocks noChangeAspect="1"/>
          </p:cNvPicPr>
          <p:nvPr/>
        </p:nvPicPr>
        <p:blipFill>
          <a:blip r:embed="rId2"/>
          <a:stretch>
            <a:fillRect/>
          </a:stretch>
        </p:blipFill>
        <p:spPr>
          <a:xfrm>
            <a:off x="3807702" y="5815869"/>
            <a:ext cx="4431423" cy="684931"/>
          </a:xfrm>
          <a:prstGeom prst="rect">
            <a:avLst/>
          </a:prstGeom>
        </p:spPr>
      </p:pic>
      <p:pic>
        <p:nvPicPr>
          <p:cNvPr id="16" name="Picture 15">
            <a:extLst>
              <a:ext uri="{FF2B5EF4-FFF2-40B4-BE49-F238E27FC236}">
                <a16:creationId xmlns:a16="http://schemas.microsoft.com/office/drawing/2014/main" id="{4A906357-0632-11F5-B14C-B4236CAB5698}"/>
              </a:ext>
            </a:extLst>
          </p:cNvPr>
          <p:cNvPicPr>
            <a:picLocks noChangeAspect="1"/>
          </p:cNvPicPr>
          <p:nvPr/>
        </p:nvPicPr>
        <p:blipFill>
          <a:blip r:embed="rId3"/>
          <a:stretch>
            <a:fillRect/>
          </a:stretch>
        </p:blipFill>
        <p:spPr>
          <a:xfrm>
            <a:off x="1231720" y="1566194"/>
            <a:ext cx="9541055" cy="4351797"/>
          </a:xfrm>
          <a:prstGeom prst="rect">
            <a:avLst/>
          </a:prstGeom>
        </p:spPr>
      </p:pic>
    </p:spTree>
    <p:extLst>
      <p:ext uri="{BB962C8B-B14F-4D97-AF65-F5344CB8AC3E}">
        <p14:creationId xmlns:p14="http://schemas.microsoft.com/office/powerpoint/2010/main" val="1828123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D3DB6-1992-701E-FF38-1DC3C89FA37F}"/>
              </a:ext>
            </a:extLst>
          </p:cNvPr>
          <p:cNvSpPr>
            <a:spLocks noGrp="1"/>
          </p:cNvSpPr>
          <p:nvPr>
            <p:ph type="title"/>
          </p:nvPr>
        </p:nvSpPr>
        <p:spPr>
          <a:xfrm>
            <a:off x="677403" y="250583"/>
            <a:ext cx="10834146" cy="739204"/>
          </a:xfrm>
        </p:spPr>
        <p:txBody>
          <a:bodyPr vert="horz" lIns="91440" tIns="45720" rIns="91440" bIns="45720" rtlCol="0" anchor="ctr">
            <a:normAutofit/>
          </a:bodyPr>
          <a:lstStyle/>
          <a:p>
            <a:pPr algn="ctr"/>
            <a:r>
              <a:rPr lang="en-US" sz="3600" dirty="0">
                <a:latin typeface="Lato Extended"/>
              </a:rPr>
              <a:t>Correlation</a:t>
            </a:r>
            <a:r>
              <a:rPr lang="en-US" sz="4000" dirty="0">
                <a:latin typeface="Lato Extended"/>
              </a:rPr>
              <a:t> Matrix</a:t>
            </a:r>
          </a:p>
        </p:txBody>
      </p:sp>
      <p:sp>
        <p:nvSpPr>
          <p:cNvPr id="26"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13038BD0-FF27-F5A7-6409-E8A6BED78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201" y="982588"/>
            <a:ext cx="7041274" cy="48928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FDDD46E-563C-E302-B155-3A83B580E58C}"/>
              </a:ext>
            </a:extLst>
          </p:cNvPr>
          <p:cNvPicPr>
            <a:picLocks noChangeAspect="1"/>
          </p:cNvPicPr>
          <p:nvPr/>
        </p:nvPicPr>
        <p:blipFill>
          <a:blip r:embed="rId3"/>
          <a:stretch>
            <a:fillRect/>
          </a:stretch>
        </p:blipFill>
        <p:spPr>
          <a:xfrm>
            <a:off x="2547154" y="5875411"/>
            <a:ext cx="7609759" cy="884564"/>
          </a:xfrm>
          <a:prstGeom prst="rect">
            <a:avLst/>
          </a:prstGeom>
        </p:spPr>
      </p:pic>
    </p:spTree>
    <p:extLst>
      <p:ext uri="{BB962C8B-B14F-4D97-AF65-F5344CB8AC3E}">
        <p14:creationId xmlns:p14="http://schemas.microsoft.com/office/powerpoint/2010/main" val="1338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46406" y="562430"/>
            <a:ext cx="6858002" cy="5733142"/>
          </a:xfrm>
          <a:solidFill>
            <a:srgbClr val="3B3B3B"/>
          </a:solidFill>
        </p:spPr>
        <p:txBody>
          <a:bodyPr vert="vert270" anchor="t" anchorCtr="0"/>
          <a:lstStyle/>
          <a:p>
            <a:pPr algn="just"/>
            <a:br>
              <a:rPr lang="en-US" sz="6000" b="1" dirty="0">
                <a:solidFill>
                  <a:srgbClr val="FF6600"/>
                </a:solidFill>
              </a:rPr>
            </a:br>
            <a:br>
              <a:rPr lang="en-US" sz="6000" b="1" dirty="0">
                <a:solidFill>
                  <a:srgbClr val="FF6600"/>
                </a:solidFill>
              </a:rPr>
            </a:br>
            <a:r>
              <a:rPr lang="en-US" sz="6000" b="1" dirty="0">
                <a:solidFill>
                  <a:srgbClr val="FF6600"/>
                </a:solidFill>
              </a:rPr>
              <a:t>	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393092" y="410549"/>
            <a:ext cx="6858004" cy="6036906"/>
          </a:xfrm>
        </p:spPr>
        <p:txBody>
          <a:bodyPr vert="vert270">
            <a:normAutofit/>
          </a:bodyPr>
          <a:lstStyle/>
          <a:p>
            <a:endParaRPr lang="en-US" dirty="0">
              <a:solidFill>
                <a:srgbClr val="FF6600"/>
              </a:solidFill>
            </a:endParaRPr>
          </a:p>
          <a:p>
            <a:pPr algn="just"/>
            <a:r>
              <a:rPr lang="en-US" dirty="0">
                <a:solidFill>
                  <a:srgbClr val="FF6600"/>
                </a:solidFill>
              </a:rPr>
              <a:t>   </a:t>
            </a:r>
          </a:p>
          <a:p>
            <a:pPr marL="457200" indent="-457200" algn="just">
              <a:buFont typeface="Wingdings" panose="05000000000000000000" pitchFamily="2" charset="2"/>
              <a:buChar char="Ø"/>
            </a:pPr>
            <a:r>
              <a:rPr lang="en-US" sz="1600" dirty="0">
                <a:solidFill>
                  <a:srgbClr val="FF6600"/>
                </a:solidFill>
              </a:rPr>
              <a:t>  </a:t>
            </a:r>
            <a:r>
              <a:rPr lang="en-US" sz="1600" b="1" i="0" dirty="0">
                <a:solidFill>
                  <a:schemeClr val="accent2"/>
                </a:solidFill>
                <a:effectLst/>
                <a:latin typeface="Lato Extended"/>
              </a:rPr>
              <a:t>INTRO: </a:t>
            </a:r>
            <a:r>
              <a:rPr lang="en-US" sz="1600" b="0" i="0" dirty="0">
                <a:solidFill>
                  <a:srgbClr val="2D3B45"/>
                </a:solidFill>
                <a:effectLst/>
                <a:latin typeface="Lato Extended"/>
              </a:rPr>
              <a:t>XYZ is a private firm in the US. Due to remarkable growth in the Cab Industry in the last few years and multiple key players in the market, it is planning to invest in it. </a:t>
            </a:r>
          </a:p>
          <a:p>
            <a:pPr lvl="1" algn="just"/>
            <a:r>
              <a:rPr lang="en-US" sz="1600" b="0" i="0" dirty="0">
                <a:solidFill>
                  <a:srgbClr val="2D3B45"/>
                </a:solidFill>
                <a:effectLst/>
                <a:latin typeface="Lato Extended"/>
              </a:rPr>
              <a:t>As per their Go-to-Market(G2M) strategy, they want to understand the market before making a final decision.</a:t>
            </a:r>
          </a:p>
          <a:p>
            <a:pPr lvl="1" algn="just"/>
            <a:endParaRPr lang="en-US" sz="1600" b="0" i="0" dirty="0">
              <a:solidFill>
                <a:srgbClr val="2D3B45"/>
              </a:solidFill>
              <a:effectLst/>
              <a:latin typeface="Lato Extended"/>
            </a:endParaRPr>
          </a:p>
          <a:p>
            <a:pPr marL="457200" indent="-457200" algn="just">
              <a:buFont typeface="Wingdings" panose="05000000000000000000" pitchFamily="2" charset="2"/>
              <a:buChar char="Ø"/>
            </a:pPr>
            <a:r>
              <a:rPr lang="en-US" sz="1600" dirty="0">
                <a:solidFill>
                  <a:srgbClr val="FF6600"/>
                </a:solidFill>
              </a:rPr>
              <a:t> </a:t>
            </a:r>
            <a:r>
              <a:rPr lang="en-US" sz="1600" b="1" i="0" dirty="0">
                <a:solidFill>
                  <a:schemeClr val="accent2"/>
                </a:solidFill>
                <a:effectLst/>
                <a:latin typeface="Lato Extended"/>
              </a:rPr>
              <a:t>OBJECTIVE: </a:t>
            </a:r>
            <a:r>
              <a:rPr lang="en-US" sz="1600" dirty="0">
                <a:solidFill>
                  <a:srgbClr val="2D3B45"/>
                </a:solidFill>
                <a:latin typeface="Lato Extended"/>
              </a:rPr>
              <a:t>Provide actionable insights to help XYZ firm identify the right company for making investments.</a:t>
            </a:r>
            <a:endParaRPr lang="en-US" sz="1400" b="0" i="0" dirty="0">
              <a:solidFill>
                <a:srgbClr val="2D3B45"/>
              </a:solidFill>
              <a:effectLst/>
              <a:latin typeface="Lato Extended"/>
            </a:endParaRPr>
          </a:p>
          <a:p>
            <a:pPr algn="just"/>
            <a:endParaRPr lang="en-US" sz="1400" b="0" i="0" dirty="0">
              <a:solidFill>
                <a:srgbClr val="2D3B45"/>
              </a:solidFill>
              <a:effectLst/>
              <a:latin typeface="Lato Extended"/>
            </a:endParaRPr>
          </a:p>
          <a:p>
            <a:pPr algn="just"/>
            <a:endParaRPr lang="en-US" sz="1400" b="0" i="0" dirty="0">
              <a:solidFill>
                <a:srgbClr val="2D3B45"/>
              </a:solidFill>
              <a:effectLst/>
              <a:latin typeface="Lato Extended"/>
            </a:endParaRPr>
          </a:p>
          <a:p>
            <a:pPr algn="just"/>
            <a:endParaRPr lang="en-US" sz="1400" b="0" i="0" dirty="0">
              <a:solidFill>
                <a:srgbClr val="2D3B45"/>
              </a:solidFill>
              <a:effectLst/>
              <a:latin typeface="Lato Extended"/>
            </a:endParaRPr>
          </a:p>
          <a:p>
            <a:pPr algn="just"/>
            <a:endParaRPr lang="en-US" sz="1800" dirty="0">
              <a:solidFill>
                <a:srgbClr val="FF6600"/>
              </a:solidFill>
            </a:endParaRP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3C490A9B-34E8-B2CD-BFDB-56008B21A721}"/>
              </a:ext>
            </a:extLst>
          </p:cNvPr>
          <p:cNvPicPr>
            <a:picLocks noChangeAspect="1"/>
          </p:cNvPicPr>
          <p:nvPr/>
        </p:nvPicPr>
        <p:blipFill>
          <a:blip r:embed="rId3"/>
          <a:stretch>
            <a:fillRect/>
          </a:stretch>
        </p:blipFill>
        <p:spPr>
          <a:xfrm>
            <a:off x="7939922" y="3822367"/>
            <a:ext cx="2712955" cy="1676545"/>
          </a:xfrm>
          <a:prstGeom prst="rect">
            <a:avLst/>
          </a:prstGeom>
        </p:spPr>
      </p:pic>
    </p:spTree>
    <p:extLst>
      <p:ext uri="{BB962C8B-B14F-4D97-AF65-F5344CB8AC3E}">
        <p14:creationId xmlns:p14="http://schemas.microsoft.com/office/powerpoint/2010/main" val="2109926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2555631" y="1441938"/>
            <a:ext cx="7080738" cy="3974124"/>
          </a:xfrm>
        </p:spPr>
        <p:txBody>
          <a:bodyPr vert="horz" lIns="91440" tIns="45720" rIns="91440" bIns="45720" rtlCol="0" anchor="ctr" anchorCtr="0">
            <a:normAutofit/>
          </a:bodyPr>
          <a:lstStyle/>
          <a:p>
            <a:r>
              <a:rPr lang="en-US" sz="5400" b="1">
                <a:solidFill>
                  <a:schemeClr val="bg1">
                    <a:lumMod val="95000"/>
                    <a:lumOff val="5000"/>
                  </a:schemeClr>
                </a:solidFill>
              </a:rPr>
              <a:t>Hypothesis Conclusion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582888645"/>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134324-E8FD-32C6-26B0-239B4AE7A4A5}"/>
              </a:ext>
            </a:extLst>
          </p:cNvPr>
          <p:cNvSpPr>
            <a:spLocks noGrp="1"/>
          </p:cNvSpPr>
          <p:nvPr>
            <p:ph type="title"/>
          </p:nvPr>
        </p:nvSpPr>
        <p:spPr>
          <a:xfrm>
            <a:off x="677403" y="250583"/>
            <a:ext cx="10834146" cy="739204"/>
          </a:xfrm>
        </p:spPr>
        <p:txBody>
          <a:bodyPr vert="horz" lIns="91440" tIns="45720" rIns="91440" bIns="45720" rtlCol="0" anchor="ctr">
            <a:normAutofit/>
          </a:bodyPr>
          <a:lstStyle/>
          <a:p>
            <a:pPr algn="ctr"/>
            <a:r>
              <a:rPr lang="en-US" sz="3600" dirty="0">
                <a:latin typeface="Lato Extended"/>
              </a:rPr>
              <a:t>Hypothesis Conclusion</a:t>
            </a:r>
            <a:endParaRPr lang="en-US" sz="4000" dirty="0">
              <a:latin typeface="Lato Extended"/>
            </a:endParaRPr>
          </a:p>
        </p:txBody>
      </p:sp>
      <p:pic>
        <p:nvPicPr>
          <p:cNvPr id="8" name="Picture 7">
            <a:extLst>
              <a:ext uri="{FF2B5EF4-FFF2-40B4-BE49-F238E27FC236}">
                <a16:creationId xmlns:a16="http://schemas.microsoft.com/office/drawing/2014/main" id="{2EB5DBD6-9A0E-F8FC-2837-2A6A50FD97BB}"/>
              </a:ext>
            </a:extLst>
          </p:cNvPr>
          <p:cNvPicPr>
            <a:picLocks noChangeAspect="1"/>
          </p:cNvPicPr>
          <p:nvPr/>
        </p:nvPicPr>
        <p:blipFill>
          <a:blip r:embed="rId2"/>
          <a:stretch>
            <a:fillRect/>
          </a:stretch>
        </p:blipFill>
        <p:spPr>
          <a:xfrm>
            <a:off x="1285839" y="1087528"/>
            <a:ext cx="9617273" cy="5235394"/>
          </a:xfrm>
          <a:prstGeom prst="rect">
            <a:avLst/>
          </a:prstGeom>
        </p:spPr>
      </p:pic>
    </p:spTree>
    <p:extLst>
      <p:ext uri="{BB962C8B-B14F-4D97-AF65-F5344CB8AC3E}">
        <p14:creationId xmlns:p14="http://schemas.microsoft.com/office/powerpoint/2010/main" val="1545181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134324-E8FD-32C6-26B0-239B4AE7A4A5}"/>
              </a:ext>
            </a:extLst>
          </p:cNvPr>
          <p:cNvSpPr>
            <a:spLocks noGrp="1"/>
          </p:cNvSpPr>
          <p:nvPr>
            <p:ph type="title"/>
          </p:nvPr>
        </p:nvSpPr>
        <p:spPr>
          <a:xfrm>
            <a:off x="677403" y="136283"/>
            <a:ext cx="10834146" cy="739204"/>
          </a:xfrm>
        </p:spPr>
        <p:txBody>
          <a:bodyPr vert="horz" lIns="91440" tIns="45720" rIns="91440" bIns="45720" rtlCol="0" anchor="ctr">
            <a:normAutofit/>
          </a:bodyPr>
          <a:lstStyle/>
          <a:p>
            <a:pPr algn="ctr"/>
            <a:r>
              <a:rPr lang="en-US" sz="3600" dirty="0">
                <a:latin typeface="Lato Extended"/>
              </a:rPr>
              <a:t>Hypothesis Conclusion</a:t>
            </a:r>
            <a:endParaRPr lang="en-US" sz="4000" dirty="0">
              <a:latin typeface="Lato Extended"/>
            </a:endParaRPr>
          </a:p>
        </p:txBody>
      </p:sp>
      <p:pic>
        <p:nvPicPr>
          <p:cNvPr id="3" name="Picture 2">
            <a:extLst>
              <a:ext uri="{FF2B5EF4-FFF2-40B4-BE49-F238E27FC236}">
                <a16:creationId xmlns:a16="http://schemas.microsoft.com/office/drawing/2014/main" id="{D4B8E508-7236-6996-FD5C-4D5DBB692D7E}"/>
              </a:ext>
            </a:extLst>
          </p:cNvPr>
          <p:cNvPicPr>
            <a:picLocks noChangeAspect="1"/>
          </p:cNvPicPr>
          <p:nvPr/>
        </p:nvPicPr>
        <p:blipFill>
          <a:blip r:embed="rId2"/>
          <a:stretch>
            <a:fillRect/>
          </a:stretch>
        </p:blipFill>
        <p:spPr>
          <a:xfrm>
            <a:off x="1327753" y="1045427"/>
            <a:ext cx="9533446" cy="3368332"/>
          </a:xfrm>
          <a:prstGeom prst="rect">
            <a:avLst/>
          </a:prstGeom>
        </p:spPr>
      </p:pic>
    </p:spTree>
    <p:extLst>
      <p:ext uri="{BB962C8B-B14F-4D97-AF65-F5344CB8AC3E}">
        <p14:creationId xmlns:p14="http://schemas.microsoft.com/office/powerpoint/2010/main" val="275524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2555631" y="1441938"/>
            <a:ext cx="7080738" cy="3974124"/>
          </a:xfrm>
        </p:spPr>
        <p:txBody>
          <a:bodyPr vert="horz" lIns="91440" tIns="45720" rIns="91440" bIns="45720" rtlCol="0" anchor="ctr" anchorCtr="0">
            <a:normAutofit/>
          </a:bodyPr>
          <a:lstStyle/>
          <a:p>
            <a:r>
              <a:rPr lang="en-US" sz="5400" b="1">
                <a:solidFill>
                  <a:schemeClr val="bg1">
                    <a:lumMod val="95000"/>
                    <a:lumOff val="5000"/>
                  </a:schemeClr>
                </a:solidFill>
              </a:rPr>
              <a:t>Conclusion &amp; Recommendations</a:t>
            </a:r>
          </a:p>
        </p:txBody>
      </p:sp>
      <p:pic>
        <p:nvPicPr>
          <p:cNvPr id="4" name="Picture 3" descr="Graphical user interface, website&#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91127457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4CF3463-755E-C0E9-20F8-4E3D19A2FBFD}"/>
              </a:ext>
            </a:extLst>
          </p:cNvPr>
          <p:cNvSpPr txBox="1"/>
          <p:nvPr/>
        </p:nvSpPr>
        <p:spPr>
          <a:xfrm>
            <a:off x="572493" y="238539"/>
            <a:ext cx="11018520"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a:latin typeface="+mj-lt"/>
                <a:ea typeface="+mj-ea"/>
                <a:cs typeface="+mj-cs"/>
              </a:rPr>
              <a:t>Conclusion &amp; Recommendations</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C469392-77F9-E13B-9252-630BF10CC17B}"/>
              </a:ext>
            </a:extLst>
          </p:cNvPr>
          <p:cNvSpPr txBox="1"/>
          <p:nvPr/>
        </p:nvSpPr>
        <p:spPr>
          <a:xfrm>
            <a:off x="572493" y="2071316"/>
            <a:ext cx="6713552" cy="4119172"/>
          </a:xfrm>
          <a:prstGeom prst="rect">
            <a:avLst/>
          </a:prstGeom>
        </p:spPr>
        <p:txBody>
          <a:bodyPr vert="horz" lIns="91440" tIns="45720" rIns="91440" bIns="45720" rtlCol="0" anchor="t">
            <a:normAutofit/>
          </a:bodyPr>
          <a:lstStyle/>
          <a:p>
            <a:pPr>
              <a:lnSpc>
                <a:spcPct val="90000"/>
              </a:lnSpc>
              <a:spcAft>
                <a:spcPts val="600"/>
              </a:spcAft>
            </a:pPr>
            <a:r>
              <a:rPr lang="en-US" b="0" i="0" dirty="0">
                <a:effectLst/>
                <a:latin typeface="Lato Extended"/>
              </a:rPr>
              <a:t>This report contains the Exploratory Data Analysis (EDA) of two cab companies in the US: Pink Cab and Yellow Cab. To create data visualizations for insight, all the datasets were merged and underwent a cleansing process. Throughout the analysis, we looked at various factors that touch both companies such as age, gender, profit, users, etc. In sum, it is fair to conclude Yellow Cab is the more profitable company. With the exception of NASHVILLE TN, SACRAMENTO CA, and PITTSBURGH PA, Yellow Cab is used more in all the other cities. Accounting for 57.3 % of Cab utilization in the United States, and having a significantly higher profit margin, I recommend Yellow Cab.</a:t>
            </a:r>
            <a:endParaRPr lang="en-US" dirty="0">
              <a:latin typeface="Lato Extended"/>
            </a:endParaRPr>
          </a:p>
        </p:txBody>
      </p:sp>
      <p:pic>
        <p:nvPicPr>
          <p:cNvPr id="9" name="Picture 8">
            <a:extLst>
              <a:ext uri="{FF2B5EF4-FFF2-40B4-BE49-F238E27FC236}">
                <a16:creationId xmlns:a16="http://schemas.microsoft.com/office/drawing/2014/main" id="{0B290DE9-A0C4-971F-E596-8D1188E5FC43}"/>
              </a:ext>
            </a:extLst>
          </p:cNvPr>
          <p:cNvPicPr>
            <a:picLocks noChangeAspect="1"/>
          </p:cNvPicPr>
          <p:nvPr/>
        </p:nvPicPr>
        <p:blipFill rotWithShape="1">
          <a:blip r:embed="rId2"/>
          <a:srcRect l="985" r="4731" b="-3"/>
          <a:stretch/>
        </p:blipFill>
        <p:spPr>
          <a:xfrm>
            <a:off x="7675658" y="2093976"/>
            <a:ext cx="3941064" cy="4096512"/>
          </a:xfrm>
          <a:prstGeom prst="rect">
            <a:avLst/>
          </a:prstGeom>
        </p:spPr>
      </p:pic>
    </p:spTree>
    <p:extLst>
      <p:ext uri="{BB962C8B-B14F-4D97-AF65-F5344CB8AC3E}">
        <p14:creationId xmlns:p14="http://schemas.microsoft.com/office/powerpoint/2010/main" val="1201158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788438" y="788437"/>
            <a:ext cx="6858002" cy="5281128"/>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349549" y="146182"/>
            <a:ext cx="6858004" cy="6565641"/>
          </a:xfrm>
        </p:spPr>
        <p:txBody>
          <a:bodyPr vert="vert270">
            <a:normAutofit/>
          </a:bodyPr>
          <a:lstStyle/>
          <a:p>
            <a:endParaRPr lang="en-US" dirty="0">
              <a:solidFill>
                <a:srgbClr val="FF6600"/>
              </a:solidFill>
            </a:endParaRPr>
          </a:p>
          <a:p>
            <a:pPr algn="just"/>
            <a:r>
              <a:rPr lang="en-US" dirty="0">
                <a:solidFill>
                  <a:srgbClr val="FF6600"/>
                </a:solidFill>
              </a:rPr>
              <a:t>   </a:t>
            </a:r>
            <a:endParaRPr lang="en-US" dirty="0"/>
          </a:p>
          <a:p>
            <a:pPr algn="just"/>
            <a:r>
              <a:rPr lang="en-US" sz="2800" dirty="0">
                <a:latin typeface="Lato Extended"/>
              </a:rPr>
              <a:t>         </a:t>
            </a:r>
          </a:p>
          <a:p>
            <a:pPr marL="457200" indent="-457200" algn="just">
              <a:buFont typeface="Wingdings" panose="05000000000000000000" pitchFamily="2" charset="2"/>
              <a:buChar char="v"/>
            </a:pPr>
            <a:r>
              <a:rPr lang="en-US" sz="2800" dirty="0">
                <a:latin typeface="Lato Extended"/>
              </a:rPr>
              <a:t>         Data Exploration</a:t>
            </a:r>
          </a:p>
          <a:p>
            <a:pPr marL="457200" indent="-457200" algn="just">
              <a:buFont typeface="Wingdings" panose="05000000000000000000" pitchFamily="2" charset="2"/>
              <a:buChar char="v"/>
            </a:pPr>
            <a:r>
              <a:rPr lang="en-US" sz="2800" dirty="0">
                <a:latin typeface="Lato Extended"/>
              </a:rPr>
              <a:t>         Hypothesis</a:t>
            </a:r>
          </a:p>
          <a:p>
            <a:pPr marL="457200" indent="-457200" algn="just">
              <a:buFont typeface="Wingdings" panose="05000000000000000000" pitchFamily="2" charset="2"/>
              <a:buChar char="v"/>
            </a:pPr>
            <a:r>
              <a:rPr lang="en-US" sz="2800" dirty="0">
                <a:latin typeface="Lato Extended"/>
              </a:rPr>
              <a:t>         Exploratory Data Analysis</a:t>
            </a:r>
          </a:p>
          <a:p>
            <a:pPr marL="457200" indent="-457200" algn="just">
              <a:buFont typeface="Wingdings" panose="05000000000000000000" pitchFamily="2" charset="2"/>
              <a:buChar char="v"/>
            </a:pPr>
            <a:r>
              <a:rPr lang="en-US" sz="2800" dirty="0">
                <a:latin typeface="Lato Extended"/>
              </a:rPr>
              <a:t>         Hypothesis Conclusion</a:t>
            </a:r>
          </a:p>
          <a:p>
            <a:pPr marL="457200" indent="-457200" algn="just">
              <a:buFont typeface="Wingdings" panose="05000000000000000000" pitchFamily="2" charset="2"/>
              <a:buChar char="v"/>
            </a:pPr>
            <a:r>
              <a:rPr lang="en-US" sz="2800" dirty="0">
                <a:latin typeface="Lato Extended"/>
              </a:rPr>
              <a:t>         Conclusion &amp;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8" name="Freeform: Shape 9">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1">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2555631" y="1441938"/>
            <a:ext cx="7080738" cy="3974124"/>
          </a:xfrm>
        </p:spPr>
        <p:txBody>
          <a:bodyPr vert="horz" lIns="91440" tIns="45720" rIns="91440" bIns="45720" rtlCol="0" anchor="ctr" anchorCtr="0">
            <a:normAutofit/>
          </a:bodyPr>
          <a:lstStyle/>
          <a:p>
            <a:r>
              <a:rPr lang="en-US" sz="5400" b="1" dirty="0">
                <a:solidFill>
                  <a:schemeClr val="bg1">
                    <a:lumMod val="95000"/>
                    <a:lumOff val="5000"/>
                  </a:schemeClr>
                </a:solidFill>
              </a:rPr>
              <a:t>Datasets Exploration</a:t>
            </a:r>
          </a:p>
        </p:txBody>
      </p:sp>
      <p:pic>
        <p:nvPicPr>
          <p:cNvPr id="4" name="Picture 3" descr="Graphical user interface, website&#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10401574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466722" y="586855"/>
            <a:ext cx="3201366" cy="3387497"/>
          </a:xfrm>
        </p:spPr>
        <p:txBody>
          <a:bodyPr vert="horz" lIns="91440" tIns="45720" rIns="91440" bIns="45720" rtlCol="0" anchor="b" anchorCtr="0">
            <a:normAutofit/>
          </a:bodyPr>
          <a:lstStyle/>
          <a:p>
            <a:pPr algn="r"/>
            <a:br>
              <a:rPr lang="en-US" sz="3700" b="1" kern="1200" dirty="0">
                <a:solidFill>
                  <a:srgbClr val="FFFFFF"/>
                </a:solidFill>
                <a:latin typeface="+mj-lt"/>
                <a:ea typeface="+mj-ea"/>
                <a:cs typeface="+mj-cs"/>
              </a:rPr>
            </a:br>
            <a:br>
              <a:rPr lang="en-US" sz="3700" b="1" kern="1200" dirty="0">
                <a:solidFill>
                  <a:srgbClr val="FFFFFF"/>
                </a:solidFill>
                <a:latin typeface="+mj-lt"/>
                <a:ea typeface="+mj-ea"/>
                <a:cs typeface="+mj-cs"/>
              </a:rPr>
            </a:br>
            <a:r>
              <a:rPr lang="en-US" sz="3700" b="1" kern="1200" dirty="0">
                <a:solidFill>
                  <a:srgbClr val="FFFFFF"/>
                </a:solidFill>
                <a:latin typeface="+mj-lt"/>
                <a:ea typeface="+mj-ea"/>
                <a:cs typeface="+mj-cs"/>
              </a:rPr>
              <a:t>	Datasets 	Exploration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indent="-228600" algn="l">
              <a:buFont typeface="Arial" panose="020B0604020202020204" pitchFamily="34" charset="0"/>
              <a:buChar char="•"/>
            </a:pPr>
            <a:endParaRPr lang="en-US" sz="1700" dirty="0"/>
          </a:p>
          <a:p>
            <a:pPr algn="l"/>
            <a:r>
              <a:rPr lang="en-US" sz="1600" b="1" dirty="0">
                <a:latin typeface="Lato Extended"/>
              </a:rPr>
              <a:t>   Below are the list of datasets which are provided for the analysis:</a:t>
            </a:r>
          </a:p>
          <a:p>
            <a:pPr indent="-228600" algn="l">
              <a:buFont typeface="Arial" panose="020B0604020202020204" pitchFamily="34" charset="0"/>
              <a:buChar char="•"/>
            </a:pPr>
            <a:endParaRPr lang="en-US" sz="1600" b="1" dirty="0">
              <a:latin typeface="Lato Extended"/>
            </a:endParaRPr>
          </a:p>
          <a:p>
            <a:pPr marL="514350" indent="-285750" algn="l">
              <a:buFont typeface="Wingdings" panose="05000000000000000000" pitchFamily="2" charset="2"/>
              <a:buChar char="Ø"/>
            </a:pPr>
            <a:r>
              <a:rPr lang="en-US" sz="1600" dirty="0">
                <a:latin typeface="Lato Extended"/>
              </a:rPr>
              <a:t>Cab_Data.csv – this file includes details of transaction for 2 cab companies</a:t>
            </a:r>
          </a:p>
          <a:p>
            <a:pPr marL="514350" indent="-285750" algn="l">
              <a:buFont typeface="Wingdings" panose="05000000000000000000" pitchFamily="2" charset="2"/>
              <a:buChar char="Ø"/>
            </a:pPr>
            <a:r>
              <a:rPr lang="en-US" sz="1600" dirty="0">
                <a:latin typeface="Lato Extended"/>
              </a:rPr>
              <a:t>Customer_ID.csv – this is a mapping table that contains a unique identifier which links the customer’s demographic details</a:t>
            </a:r>
          </a:p>
          <a:p>
            <a:pPr marL="514350" indent="-285750" algn="l">
              <a:buFont typeface="Wingdings" panose="05000000000000000000" pitchFamily="2" charset="2"/>
              <a:buChar char="Ø"/>
            </a:pPr>
            <a:r>
              <a:rPr lang="en-US" sz="1600" dirty="0">
                <a:latin typeface="Lato Extended"/>
              </a:rPr>
              <a:t>Transaction_ID.csv – this is a mapping table that contains transaction to customer mapping and payment mode</a:t>
            </a:r>
          </a:p>
          <a:p>
            <a:pPr marL="514350" indent="-285750" algn="l">
              <a:buFont typeface="Wingdings" panose="05000000000000000000" pitchFamily="2" charset="2"/>
              <a:buChar char="Ø"/>
            </a:pPr>
            <a:r>
              <a:rPr lang="en-US" sz="1600" dirty="0">
                <a:latin typeface="Lato Extended"/>
              </a:rPr>
              <a:t>City.csv – this file contains list of US cities, their population and number of cab users.</a:t>
            </a:r>
            <a:endParaRPr lang="en-US" sz="1600" b="0" i="0" dirty="0">
              <a:effectLst/>
              <a:latin typeface="Lato Extended"/>
            </a:endParaRPr>
          </a:p>
          <a:p>
            <a:pPr indent="-228600" algn="l">
              <a:buFont typeface="Arial" panose="020B0604020202020204" pitchFamily="34" charset="0"/>
              <a:buChar char="•"/>
            </a:pPr>
            <a:endParaRPr lang="en-US" sz="1700" b="0" i="0" dirty="0">
              <a:effectLst/>
            </a:endParaRPr>
          </a:p>
          <a:p>
            <a:pPr indent="-228600" algn="l">
              <a:buFont typeface="Arial" panose="020B0604020202020204" pitchFamily="34" charset="0"/>
              <a:buChar char="•"/>
            </a:pPr>
            <a:endParaRPr lang="en-US" sz="1700" b="0" i="0" dirty="0">
              <a:effectLst/>
            </a:endParaRPr>
          </a:p>
          <a:p>
            <a:pPr indent="-228600" algn="l">
              <a:buFont typeface="Arial" panose="020B0604020202020204" pitchFamily="34" charset="0"/>
              <a:buChar char="•"/>
            </a:pPr>
            <a:endParaRPr lang="en-US" sz="1700" b="0" i="0" dirty="0">
              <a:effectLst/>
            </a:endParaRPr>
          </a:p>
          <a:p>
            <a:pPr indent="-228600" algn="l">
              <a:buFont typeface="Arial" panose="020B0604020202020204" pitchFamily="34" charset="0"/>
              <a:buChar char="•"/>
            </a:pPr>
            <a:endParaRPr lang="en-US" sz="1700" dirty="0"/>
          </a:p>
          <a:p>
            <a:pPr algn="l"/>
            <a:r>
              <a:rPr lang="en-US" sz="1700" dirty="0"/>
              <a:t>     		</a:t>
            </a: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8" name="Title 1">
            <a:extLst>
              <a:ext uri="{FF2B5EF4-FFF2-40B4-BE49-F238E27FC236}">
                <a16:creationId xmlns:a16="http://schemas.microsoft.com/office/drawing/2014/main" id="{C5C75EF8-B1C2-136C-D16D-27B577270FA2}"/>
              </a:ext>
            </a:extLst>
          </p:cNvPr>
          <p:cNvSpPr txBox="1">
            <a:spLocks/>
          </p:cNvSpPr>
          <p:nvPr/>
        </p:nvSpPr>
        <p:spPr>
          <a:xfrm rot="5400000">
            <a:off x="-1452076" y="1368100"/>
            <a:ext cx="6858002" cy="4121802"/>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br>
              <a:rPr lang="en-US" b="1" dirty="0">
                <a:solidFill>
                  <a:srgbClr val="FF6600"/>
                </a:solidFill>
              </a:rPr>
            </a:br>
            <a:br>
              <a:rPr lang="en-US" b="1" dirty="0">
                <a:solidFill>
                  <a:srgbClr val="FF6600"/>
                </a:solidFill>
              </a:rPr>
            </a:br>
            <a:endParaRPr lang="en-US" b="1" dirty="0">
              <a:solidFill>
                <a:srgbClr val="FF6600"/>
              </a:solidFill>
            </a:endParaRPr>
          </a:p>
          <a:p>
            <a:pPr algn="just"/>
            <a:r>
              <a:rPr lang="en-US" sz="3600" b="1" dirty="0">
                <a:solidFill>
                  <a:srgbClr val="FF6600"/>
                </a:solidFill>
              </a:rPr>
              <a:t>   Data Exploration</a:t>
            </a:r>
            <a:endParaRPr lang="en-US" b="1" dirty="0">
              <a:solidFill>
                <a:srgbClr val="FF6600"/>
              </a:solidFill>
            </a:endParaRPr>
          </a:p>
        </p:txBody>
      </p:sp>
    </p:spTree>
    <p:extLst>
      <p:ext uri="{BB962C8B-B14F-4D97-AF65-F5344CB8AC3E}">
        <p14:creationId xmlns:p14="http://schemas.microsoft.com/office/powerpoint/2010/main" val="342995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7526" y="-5531495"/>
            <a:ext cx="1212979" cy="12275978"/>
          </a:xfrm>
          <a:solidFill>
            <a:srgbClr val="3B3B3B"/>
          </a:solidFill>
        </p:spPr>
        <p:txBody>
          <a:bodyPr vert="vert270" anchor="t" anchorCtr="0">
            <a:normAutofit/>
          </a:bodyPr>
          <a:lstStyle/>
          <a:p>
            <a:pPr algn="just"/>
            <a:r>
              <a:rPr lang="en-US" b="1" dirty="0">
                <a:solidFill>
                  <a:srgbClr val="FF6600"/>
                </a:solidFill>
              </a:rPr>
              <a:t>			  Datasets Exploration</a:t>
            </a:r>
            <a:endParaRPr lang="en-US" sz="6000" b="1" dirty="0">
              <a:solidFill>
                <a:srgbClr val="FF6600"/>
              </a:solidFill>
            </a:endParaRPr>
          </a:p>
        </p:txBody>
      </p:sp>
      <p:pic>
        <p:nvPicPr>
          <p:cNvPr id="8" name="Picture 7">
            <a:extLst>
              <a:ext uri="{FF2B5EF4-FFF2-40B4-BE49-F238E27FC236}">
                <a16:creationId xmlns:a16="http://schemas.microsoft.com/office/drawing/2014/main" id="{6F3B3E00-7E6F-D4E1-9C03-349985A938F1}"/>
              </a:ext>
            </a:extLst>
          </p:cNvPr>
          <p:cNvPicPr>
            <a:picLocks noChangeAspect="1"/>
          </p:cNvPicPr>
          <p:nvPr/>
        </p:nvPicPr>
        <p:blipFill>
          <a:blip r:embed="rId2"/>
          <a:stretch>
            <a:fillRect/>
          </a:stretch>
        </p:blipFill>
        <p:spPr>
          <a:xfrm>
            <a:off x="1154283" y="2058428"/>
            <a:ext cx="9799463" cy="4671837"/>
          </a:xfrm>
          <a:prstGeom prst="rect">
            <a:avLst/>
          </a:prstGeom>
        </p:spPr>
      </p:pic>
      <p:sp>
        <p:nvSpPr>
          <p:cNvPr id="9" name="TextBox 8">
            <a:extLst>
              <a:ext uri="{FF2B5EF4-FFF2-40B4-BE49-F238E27FC236}">
                <a16:creationId xmlns:a16="http://schemas.microsoft.com/office/drawing/2014/main" id="{A601F8EA-F0D4-9DE0-0129-A1AF09DE928D}"/>
              </a:ext>
            </a:extLst>
          </p:cNvPr>
          <p:cNvSpPr txBox="1"/>
          <p:nvPr/>
        </p:nvSpPr>
        <p:spPr>
          <a:xfrm>
            <a:off x="4833257" y="1281763"/>
            <a:ext cx="2817846" cy="707886"/>
          </a:xfrm>
          <a:prstGeom prst="rect">
            <a:avLst/>
          </a:prstGeom>
          <a:noFill/>
        </p:spPr>
        <p:txBody>
          <a:bodyPr wrap="square" rtlCol="0">
            <a:spAutoFit/>
          </a:bodyPr>
          <a:lstStyle/>
          <a:p>
            <a:r>
              <a:rPr lang="en-US" sz="4000" u="sng" dirty="0"/>
              <a:t>Sample data</a:t>
            </a:r>
            <a:endParaRPr lang="en-CA" sz="4000" u="sng" dirty="0"/>
          </a:p>
        </p:txBody>
      </p:sp>
    </p:spTree>
    <p:extLst>
      <p:ext uri="{BB962C8B-B14F-4D97-AF65-F5344CB8AC3E}">
        <p14:creationId xmlns:p14="http://schemas.microsoft.com/office/powerpoint/2010/main" val="411773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2555631" y="1441938"/>
            <a:ext cx="7080738" cy="3974124"/>
          </a:xfrm>
        </p:spPr>
        <p:txBody>
          <a:bodyPr vert="horz" lIns="91440" tIns="45720" rIns="91440" bIns="45720" rtlCol="0" anchor="ctr" anchorCtr="0">
            <a:normAutofit/>
          </a:bodyPr>
          <a:lstStyle/>
          <a:p>
            <a:r>
              <a:rPr lang="en-US" sz="5400" b="1">
                <a:solidFill>
                  <a:schemeClr val="bg1">
                    <a:lumMod val="95000"/>
                    <a:lumOff val="5000"/>
                  </a:schemeClr>
                </a:solidFill>
              </a:rPr>
              <a:t>Hypothesis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4179749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804673" y="1445494"/>
            <a:ext cx="3616856" cy="4376572"/>
          </a:xfrm>
        </p:spPr>
        <p:txBody>
          <a:bodyPr vert="horz" lIns="91440" tIns="45720" rIns="91440" bIns="45720" rtlCol="0" anchor="ctr" anchorCtr="0">
            <a:normAutofit/>
          </a:bodyPr>
          <a:lstStyle/>
          <a:p>
            <a:pPr algn="l"/>
            <a:br>
              <a:rPr lang="en-US" sz="4400" b="1" kern="1200" dirty="0">
                <a:solidFill>
                  <a:schemeClr val="tx1"/>
                </a:solidFill>
                <a:latin typeface="+mj-lt"/>
                <a:ea typeface="+mj-ea"/>
                <a:cs typeface="+mj-cs"/>
              </a:rPr>
            </a:br>
            <a:br>
              <a:rPr lang="en-US" sz="4400" b="1" kern="1200" dirty="0">
                <a:solidFill>
                  <a:schemeClr val="tx1"/>
                </a:solidFill>
                <a:latin typeface="+mj-lt"/>
                <a:ea typeface="+mj-ea"/>
                <a:cs typeface="+mj-cs"/>
              </a:rPr>
            </a:br>
            <a:r>
              <a:rPr lang="en-US" sz="4400" b="1" kern="1200" dirty="0">
                <a:solidFill>
                  <a:schemeClr val="tx1"/>
                </a:solidFill>
                <a:latin typeface="+mj-lt"/>
                <a:ea typeface="+mj-ea"/>
                <a:cs typeface="+mj-cs"/>
              </a:rPr>
              <a:t>	Hypothesis</a:t>
            </a:r>
          </a:p>
        </p:txBody>
      </p:sp>
      <p:sp>
        <p:nvSpPr>
          <p:cNvPr id="44" name="Freeform: Shape 2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2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1CA7043-5AF7-16A3-806E-50350D51DEA1}"/>
              </a:ext>
            </a:extLst>
          </p:cNvPr>
          <p:cNvSpPr txBox="1"/>
          <p:nvPr/>
        </p:nvSpPr>
        <p:spPr>
          <a:xfrm>
            <a:off x="5269463" y="1118036"/>
            <a:ext cx="7405596" cy="4621927"/>
          </a:xfrm>
          <a:prstGeom prst="rect">
            <a:avLst/>
          </a:prstGeom>
        </p:spPr>
        <p:txBody>
          <a:bodyPr vert="horz" lIns="91440" tIns="45720" rIns="91440" bIns="45720" rtlCol="0" anchor="ctr">
            <a:noAutofit/>
          </a:bodyPr>
          <a:lstStyle/>
          <a:p>
            <a:pPr marL="285750">
              <a:lnSpc>
                <a:spcPct val="90000"/>
              </a:lnSpc>
              <a:spcAft>
                <a:spcPts val="600"/>
              </a:spcAft>
            </a:pPr>
            <a:r>
              <a:rPr lang="en-US" sz="1500" b="1" dirty="0">
                <a:solidFill>
                  <a:schemeClr val="bg1"/>
                </a:solidFill>
                <a:latin typeface="Lato Extended"/>
              </a:rPr>
              <a:t>H0: </a:t>
            </a:r>
            <a:r>
              <a:rPr lang="en-US" sz="1500" dirty="0">
                <a:solidFill>
                  <a:schemeClr val="bg1"/>
                </a:solidFill>
                <a:latin typeface="Lato Extended"/>
              </a:rPr>
              <a:t>The age of customers plays a role in profit margin.</a:t>
            </a:r>
          </a:p>
          <a:p>
            <a:pPr>
              <a:lnSpc>
                <a:spcPct val="90000"/>
              </a:lnSpc>
              <a:spcAft>
                <a:spcPts val="600"/>
              </a:spcAft>
            </a:pPr>
            <a:r>
              <a:rPr lang="en-US" sz="1500" b="1" dirty="0">
                <a:solidFill>
                  <a:schemeClr val="bg1"/>
                </a:solidFill>
                <a:latin typeface="Lato Extended"/>
              </a:rPr>
              <a:t>      H1: </a:t>
            </a:r>
            <a:r>
              <a:rPr lang="en-US" sz="1500" dirty="0">
                <a:solidFill>
                  <a:schemeClr val="bg1"/>
                </a:solidFill>
                <a:latin typeface="Lato Extended"/>
              </a:rPr>
              <a:t>The age of customers does not play a role in profit margin.</a:t>
            </a:r>
          </a:p>
          <a:p>
            <a:pPr marL="285750">
              <a:lnSpc>
                <a:spcPct val="90000"/>
              </a:lnSpc>
              <a:spcAft>
                <a:spcPts val="600"/>
              </a:spcAft>
            </a:pPr>
            <a:endParaRPr lang="en-US" sz="1500" dirty="0">
              <a:solidFill>
                <a:schemeClr val="bg1"/>
              </a:solidFill>
              <a:latin typeface="Lato Extended"/>
            </a:endParaRPr>
          </a:p>
          <a:p>
            <a:pPr marL="285750">
              <a:lnSpc>
                <a:spcPct val="90000"/>
              </a:lnSpc>
              <a:spcAft>
                <a:spcPts val="600"/>
              </a:spcAft>
            </a:pPr>
            <a:r>
              <a:rPr lang="en-US" sz="1500" b="1" dirty="0">
                <a:solidFill>
                  <a:schemeClr val="bg1"/>
                </a:solidFill>
                <a:latin typeface="Lato Extended"/>
              </a:rPr>
              <a:t>H0: </a:t>
            </a:r>
            <a:r>
              <a:rPr lang="en-US" sz="1500" dirty="0">
                <a:solidFill>
                  <a:schemeClr val="bg1"/>
                </a:solidFill>
                <a:latin typeface="Lato Extended"/>
              </a:rPr>
              <a:t>There is a seasonality in the number of customers using cab services.</a:t>
            </a:r>
          </a:p>
          <a:p>
            <a:pPr>
              <a:lnSpc>
                <a:spcPct val="90000"/>
              </a:lnSpc>
              <a:spcAft>
                <a:spcPts val="600"/>
              </a:spcAft>
            </a:pPr>
            <a:r>
              <a:rPr lang="en-US" sz="1500" dirty="0">
                <a:solidFill>
                  <a:schemeClr val="bg1"/>
                </a:solidFill>
                <a:latin typeface="Lato Extended"/>
              </a:rPr>
              <a:t>     </a:t>
            </a:r>
            <a:r>
              <a:rPr lang="en-US" sz="1500" b="1" dirty="0">
                <a:solidFill>
                  <a:schemeClr val="bg1"/>
                </a:solidFill>
                <a:latin typeface="Lato Extended"/>
              </a:rPr>
              <a:t>H1: </a:t>
            </a:r>
            <a:r>
              <a:rPr lang="en-US" sz="1500" dirty="0">
                <a:solidFill>
                  <a:schemeClr val="bg1"/>
                </a:solidFill>
                <a:latin typeface="Lato Extended"/>
              </a:rPr>
              <a:t>There is a no seasonality in the number of customers using  cab services.</a:t>
            </a:r>
          </a:p>
          <a:p>
            <a:pPr>
              <a:lnSpc>
                <a:spcPct val="90000"/>
              </a:lnSpc>
              <a:spcAft>
                <a:spcPts val="600"/>
              </a:spcAft>
            </a:pPr>
            <a:endParaRPr lang="en-US" sz="1500" dirty="0">
              <a:solidFill>
                <a:schemeClr val="bg1"/>
              </a:solidFill>
              <a:latin typeface="Lato Extended"/>
            </a:endParaRPr>
          </a:p>
          <a:p>
            <a:pPr marL="285750">
              <a:lnSpc>
                <a:spcPct val="90000"/>
              </a:lnSpc>
              <a:spcAft>
                <a:spcPts val="600"/>
              </a:spcAft>
            </a:pPr>
            <a:r>
              <a:rPr lang="en-US" sz="1500" b="1" dirty="0">
                <a:solidFill>
                  <a:schemeClr val="bg1"/>
                </a:solidFill>
                <a:latin typeface="Lato Extended"/>
              </a:rPr>
              <a:t>H0: </a:t>
            </a:r>
            <a:r>
              <a:rPr lang="en-US" sz="1500" dirty="0">
                <a:solidFill>
                  <a:schemeClr val="bg1"/>
                </a:solidFill>
                <a:latin typeface="Lato Extended"/>
              </a:rPr>
              <a:t>More customers use card payments rather than paying in cash. </a:t>
            </a:r>
          </a:p>
          <a:p>
            <a:pPr>
              <a:lnSpc>
                <a:spcPct val="90000"/>
              </a:lnSpc>
              <a:spcAft>
                <a:spcPts val="600"/>
              </a:spcAft>
            </a:pPr>
            <a:r>
              <a:rPr lang="en-US" sz="1500" dirty="0">
                <a:solidFill>
                  <a:schemeClr val="bg1"/>
                </a:solidFill>
                <a:latin typeface="Lato Extended"/>
              </a:rPr>
              <a:t>     </a:t>
            </a:r>
            <a:r>
              <a:rPr lang="en-US" sz="1500" b="1" dirty="0">
                <a:solidFill>
                  <a:schemeClr val="bg1"/>
                </a:solidFill>
                <a:latin typeface="Lato Extended"/>
              </a:rPr>
              <a:t>H1: </a:t>
            </a:r>
            <a:r>
              <a:rPr lang="en-US" sz="1500" dirty="0">
                <a:solidFill>
                  <a:schemeClr val="bg1"/>
                </a:solidFill>
                <a:latin typeface="Lato Extended"/>
              </a:rPr>
              <a:t>More customers use cash payments rather than paying with a card.</a:t>
            </a:r>
          </a:p>
          <a:p>
            <a:pPr>
              <a:lnSpc>
                <a:spcPct val="90000"/>
              </a:lnSpc>
              <a:spcAft>
                <a:spcPts val="600"/>
              </a:spcAft>
            </a:pPr>
            <a:endParaRPr lang="en-US" sz="1500" dirty="0">
              <a:solidFill>
                <a:schemeClr val="bg1"/>
              </a:solidFill>
              <a:latin typeface="Lato Extended"/>
            </a:endParaRPr>
          </a:p>
          <a:p>
            <a:pPr marL="285750">
              <a:lnSpc>
                <a:spcPct val="90000"/>
              </a:lnSpc>
              <a:spcAft>
                <a:spcPts val="600"/>
              </a:spcAft>
            </a:pPr>
            <a:r>
              <a:rPr lang="en-US" sz="1500" b="1" dirty="0">
                <a:solidFill>
                  <a:schemeClr val="bg1"/>
                </a:solidFill>
                <a:latin typeface="Lato Extended"/>
              </a:rPr>
              <a:t>H0: </a:t>
            </a:r>
            <a:r>
              <a:rPr lang="en-US" sz="1500" dirty="0">
                <a:solidFill>
                  <a:schemeClr val="bg1"/>
                </a:solidFill>
                <a:latin typeface="Lato Extended"/>
              </a:rPr>
              <a:t>Most customers travel for more than 15 minutes.</a:t>
            </a:r>
          </a:p>
          <a:p>
            <a:pPr>
              <a:lnSpc>
                <a:spcPct val="90000"/>
              </a:lnSpc>
              <a:spcAft>
                <a:spcPts val="600"/>
              </a:spcAft>
            </a:pPr>
            <a:r>
              <a:rPr lang="en-US" sz="1500" b="1" dirty="0">
                <a:solidFill>
                  <a:schemeClr val="bg1"/>
                </a:solidFill>
                <a:latin typeface="Lato Extended"/>
              </a:rPr>
              <a:t>     H1: </a:t>
            </a:r>
            <a:r>
              <a:rPr lang="en-US" sz="1500" dirty="0">
                <a:solidFill>
                  <a:schemeClr val="bg1"/>
                </a:solidFill>
                <a:latin typeface="Lato Extended"/>
              </a:rPr>
              <a:t>Most customers travel for less than 15 minutes.</a:t>
            </a:r>
          </a:p>
          <a:p>
            <a:pPr marL="285750">
              <a:lnSpc>
                <a:spcPct val="90000"/>
              </a:lnSpc>
              <a:spcAft>
                <a:spcPts val="600"/>
              </a:spcAft>
            </a:pPr>
            <a:endParaRPr lang="en-US" sz="1500" dirty="0">
              <a:solidFill>
                <a:schemeClr val="bg1"/>
              </a:solidFill>
              <a:latin typeface="Lato Extended"/>
            </a:endParaRPr>
          </a:p>
          <a:p>
            <a:pPr marL="285750">
              <a:lnSpc>
                <a:spcPct val="90000"/>
              </a:lnSpc>
              <a:spcAft>
                <a:spcPts val="600"/>
              </a:spcAft>
            </a:pPr>
            <a:r>
              <a:rPr lang="en-US" sz="1500" b="1" dirty="0">
                <a:solidFill>
                  <a:schemeClr val="bg1"/>
                </a:solidFill>
                <a:latin typeface="Lato Extended"/>
              </a:rPr>
              <a:t>H0: </a:t>
            </a:r>
            <a:r>
              <a:rPr lang="en-US" sz="1500" dirty="0">
                <a:solidFill>
                  <a:schemeClr val="bg1"/>
                </a:solidFill>
                <a:latin typeface="Lato Extended"/>
              </a:rPr>
              <a:t>There is a gender disparity in the number of cab users.</a:t>
            </a:r>
          </a:p>
          <a:p>
            <a:pPr>
              <a:lnSpc>
                <a:spcPct val="90000"/>
              </a:lnSpc>
              <a:spcAft>
                <a:spcPts val="600"/>
              </a:spcAft>
            </a:pPr>
            <a:r>
              <a:rPr lang="en-US" sz="1500" b="1" dirty="0">
                <a:solidFill>
                  <a:schemeClr val="bg1"/>
                </a:solidFill>
                <a:latin typeface="Lato Extended"/>
              </a:rPr>
              <a:t>      H1: </a:t>
            </a:r>
            <a:r>
              <a:rPr lang="en-US" sz="1500" dirty="0">
                <a:solidFill>
                  <a:schemeClr val="bg1"/>
                </a:solidFill>
                <a:latin typeface="Lato Extended"/>
              </a:rPr>
              <a:t>There is no gender disparity in the number of cab users.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18205698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2555631" y="1441938"/>
            <a:ext cx="7080738" cy="3974124"/>
          </a:xfrm>
        </p:spPr>
        <p:txBody>
          <a:bodyPr vert="horz" lIns="91440" tIns="45720" rIns="91440" bIns="45720" rtlCol="0" anchor="ctr" anchorCtr="0">
            <a:normAutofit/>
          </a:bodyPr>
          <a:lstStyle/>
          <a:p>
            <a:r>
              <a:rPr lang="en-US" sz="5400" b="1">
                <a:solidFill>
                  <a:schemeClr val="bg1">
                    <a:lumMod val="95000"/>
                    <a:lumOff val="5000"/>
                  </a:schemeClr>
                </a:solidFill>
              </a:rPr>
              <a:t>Exploratory Data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2436583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175</TotalTime>
  <Words>583</Words>
  <Application>Microsoft Office PowerPoint</Application>
  <PresentationFormat>Widescreen</PresentationFormat>
  <Paragraphs>78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Lato Extended</vt:lpstr>
      <vt:lpstr>Wingdings</vt:lpstr>
      <vt:lpstr>Office Theme</vt:lpstr>
      <vt:lpstr>PowerPoint Presentation</vt:lpstr>
      <vt:lpstr>   Executive  Summary</vt:lpstr>
      <vt:lpstr>   Agenda</vt:lpstr>
      <vt:lpstr>Datasets Exploration</vt:lpstr>
      <vt:lpstr>   Datasets  Exploration</vt:lpstr>
      <vt:lpstr>     Datasets Exploration</vt:lpstr>
      <vt:lpstr>Hypothesis</vt:lpstr>
      <vt:lpstr>   Hypothesis</vt:lpstr>
      <vt:lpstr>Exploratory Data Analysis</vt:lpstr>
      <vt:lpstr>Gender Distribution</vt:lpstr>
      <vt:lpstr>Payment of Preference</vt:lpstr>
      <vt:lpstr>Gross Profit Margin per Month</vt:lpstr>
      <vt:lpstr>Age Distribution of Customers</vt:lpstr>
      <vt:lpstr>Users Distribution per Cab Company</vt:lpstr>
      <vt:lpstr>Customers KM Travelled</vt:lpstr>
      <vt:lpstr>Top 10 Cities that use Cab Services</vt:lpstr>
      <vt:lpstr>Percentage of Population who uses Cab Services in Top 10 Cities </vt:lpstr>
      <vt:lpstr>Customers Monthly Income</vt:lpstr>
      <vt:lpstr>Correlation Matrix</vt:lpstr>
      <vt:lpstr>Hypothesis Conclusion</vt:lpstr>
      <vt:lpstr>Hypothesis Conclusion</vt:lpstr>
      <vt:lpstr>Hypothesis Conclusion</vt:lpstr>
      <vt:lpstr>Conclusion &amp;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Sanogo</dc:creator>
  <cp:lastModifiedBy>Anthony Sanogo</cp:lastModifiedBy>
  <cp:revision>1</cp:revision>
  <dcterms:created xsi:type="dcterms:W3CDTF">2023-01-14T20:23:27Z</dcterms:created>
  <dcterms:modified xsi:type="dcterms:W3CDTF">2023-01-14T23:58:58Z</dcterms:modified>
</cp:coreProperties>
</file>