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74" r:id="rId3"/>
    <p:sldId id="267" r:id="rId4"/>
    <p:sldId id="269" r:id="rId5"/>
    <p:sldId id="275" r:id="rId6"/>
    <p:sldId id="294" r:id="rId7"/>
    <p:sldId id="296" r:id="rId8"/>
    <p:sldId id="293" r:id="rId9"/>
    <p:sldId id="297" r:id="rId10"/>
    <p:sldId id="295" r:id="rId11"/>
    <p:sldId id="276" r:id="rId12"/>
    <p:sldId id="270" r:id="rId13"/>
    <p:sldId id="298" r:id="rId14"/>
    <p:sldId id="272" r:id="rId15"/>
    <p:sldId id="299" r:id="rId16"/>
    <p:sldId id="302" r:id="rId17"/>
    <p:sldId id="300" r:id="rId18"/>
    <p:sldId id="303" r:id="rId19"/>
    <p:sldId id="304" r:id="rId20"/>
    <p:sldId id="290" r:id="rId21"/>
    <p:sldId id="305" r:id="rId22"/>
    <p:sldId id="30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3B3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AE7713-7072-4068-9915-7FA0FAD9C559}" v="52" dt="2023-01-14T23:51:49.3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51" autoAdjust="0"/>
    <p:restoredTop sz="94656"/>
  </p:normalViewPr>
  <p:slideViewPr>
    <p:cSldViewPr snapToGrid="0">
      <p:cViewPr>
        <p:scale>
          <a:sx n="75" d="100"/>
          <a:sy n="75" d="100"/>
        </p:scale>
        <p:origin x="37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hony Sanogo" userId="1fa11b1f7fe0b53d" providerId="LiveId" clId="{16AE7713-7072-4068-9915-7FA0FAD9C559}"/>
    <pc:docChg chg="undo redo custSel addSld delSld modSld sldOrd">
      <pc:chgData name="Anthony Sanogo" userId="1fa11b1f7fe0b53d" providerId="LiveId" clId="{16AE7713-7072-4068-9915-7FA0FAD9C559}" dt="2023-01-14T23:58:53.733" v="2625" actId="27636"/>
      <pc:docMkLst>
        <pc:docMk/>
      </pc:docMkLst>
      <pc:sldChg chg="modSp mod">
        <pc:chgData name="Anthony Sanogo" userId="1fa11b1f7fe0b53d" providerId="LiveId" clId="{16AE7713-7072-4068-9915-7FA0FAD9C559}" dt="2023-01-14T23:53:56.233" v="2562" actId="14100"/>
        <pc:sldMkLst>
          <pc:docMk/>
          <pc:sldMk cId="4047255108" sldId="267"/>
        </pc:sldMkLst>
        <pc:spChg chg="mod">
          <ac:chgData name="Anthony Sanogo" userId="1fa11b1f7fe0b53d" providerId="LiveId" clId="{16AE7713-7072-4068-9915-7FA0FAD9C559}" dt="2023-01-14T23:53:56.233" v="2562" actId="14100"/>
          <ac:spMkLst>
            <pc:docMk/>
            <pc:sldMk cId="4047255108" sldId="267"/>
            <ac:spMk id="2" creationId="{E8B8F26E-9345-4747-9094-972E38700A17}"/>
          </ac:spMkLst>
        </pc:spChg>
        <pc:spChg chg="mod">
          <ac:chgData name="Anthony Sanogo" userId="1fa11b1f7fe0b53d" providerId="LiveId" clId="{16AE7713-7072-4068-9915-7FA0FAD9C559}" dt="2023-01-14T23:53:48.101" v="2561" actId="1076"/>
          <ac:spMkLst>
            <pc:docMk/>
            <pc:sldMk cId="4047255108" sldId="267"/>
            <ac:spMk id="3" creationId="{60B3D5A6-E766-7C41-BD00-B22DA4727FBA}"/>
          </ac:spMkLst>
        </pc:spChg>
      </pc:sldChg>
      <pc:sldChg chg="addSp delSp modSp del mod">
        <pc:chgData name="Anthony Sanogo" userId="1fa11b1f7fe0b53d" providerId="LiveId" clId="{16AE7713-7072-4068-9915-7FA0FAD9C559}" dt="2023-01-14T20:57:53.616" v="972" actId="2696"/>
        <pc:sldMkLst>
          <pc:docMk/>
          <pc:sldMk cId="116821060" sldId="268"/>
        </pc:sldMkLst>
        <pc:spChg chg="mod">
          <ac:chgData name="Anthony Sanogo" userId="1fa11b1f7fe0b53d" providerId="LiveId" clId="{16AE7713-7072-4068-9915-7FA0FAD9C559}" dt="2023-01-14T20:34:43.333" v="186" actId="14100"/>
          <ac:spMkLst>
            <pc:docMk/>
            <pc:sldMk cId="116821060" sldId="268"/>
            <ac:spMk id="2" creationId="{E8B8F26E-9345-4747-9094-972E38700A17}"/>
          </ac:spMkLst>
        </pc:spChg>
        <pc:spChg chg="add del">
          <ac:chgData name="Anthony Sanogo" userId="1fa11b1f7fe0b53d" providerId="LiveId" clId="{16AE7713-7072-4068-9915-7FA0FAD9C559}" dt="2023-01-14T20:35:10.989" v="190" actId="11529"/>
          <ac:spMkLst>
            <pc:docMk/>
            <pc:sldMk cId="116821060" sldId="268"/>
            <ac:spMk id="3" creationId="{F5FC98B2-F9DB-FE17-444C-590239E93C2C}"/>
          </ac:spMkLst>
        </pc:spChg>
        <pc:spChg chg="add mod">
          <ac:chgData name="Anthony Sanogo" userId="1fa11b1f7fe0b53d" providerId="LiveId" clId="{16AE7713-7072-4068-9915-7FA0FAD9C559}" dt="2023-01-14T20:37:17.773" v="226" actId="113"/>
          <ac:spMkLst>
            <pc:docMk/>
            <pc:sldMk cId="116821060" sldId="268"/>
            <ac:spMk id="5" creationId="{D8EFCA0E-BF71-3B9D-A8C7-97E823F4371F}"/>
          </ac:spMkLst>
        </pc:spChg>
        <pc:spChg chg="del mod">
          <ac:chgData name="Anthony Sanogo" userId="1fa11b1f7fe0b53d" providerId="LiveId" clId="{16AE7713-7072-4068-9915-7FA0FAD9C559}" dt="2023-01-14T20:34:49.437" v="188" actId="478"/>
          <ac:spMkLst>
            <pc:docMk/>
            <pc:sldMk cId="116821060" sldId="268"/>
            <ac:spMk id="6" creationId="{2D4BA697-580E-5544-8F2F-194AD99B859F}"/>
          </ac:spMkLst>
        </pc:spChg>
      </pc:sldChg>
      <pc:sldChg chg="addSp delSp modSp add mod setBg setClrOvrMap">
        <pc:chgData name="Anthony Sanogo" userId="1fa11b1f7fe0b53d" providerId="LiveId" clId="{16AE7713-7072-4068-9915-7FA0FAD9C559}" dt="2023-01-14T21:23:05.169" v="1405" actId="27614"/>
        <pc:sldMkLst>
          <pc:docMk/>
          <pc:sldMk cId="4104015743" sldId="269"/>
        </pc:sldMkLst>
        <pc:spChg chg="mod">
          <ac:chgData name="Anthony Sanogo" userId="1fa11b1f7fe0b53d" providerId="LiveId" clId="{16AE7713-7072-4068-9915-7FA0FAD9C559}" dt="2023-01-14T21:22:56.987" v="1404" actId="26606"/>
          <ac:spMkLst>
            <pc:docMk/>
            <pc:sldMk cId="4104015743" sldId="269"/>
            <ac:spMk id="2" creationId="{E8B8F26E-9345-4747-9094-972E38700A17}"/>
          </ac:spMkLst>
        </pc:spChg>
        <pc:spChg chg="add del mod">
          <ac:chgData name="Anthony Sanogo" userId="1fa11b1f7fe0b53d" providerId="LiveId" clId="{16AE7713-7072-4068-9915-7FA0FAD9C559}" dt="2023-01-14T21:22:56.987" v="1404" actId="26606"/>
          <ac:spMkLst>
            <pc:docMk/>
            <pc:sldMk cId="4104015743" sldId="269"/>
            <ac:spMk id="5" creationId="{D8EFCA0E-BF71-3B9D-A8C7-97E823F4371F}"/>
          </ac:spMkLst>
        </pc:spChg>
        <pc:spChg chg="add del">
          <ac:chgData name="Anthony Sanogo" userId="1fa11b1f7fe0b53d" providerId="LiveId" clId="{16AE7713-7072-4068-9915-7FA0FAD9C559}" dt="2023-01-14T21:22:51.255" v="1401" actId="26606"/>
          <ac:spMkLst>
            <pc:docMk/>
            <pc:sldMk cId="4104015743" sldId="269"/>
            <ac:spMk id="10" creationId="{66B332A4-D438-4773-A77F-5ED49A448D9D}"/>
          </ac:spMkLst>
        </pc:spChg>
        <pc:spChg chg="add del">
          <ac:chgData name="Anthony Sanogo" userId="1fa11b1f7fe0b53d" providerId="LiveId" clId="{16AE7713-7072-4068-9915-7FA0FAD9C559}" dt="2023-01-14T21:22:51.255" v="1401" actId="26606"/>
          <ac:spMkLst>
            <pc:docMk/>
            <pc:sldMk cId="4104015743" sldId="269"/>
            <ac:spMk id="12" creationId="{DF9AD32D-FF05-44F4-BD4D-9CEE89B71EB9}"/>
          </ac:spMkLst>
        </pc:spChg>
        <pc:spChg chg="add del">
          <ac:chgData name="Anthony Sanogo" userId="1fa11b1f7fe0b53d" providerId="LiveId" clId="{16AE7713-7072-4068-9915-7FA0FAD9C559}" dt="2023-01-14T21:22:56.987" v="1403" actId="26606"/>
          <ac:spMkLst>
            <pc:docMk/>
            <pc:sldMk cId="4104015743" sldId="269"/>
            <ac:spMk id="14" creationId="{1DD8BF3B-6066-418C-8D1A-75C5E396FC04}"/>
          </ac:spMkLst>
        </pc:spChg>
        <pc:spChg chg="add del">
          <ac:chgData name="Anthony Sanogo" userId="1fa11b1f7fe0b53d" providerId="LiveId" clId="{16AE7713-7072-4068-9915-7FA0FAD9C559}" dt="2023-01-14T21:22:56.987" v="1403" actId="26606"/>
          <ac:spMkLst>
            <pc:docMk/>
            <pc:sldMk cId="4104015743" sldId="269"/>
            <ac:spMk id="15" creationId="{3001AFEA-2442-4A9F-BA37-8C469F306654}"/>
          </ac:spMkLst>
        </pc:spChg>
        <pc:spChg chg="add del">
          <ac:chgData name="Anthony Sanogo" userId="1fa11b1f7fe0b53d" providerId="LiveId" clId="{16AE7713-7072-4068-9915-7FA0FAD9C559}" dt="2023-01-14T21:22:56.987" v="1403" actId="26606"/>
          <ac:spMkLst>
            <pc:docMk/>
            <pc:sldMk cId="4104015743" sldId="269"/>
            <ac:spMk id="16" creationId="{80BC66F9-7A74-4286-AD22-1174052CC22C}"/>
          </ac:spMkLst>
        </pc:spChg>
        <pc:spChg chg="add del">
          <ac:chgData name="Anthony Sanogo" userId="1fa11b1f7fe0b53d" providerId="LiveId" clId="{16AE7713-7072-4068-9915-7FA0FAD9C559}" dt="2023-01-14T21:22:56.987" v="1403" actId="26606"/>
          <ac:spMkLst>
            <pc:docMk/>
            <pc:sldMk cId="4104015743" sldId="269"/>
            <ac:spMk id="17" creationId="{755E9CD0-04B0-4A3C-B291-AD913379C713}"/>
          </ac:spMkLst>
        </pc:spChg>
        <pc:spChg chg="add del">
          <ac:chgData name="Anthony Sanogo" userId="1fa11b1f7fe0b53d" providerId="LiveId" clId="{16AE7713-7072-4068-9915-7FA0FAD9C559}" dt="2023-01-14T21:22:56.987" v="1403" actId="26606"/>
          <ac:spMkLst>
            <pc:docMk/>
            <pc:sldMk cId="4104015743" sldId="269"/>
            <ac:spMk id="18" creationId="{D8142CC3-2B5C-48E6-9DF0-6C8ACBAF23EF}"/>
          </ac:spMkLst>
        </pc:spChg>
        <pc:spChg chg="add del">
          <ac:chgData name="Anthony Sanogo" userId="1fa11b1f7fe0b53d" providerId="LiveId" clId="{16AE7713-7072-4068-9915-7FA0FAD9C559}" dt="2023-01-14T21:22:56.987" v="1403" actId="26606"/>
          <ac:spMkLst>
            <pc:docMk/>
            <pc:sldMk cId="4104015743" sldId="269"/>
            <ac:spMk id="22" creationId="{46A89C79-8EF3-4AF9-B3D9-59A883F41C83}"/>
          </ac:spMkLst>
        </pc:spChg>
        <pc:spChg chg="add del">
          <ac:chgData name="Anthony Sanogo" userId="1fa11b1f7fe0b53d" providerId="LiveId" clId="{16AE7713-7072-4068-9915-7FA0FAD9C559}" dt="2023-01-14T21:22:56.987" v="1403" actId="26606"/>
          <ac:spMkLst>
            <pc:docMk/>
            <pc:sldMk cId="4104015743" sldId="269"/>
            <ac:spMk id="24" creationId="{EFE5CE34-4543-42E5-B82C-1F3D12422CDD}"/>
          </ac:spMkLst>
        </pc:spChg>
        <pc:spChg chg="add del">
          <ac:chgData name="Anthony Sanogo" userId="1fa11b1f7fe0b53d" providerId="LiveId" clId="{16AE7713-7072-4068-9915-7FA0FAD9C559}" dt="2023-01-14T21:22:56.987" v="1403" actId="26606"/>
          <ac:spMkLst>
            <pc:docMk/>
            <pc:sldMk cId="4104015743" sldId="269"/>
            <ac:spMk id="26" creationId="{72AF41FE-63D7-4695-81D2-66D2510E4486}"/>
          </ac:spMkLst>
        </pc:spChg>
        <pc:spChg chg="add">
          <ac:chgData name="Anthony Sanogo" userId="1fa11b1f7fe0b53d" providerId="LiveId" clId="{16AE7713-7072-4068-9915-7FA0FAD9C559}" dt="2023-01-14T21:22:56.987" v="1404" actId="26606"/>
          <ac:spMkLst>
            <pc:docMk/>
            <pc:sldMk cId="4104015743" sldId="269"/>
            <ac:spMk id="28" creationId="{66B332A4-D438-4773-A77F-5ED49A448D9D}"/>
          </ac:spMkLst>
        </pc:spChg>
        <pc:spChg chg="add">
          <ac:chgData name="Anthony Sanogo" userId="1fa11b1f7fe0b53d" providerId="LiveId" clId="{16AE7713-7072-4068-9915-7FA0FAD9C559}" dt="2023-01-14T21:22:56.987" v="1404" actId="26606"/>
          <ac:spMkLst>
            <pc:docMk/>
            <pc:sldMk cId="4104015743" sldId="269"/>
            <ac:spMk id="29" creationId="{DF9AD32D-FF05-44F4-BD4D-9CEE89B71EB9}"/>
          </ac:spMkLst>
        </pc:spChg>
        <pc:picChg chg="mod">
          <ac:chgData name="Anthony Sanogo" userId="1fa11b1f7fe0b53d" providerId="LiveId" clId="{16AE7713-7072-4068-9915-7FA0FAD9C559}" dt="2023-01-14T21:23:05.169" v="1405" actId="27614"/>
          <ac:picMkLst>
            <pc:docMk/>
            <pc:sldMk cId="4104015743" sldId="269"/>
            <ac:picMk id="4" creationId="{7A465064-0714-5743-882B-8875105A7023}"/>
          </ac:picMkLst>
        </pc:picChg>
        <pc:cxnChg chg="add del">
          <ac:chgData name="Anthony Sanogo" userId="1fa11b1f7fe0b53d" providerId="LiveId" clId="{16AE7713-7072-4068-9915-7FA0FAD9C559}" dt="2023-01-14T21:22:56.987" v="1403" actId="26606"/>
          <ac:cxnSpMkLst>
            <pc:docMk/>
            <pc:sldMk cId="4104015743" sldId="269"/>
            <ac:cxnSpMk id="20" creationId="{7B2D303B-3DD0-4319-9EAD-361847FEC71D}"/>
          </ac:cxnSpMkLst>
        </pc:cxnChg>
      </pc:sldChg>
      <pc:sldChg chg="addSp delSp modSp add mod setBg setClrOvrMap">
        <pc:chgData name="Anthony Sanogo" userId="1fa11b1f7fe0b53d" providerId="LiveId" clId="{16AE7713-7072-4068-9915-7FA0FAD9C559}" dt="2023-01-14T21:23:12.722" v="1406" actId="26606"/>
        <pc:sldMkLst>
          <pc:docMk/>
          <pc:sldMk cId="2417974995" sldId="270"/>
        </pc:sldMkLst>
        <pc:spChg chg="mod">
          <ac:chgData name="Anthony Sanogo" userId="1fa11b1f7fe0b53d" providerId="LiveId" clId="{16AE7713-7072-4068-9915-7FA0FAD9C559}" dt="2023-01-14T21:23:12.722" v="1406" actId="26606"/>
          <ac:spMkLst>
            <pc:docMk/>
            <pc:sldMk cId="2417974995" sldId="270"/>
            <ac:spMk id="2" creationId="{E8B8F26E-9345-4747-9094-972E38700A17}"/>
          </ac:spMkLst>
        </pc:spChg>
        <pc:spChg chg="del mod">
          <ac:chgData name="Anthony Sanogo" userId="1fa11b1f7fe0b53d" providerId="LiveId" clId="{16AE7713-7072-4068-9915-7FA0FAD9C559}" dt="2023-01-14T21:23:12.722" v="1406" actId="26606"/>
          <ac:spMkLst>
            <pc:docMk/>
            <pc:sldMk cId="2417974995" sldId="270"/>
            <ac:spMk id="5" creationId="{D8EFCA0E-BF71-3B9D-A8C7-97E823F4371F}"/>
          </ac:spMkLst>
        </pc:spChg>
        <pc:spChg chg="add">
          <ac:chgData name="Anthony Sanogo" userId="1fa11b1f7fe0b53d" providerId="LiveId" clId="{16AE7713-7072-4068-9915-7FA0FAD9C559}" dt="2023-01-14T21:23:12.722" v="1406" actId="26606"/>
          <ac:spMkLst>
            <pc:docMk/>
            <pc:sldMk cId="2417974995" sldId="270"/>
            <ac:spMk id="10" creationId="{66B332A4-D438-4773-A77F-5ED49A448D9D}"/>
          </ac:spMkLst>
        </pc:spChg>
        <pc:spChg chg="add">
          <ac:chgData name="Anthony Sanogo" userId="1fa11b1f7fe0b53d" providerId="LiveId" clId="{16AE7713-7072-4068-9915-7FA0FAD9C559}" dt="2023-01-14T21:23:12.722" v="1406" actId="26606"/>
          <ac:spMkLst>
            <pc:docMk/>
            <pc:sldMk cId="2417974995" sldId="270"/>
            <ac:spMk id="12" creationId="{DF9AD32D-FF05-44F4-BD4D-9CEE89B71EB9}"/>
          </ac:spMkLst>
        </pc:spChg>
      </pc:sldChg>
      <pc:sldChg chg="addSp delSp modSp add mod setBg setClrOvrMap">
        <pc:chgData name="Anthony Sanogo" userId="1fa11b1f7fe0b53d" providerId="LiveId" clId="{16AE7713-7072-4068-9915-7FA0FAD9C559}" dt="2023-01-14T21:23:24.652" v="1410" actId="27614"/>
        <pc:sldMkLst>
          <pc:docMk/>
          <pc:sldMk cId="1911274579" sldId="271"/>
        </pc:sldMkLst>
        <pc:spChg chg="mod">
          <ac:chgData name="Anthony Sanogo" userId="1fa11b1f7fe0b53d" providerId="LiveId" clId="{16AE7713-7072-4068-9915-7FA0FAD9C559}" dt="2023-01-14T21:23:22.907" v="1409" actId="26606"/>
          <ac:spMkLst>
            <pc:docMk/>
            <pc:sldMk cId="1911274579" sldId="271"/>
            <ac:spMk id="2" creationId="{E8B8F26E-9345-4747-9094-972E38700A17}"/>
          </ac:spMkLst>
        </pc:spChg>
        <pc:spChg chg="del mod">
          <ac:chgData name="Anthony Sanogo" userId="1fa11b1f7fe0b53d" providerId="LiveId" clId="{16AE7713-7072-4068-9915-7FA0FAD9C559}" dt="2023-01-14T21:23:22.907" v="1409" actId="26606"/>
          <ac:spMkLst>
            <pc:docMk/>
            <pc:sldMk cId="1911274579" sldId="271"/>
            <ac:spMk id="5" creationId="{D8EFCA0E-BF71-3B9D-A8C7-97E823F4371F}"/>
          </ac:spMkLst>
        </pc:spChg>
        <pc:spChg chg="add">
          <ac:chgData name="Anthony Sanogo" userId="1fa11b1f7fe0b53d" providerId="LiveId" clId="{16AE7713-7072-4068-9915-7FA0FAD9C559}" dt="2023-01-14T21:23:22.907" v="1409" actId="26606"/>
          <ac:spMkLst>
            <pc:docMk/>
            <pc:sldMk cId="1911274579" sldId="271"/>
            <ac:spMk id="10" creationId="{66B332A4-D438-4773-A77F-5ED49A448D9D}"/>
          </ac:spMkLst>
        </pc:spChg>
        <pc:spChg chg="add">
          <ac:chgData name="Anthony Sanogo" userId="1fa11b1f7fe0b53d" providerId="LiveId" clId="{16AE7713-7072-4068-9915-7FA0FAD9C559}" dt="2023-01-14T21:23:22.907" v="1409" actId="26606"/>
          <ac:spMkLst>
            <pc:docMk/>
            <pc:sldMk cId="1911274579" sldId="271"/>
            <ac:spMk id="12" creationId="{DF9AD32D-FF05-44F4-BD4D-9CEE89B71EB9}"/>
          </ac:spMkLst>
        </pc:spChg>
        <pc:picChg chg="mod">
          <ac:chgData name="Anthony Sanogo" userId="1fa11b1f7fe0b53d" providerId="LiveId" clId="{16AE7713-7072-4068-9915-7FA0FAD9C559}" dt="2023-01-14T21:23:24.652" v="1410" actId="27614"/>
          <ac:picMkLst>
            <pc:docMk/>
            <pc:sldMk cId="1911274579" sldId="271"/>
            <ac:picMk id="4" creationId="{7A465064-0714-5743-882B-8875105A7023}"/>
          </ac:picMkLst>
        </pc:picChg>
      </pc:sldChg>
      <pc:sldChg chg="addSp delSp modSp add mod setBg setClrOvrMap">
        <pc:chgData name="Anthony Sanogo" userId="1fa11b1f7fe0b53d" providerId="LiveId" clId="{16AE7713-7072-4068-9915-7FA0FAD9C559}" dt="2023-01-14T21:23:16.128" v="1407" actId="26606"/>
        <pc:sldMkLst>
          <pc:docMk/>
          <pc:sldMk cId="1124365839" sldId="272"/>
        </pc:sldMkLst>
        <pc:spChg chg="mod">
          <ac:chgData name="Anthony Sanogo" userId="1fa11b1f7fe0b53d" providerId="LiveId" clId="{16AE7713-7072-4068-9915-7FA0FAD9C559}" dt="2023-01-14T21:23:16.128" v="1407" actId="26606"/>
          <ac:spMkLst>
            <pc:docMk/>
            <pc:sldMk cId="1124365839" sldId="272"/>
            <ac:spMk id="2" creationId="{E8B8F26E-9345-4747-9094-972E38700A17}"/>
          </ac:spMkLst>
        </pc:spChg>
        <pc:spChg chg="del mod">
          <ac:chgData name="Anthony Sanogo" userId="1fa11b1f7fe0b53d" providerId="LiveId" clId="{16AE7713-7072-4068-9915-7FA0FAD9C559}" dt="2023-01-14T21:23:16.128" v="1407" actId="26606"/>
          <ac:spMkLst>
            <pc:docMk/>
            <pc:sldMk cId="1124365839" sldId="272"/>
            <ac:spMk id="5" creationId="{D8EFCA0E-BF71-3B9D-A8C7-97E823F4371F}"/>
          </ac:spMkLst>
        </pc:spChg>
        <pc:spChg chg="add">
          <ac:chgData name="Anthony Sanogo" userId="1fa11b1f7fe0b53d" providerId="LiveId" clId="{16AE7713-7072-4068-9915-7FA0FAD9C559}" dt="2023-01-14T21:23:16.128" v="1407" actId="26606"/>
          <ac:spMkLst>
            <pc:docMk/>
            <pc:sldMk cId="1124365839" sldId="272"/>
            <ac:spMk id="10" creationId="{66B332A4-D438-4773-A77F-5ED49A448D9D}"/>
          </ac:spMkLst>
        </pc:spChg>
        <pc:spChg chg="add">
          <ac:chgData name="Anthony Sanogo" userId="1fa11b1f7fe0b53d" providerId="LiveId" clId="{16AE7713-7072-4068-9915-7FA0FAD9C559}" dt="2023-01-14T21:23:16.128" v="1407" actId="26606"/>
          <ac:spMkLst>
            <pc:docMk/>
            <pc:sldMk cId="1124365839" sldId="272"/>
            <ac:spMk id="12" creationId="{DF9AD32D-FF05-44F4-BD4D-9CEE89B71EB9}"/>
          </ac:spMkLst>
        </pc:spChg>
      </pc:sldChg>
      <pc:sldChg chg="addSp delSp modSp add mod setBg setClrOvrMap">
        <pc:chgData name="Anthony Sanogo" userId="1fa11b1f7fe0b53d" providerId="LiveId" clId="{16AE7713-7072-4068-9915-7FA0FAD9C559}" dt="2023-01-14T21:23:19.792" v="1408" actId="26606"/>
        <pc:sldMkLst>
          <pc:docMk/>
          <pc:sldMk cId="2582888645" sldId="273"/>
        </pc:sldMkLst>
        <pc:spChg chg="mod">
          <ac:chgData name="Anthony Sanogo" userId="1fa11b1f7fe0b53d" providerId="LiveId" clId="{16AE7713-7072-4068-9915-7FA0FAD9C559}" dt="2023-01-14T21:23:19.792" v="1408" actId="26606"/>
          <ac:spMkLst>
            <pc:docMk/>
            <pc:sldMk cId="2582888645" sldId="273"/>
            <ac:spMk id="2" creationId="{E8B8F26E-9345-4747-9094-972E38700A17}"/>
          </ac:spMkLst>
        </pc:spChg>
        <pc:spChg chg="del mod">
          <ac:chgData name="Anthony Sanogo" userId="1fa11b1f7fe0b53d" providerId="LiveId" clId="{16AE7713-7072-4068-9915-7FA0FAD9C559}" dt="2023-01-14T21:23:19.792" v="1408" actId="26606"/>
          <ac:spMkLst>
            <pc:docMk/>
            <pc:sldMk cId="2582888645" sldId="273"/>
            <ac:spMk id="5" creationId="{D8EFCA0E-BF71-3B9D-A8C7-97E823F4371F}"/>
          </ac:spMkLst>
        </pc:spChg>
        <pc:spChg chg="add">
          <ac:chgData name="Anthony Sanogo" userId="1fa11b1f7fe0b53d" providerId="LiveId" clId="{16AE7713-7072-4068-9915-7FA0FAD9C559}" dt="2023-01-14T21:23:19.792" v="1408" actId="26606"/>
          <ac:spMkLst>
            <pc:docMk/>
            <pc:sldMk cId="2582888645" sldId="273"/>
            <ac:spMk id="10" creationId="{66B332A4-D438-4773-A77F-5ED49A448D9D}"/>
          </ac:spMkLst>
        </pc:spChg>
        <pc:spChg chg="add">
          <ac:chgData name="Anthony Sanogo" userId="1fa11b1f7fe0b53d" providerId="LiveId" clId="{16AE7713-7072-4068-9915-7FA0FAD9C559}" dt="2023-01-14T21:23:19.792" v="1408" actId="26606"/>
          <ac:spMkLst>
            <pc:docMk/>
            <pc:sldMk cId="2582888645" sldId="273"/>
            <ac:spMk id="12" creationId="{DF9AD32D-FF05-44F4-BD4D-9CEE89B71EB9}"/>
          </ac:spMkLst>
        </pc:spChg>
      </pc:sldChg>
      <pc:sldChg chg="addSp modSp add mod ord">
        <pc:chgData name="Anthony Sanogo" userId="1fa11b1f7fe0b53d" providerId="LiveId" clId="{16AE7713-7072-4068-9915-7FA0FAD9C559}" dt="2023-01-14T23:51:00.144" v="2492" actId="20577"/>
        <pc:sldMkLst>
          <pc:docMk/>
          <pc:sldMk cId="2109926733" sldId="274"/>
        </pc:sldMkLst>
        <pc:spChg chg="mod">
          <ac:chgData name="Anthony Sanogo" userId="1fa11b1f7fe0b53d" providerId="LiveId" clId="{16AE7713-7072-4068-9915-7FA0FAD9C559}" dt="2023-01-14T23:51:00.144" v="2492" actId="20577"/>
          <ac:spMkLst>
            <pc:docMk/>
            <pc:sldMk cId="2109926733" sldId="274"/>
            <ac:spMk id="2" creationId="{E8B8F26E-9345-4747-9094-972E38700A17}"/>
          </ac:spMkLst>
        </pc:spChg>
        <pc:spChg chg="mod">
          <ac:chgData name="Anthony Sanogo" userId="1fa11b1f7fe0b53d" providerId="LiveId" clId="{16AE7713-7072-4068-9915-7FA0FAD9C559}" dt="2023-01-14T21:06:41.420" v="1210" actId="20577"/>
          <ac:spMkLst>
            <pc:docMk/>
            <pc:sldMk cId="2109926733" sldId="274"/>
            <ac:spMk id="3" creationId="{60B3D5A6-E766-7C41-BD00-B22DA4727FBA}"/>
          </ac:spMkLst>
        </pc:spChg>
        <pc:picChg chg="add mod">
          <ac:chgData name="Anthony Sanogo" userId="1fa11b1f7fe0b53d" providerId="LiveId" clId="{16AE7713-7072-4068-9915-7FA0FAD9C559}" dt="2023-01-14T21:07:00.819" v="1211" actId="1076"/>
          <ac:picMkLst>
            <pc:docMk/>
            <pc:sldMk cId="2109926733" sldId="274"/>
            <ac:picMk id="6" creationId="{3C490A9B-34E8-B2CD-BFDB-56008B21A721}"/>
          </ac:picMkLst>
        </pc:picChg>
      </pc:sldChg>
      <pc:sldChg chg="addSp delSp modSp add mod ord setBg">
        <pc:chgData name="Anthony Sanogo" userId="1fa11b1f7fe0b53d" providerId="LiveId" clId="{16AE7713-7072-4068-9915-7FA0FAD9C559}" dt="2023-01-14T23:52:27.432" v="2531" actId="20577"/>
        <pc:sldMkLst>
          <pc:docMk/>
          <pc:sldMk cId="3429951911" sldId="275"/>
        </pc:sldMkLst>
        <pc:spChg chg="mod">
          <ac:chgData name="Anthony Sanogo" userId="1fa11b1f7fe0b53d" providerId="LiveId" clId="{16AE7713-7072-4068-9915-7FA0FAD9C559}" dt="2023-01-14T21:29:23.152" v="1474" actId="26606"/>
          <ac:spMkLst>
            <pc:docMk/>
            <pc:sldMk cId="3429951911" sldId="275"/>
            <ac:spMk id="2" creationId="{E8B8F26E-9345-4747-9094-972E38700A17}"/>
          </ac:spMkLst>
        </pc:spChg>
        <pc:spChg chg="mod">
          <ac:chgData name="Anthony Sanogo" userId="1fa11b1f7fe0b53d" providerId="LiveId" clId="{16AE7713-7072-4068-9915-7FA0FAD9C559}" dt="2023-01-14T23:37:38.350" v="2348" actId="27636"/>
          <ac:spMkLst>
            <pc:docMk/>
            <pc:sldMk cId="3429951911" sldId="275"/>
            <ac:spMk id="3" creationId="{60B3D5A6-E766-7C41-BD00-B22DA4727FBA}"/>
          </ac:spMkLst>
        </pc:spChg>
        <pc:spChg chg="add del">
          <ac:chgData name="Anthony Sanogo" userId="1fa11b1f7fe0b53d" providerId="LiveId" clId="{16AE7713-7072-4068-9915-7FA0FAD9C559}" dt="2023-01-14T21:21:07.643" v="1389" actId="26606"/>
          <ac:spMkLst>
            <pc:docMk/>
            <pc:sldMk cId="3429951911" sldId="275"/>
            <ac:spMk id="8" creationId="{B775CD93-9DF2-48CB-9F57-1BCA9A46C7FA}"/>
          </ac:spMkLst>
        </pc:spChg>
        <pc:spChg chg="add mod">
          <ac:chgData name="Anthony Sanogo" userId="1fa11b1f7fe0b53d" providerId="LiveId" clId="{16AE7713-7072-4068-9915-7FA0FAD9C559}" dt="2023-01-14T23:52:27.432" v="2531" actId="20577"/>
          <ac:spMkLst>
            <pc:docMk/>
            <pc:sldMk cId="3429951911" sldId="275"/>
            <ac:spMk id="8" creationId="{C5C75EF8-B1C2-136C-D16D-27B577270FA2}"/>
          </ac:spMkLst>
        </pc:spChg>
        <pc:spChg chg="add del">
          <ac:chgData name="Anthony Sanogo" userId="1fa11b1f7fe0b53d" providerId="LiveId" clId="{16AE7713-7072-4068-9915-7FA0FAD9C559}" dt="2023-01-14T21:21:07.643" v="1389" actId="26606"/>
          <ac:spMkLst>
            <pc:docMk/>
            <pc:sldMk cId="3429951911" sldId="275"/>
            <ac:spMk id="10" creationId="{6166C6D1-23AC-49C4-BA07-238E4E9F8CEB}"/>
          </ac:spMkLst>
        </pc:spChg>
        <pc:spChg chg="add del">
          <ac:chgData name="Anthony Sanogo" userId="1fa11b1f7fe0b53d" providerId="LiveId" clId="{16AE7713-7072-4068-9915-7FA0FAD9C559}" dt="2023-01-14T21:21:07.643" v="1389" actId="26606"/>
          <ac:spMkLst>
            <pc:docMk/>
            <pc:sldMk cId="3429951911" sldId="275"/>
            <ac:spMk id="12" creationId="{1C091803-41C2-48E0-9228-5148460C7479}"/>
          </ac:spMkLst>
        </pc:spChg>
        <pc:spChg chg="add del">
          <ac:chgData name="Anthony Sanogo" userId="1fa11b1f7fe0b53d" providerId="LiveId" clId="{16AE7713-7072-4068-9915-7FA0FAD9C559}" dt="2023-01-14T21:21:39.486" v="1393" actId="26606"/>
          <ac:spMkLst>
            <pc:docMk/>
            <pc:sldMk cId="3429951911" sldId="275"/>
            <ac:spMk id="14" creationId="{907EF6B7-1338-4443-8C46-6A318D952DFD}"/>
          </ac:spMkLst>
        </pc:spChg>
        <pc:spChg chg="add del">
          <ac:chgData name="Anthony Sanogo" userId="1fa11b1f7fe0b53d" providerId="LiveId" clId="{16AE7713-7072-4068-9915-7FA0FAD9C559}" dt="2023-01-14T21:21:39.486" v="1393" actId="26606"/>
          <ac:spMkLst>
            <pc:docMk/>
            <pc:sldMk cId="3429951911" sldId="275"/>
            <ac:spMk id="15" creationId="{DAAE4CDD-124C-4DCF-9584-B6033B545DD5}"/>
          </ac:spMkLst>
        </pc:spChg>
        <pc:spChg chg="add del">
          <ac:chgData name="Anthony Sanogo" userId="1fa11b1f7fe0b53d" providerId="LiveId" clId="{16AE7713-7072-4068-9915-7FA0FAD9C559}" dt="2023-01-14T21:21:39.486" v="1393" actId="26606"/>
          <ac:spMkLst>
            <pc:docMk/>
            <pc:sldMk cId="3429951911" sldId="275"/>
            <ac:spMk id="16" creationId="{081E4A58-353D-44AE-B2FC-2A74E2E400F7}"/>
          </ac:spMkLst>
        </pc:spChg>
        <pc:spChg chg="add">
          <ac:chgData name="Anthony Sanogo" userId="1fa11b1f7fe0b53d" providerId="LiveId" clId="{16AE7713-7072-4068-9915-7FA0FAD9C559}" dt="2023-01-14T21:29:23.152" v="1474" actId="26606"/>
          <ac:spMkLst>
            <pc:docMk/>
            <pc:sldMk cId="3429951911" sldId="275"/>
            <ac:spMk id="17" creationId="{D2B78728-A580-49A7-84F9-6EF6F583ADE0}"/>
          </ac:spMkLst>
        </pc:spChg>
        <pc:spChg chg="add">
          <ac:chgData name="Anthony Sanogo" userId="1fa11b1f7fe0b53d" providerId="LiveId" clId="{16AE7713-7072-4068-9915-7FA0FAD9C559}" dt="2023-01-14T21:29:23.152" v="1474" actId="26606"/>
          <ac:spMkLst>
            <pc:docMk/>
            <pc:sldMk cId="3429951911" sldId="275"/>
            <ac:spMk id="18" creationId="{09588DA8-065E-4F6F-8EFD-43104AB2E0CF}"/>
          </ac:spMkLst>
        </pc:spChg>
        <pc:spChg chg="add">
          <ac:chgData name="Anthony Sanogo" userId="1fa11b1f7fe0b53d" providerId="LiveId" clId="{16AE7713-7072-4068-9915-7FA0FAD9C559}" dt="2023-01-14T21:29:23.152" v="1474" actId="26606"/>
          <ac:spMkLst>
            <pc:docMk/>
            <pc:sldMk cId="3429951911" sldId="275"/>
            <ac:spMk id="19" creationId="{38FAA1A1-D861-433F-88FA-1E9D6FD31D11}"/>
          </ac:spMkLst>
        </pc:spChg>
        <pc:spChg chg="add">
          <ac:chgData name="Anthony Sanogo" userId="1fa11b1f7fe0b53d" providerId="LiveId" clId="{16AE7713-7072-4068-9915-7FA0FAD9C559}" dt="2023-01-14T21:29:23.152" v="1474" actId="26606"/>
          <ac:spMkLst>
            <pc:docMk/>
            <pc:sldMk cId="3429951911" sldId="275"/>
            <ac:spMk id="20" creationId="{C4285719-470E-454C-AF62-8323075F1F5B}"/>
          </ac:spMkLst>
        </pc:spChg>
        <pc:spChg chg="add">
          <ac:chgData name="Anthony Sanogo" userId="1fa11b1f7fe0b53d" providerId="LiveId" clId="{16AE7713-7072-4068-9915-7FA0FAD9C559}" dt="2023-01-14T21:29:23.152" v="1474" actId="26606"/>
          <ac:spMkLst>
            <pc:docMk/>
            <pc:sldMk cId="3429951911" sldId="275"/>
            <ac:spMk id="21" creationId="{8D71EDA1-87BF-4D5D-AB79-F346FD19278A}"/>
          </ac:spMkLst>
        </pc:spChg>
        <pc:spChg chg="add">
          <ac:chgData name="Anthony Sanogo" userId="1fa11b1f7fe0b53d" providerId="LiveId" clId="{16AE7713-7072-4068-9915-7FA0FAD9C559}" dt="2023-01-14T21:29:23.152" v="1474" actId="26606"/>
          <ac:spMkLst>
            <pc:docMk/>
            <pc:sldMk cId="3429951911" sldId="275"/>
            <ac:spMk id="22" creationId="{CD9FE4EF-C4D8-49A0-B2FF-81D8DB7D8A24}"/>
          </ac:spMkLst>
        </pc:spChg>
        <pc:spChg chg="add">
          <ac:chgData name="Anthony Sanogo" userId="1fa11b1f7fe0b53d" providerId="LiveId" clId="{16AE7713-7072-4068-9915-7FA0FAD9C559}" dt="2023-01-14T21:29:23.152" v="1474" actId="26606"/>
          <ac:spMkLst>
            <pc:docMk/>
            <pc:sldMk cId="3429951911" sldId="275"/>
            <ac:spMk id="23" creationId="{4300840D-0A0B-4512-BACA-B439D5B9C57C}"/>
          </ac:spMkLst>
        </pc:spChg>
        <pc:picChg chg="del">
          <ac:chgData name="Anthony Sanogo" userId="1fa11b1f7fe0b53d" providerId="LiveId" clId="{16AE7713-7072-4068-9915-7FA0FAD9C559}" dt="2023-01-14T21:08:33.078" v="1264" actId="478"/>
          <ac:picMkLst>
            <pc:docMk/>
            <pc:sldMk cId="3429951911" sldId="275"/>
            <ac:picMk id="6" creationId="{3C490A9B-34E8-B2CD-BFDB-56008B21A721}"/>
          </ac:picMkLst>
        </pc:picChg>
        <pc:picChg chg="add del">
          <ac:chgData name="Anthony Sanogo" userId="1fa11b1f7fe0b53d" providerId="LiveId" clId="{16AE7713-7072-4068-9915-7FA0FAD9C559}" dt="2023-01-14T23:50:02.171" v="2486" actId="22"/>
          <ac:picMkLst>
            <pc:docMk/>
            <pc:sldMk cId="3429951911" sldId="275"/>
            <ac:picMk id="6" creationId="{B117FA22-6E45-517F-7B8A-DD893162D97C}"/>
          </ac:picMkLst>
        </pc:picChg>
        <pc:picChg chg="add del mod">
          <ac:chgData name="Anthony Sanogo" userId="1fa11b1f7fe0b53d" providerId="LiveId" clId="{16AE7713-7072-4068-9915-7FA0FAD9C559}" dt="2023-01-14T21:12:05.857" v="1286" actId="478"/>
          <ac:picMkLst>
            <pc:docMk/>
            <pc:sldMk cId="3429951911" sldId="275"/>
            <ac:picMk id="7" creationId="{738559BD-F5AE-7557-7E5C-64305A274425}"/>
          </ac:picMkLst>
        </pc:picChg>
        <pc:picChg chg="add del mod">
          <ac:chgData name="Anthony Sanogo" userId="1fa11b1f7fe0b53d" providerId="LiveId" clId="{16AE7713-7072-4068-9915-7FA0FAD9C559}" dt="2023-01-14T23:51:04.292" v="2494" actId="478"/>
          <ac:picMkLst>
            <pc:docMk/>
            <pc:sldMk cId="3429951911" sldId="275"/>
            <ac:picMk id="7" creationId="{9C0F7211-8834-03A9-F354-A942F41D1E38}"/>
          </ac:picMkLst>
        </pc:picChg>
        <pc:picChg chg="add del mod">
          <ac:chgData name="Anthony Sanogo" userId="1fa11b1f7fe0b53d" providerId="LiveId" clId="{16AE7713-7072-4068-9915-7FA0FAD9C559}" dt="2023-01-14T21:13:07.343" v="1314" actId="22"/>
          <ac:picMkLst>
            <pc:docMk/>
            <pc:sldMk cId="3429951911" sldId="275"/>
            <ac:picMk id="9" creationId="{A6B4168C-D11F-5E45-9CF7-9C44D02E2D9D}"/>
          </ac:picMkLst>
        </pc:picChg>
        <pc:picChg chg="add del mod">
          <ac:chgData name="Anthony Sanogo" userId="1fa11b1f7fe0b53d" providerId="LiveId" clId="{16AE7713-7072-4068-9915-7FA0FAD9C559}" dt="2023-01-14T21:13:05.790" v="1309" actId="22"/>
          <ac:picMkLst>
            <pc:docMk/>
            <pc:sldMk cId="3429951911" sldId="275"/>
            <ac:picMk id="11" creationId="{9A4408B6-E6A5-8104-1782-4026A739D9A4}"/>
          </ac:picMkLst>
        </pc:picChg>
        <pc:picChg chg="add del mod">
          <ac:chgData name="Anthony Sanogo" userId="1fa11b1f7fe0b53d" providerId="LiveId" clId="{16AE7713-7072-4068-9915-7FA0FAD9C559}" dt="2023-01-14T21:18:26.725" v="1324" actId="478"/>
          <ac:picMkLst>
            <pc:docMk/>
            <pc:sldMk cId="3429951911" sldId="275"/>
            <ac:picMk id="13" creationId="{3ECBB251-E324-7B58-BC3E-4529B8D7659E}"/>
          </ac:picMkLst>
        </pc:picChg>
      </pc:sldChg>
      <pc:sldChg chg="addSp delSp modSp add mod setBg">
        <pc:chgData name="Anthony Sanogo" userId="1fa11b1f7fe0b53d" providerId="LiveId" clId="{16AE7713-7072-4068-9915-7FA0FAD9C559}" dt="2023-01-14T21:42:06.050" v="1672" actId="1076"/>
        <pc:sldMkLst>
          <pc:docMk/>
          <pc:sldMk cId="4117732205" sldId="276"/>
        </pc:sldMkLst>
        <pc:spChg chg="mod">
          <ac:chgData name="Anthony Sanogo" userId="1fa11b1f7fe0b53d" providerId="LiveId" clId="{16AE7713-7072-4068-9915-7FA0FAD9C559}" dt="2023-01-14T21:23:53.244" v="1415" actId="20577"/>
          <ac:spMkLst>
            <pc:docMk/>
            <pc:sldMk cId="4117732205" sldId="276"/>
            <ac:spMk id="2" creationId="{E8B8F26E-9345-4747-9094-972E38700A17}"/>
          </ac:spMkLst>
        </pc:spChg>
        <pc:spChg chg="del mod">
          <ac:chgData name="Anthony Sanogo" userId="1fa11b1f7fe0b53d" providerId="LiveId" clId="{16AE7713-7072-4068-9915-7FA0FAD9C559}" dt="2023-01-14T21:18:49.539" v="1327" actId="478"/>
          <ac:spMkLst>
            <pc:docMk/>
            <pc:sldMk cId="4117732205" sldId="276"/>
            <ac:spMk id="3" creationId="{60B3D5A6-E766-7C41-BD00-B22DA4727FBA}"/>
          </ac:spMkLst>
        </pc:spChg>
        <pc:spChg chg="add del mod">
          <ac:chgData name="Anthony Sanogo" userId="1fa11b1f7fe0b53d" providerId="LiveId" clId="{16AE7713-7072-4068-9915-7FA0FAD9C559}" dt="2023-01-14T21:18:54.989" v="1328" actId="478"/>
          <ac:spMkLst>
            <pc:docMk/>
            <pc:sldMk cId="4117732205" sldId="276"/>
            <ac:spMk id="6" creationId="{80EEC759-D5D1-EC99-36FA-4D1C99DC93BA}"/>
          </ac:spMkLst>
        </pc:spChg>
        <pc:spChg chg="add mod">
          <ac:chgData name="Anthony Sanogo" userId="1fa11b1f7fe0b53d" providerId="LiveId" clId="{16AE7713-7072-4068-9915-7FA0FAD9C559}" dt="2023-01-14T21:42:06.050" v="1672" actId="1076"/>
          <ac:spMkLst>
            <pc:docMk/>
            <pc:sldMk cId="4117732205" sldId="276"/>
            <ac:spMk id="9" creationId="{A601F8EA-F0D4-9DE0-0129-A1AF09DE928D}"/>
          </ac:spMkLst>
        </pc:spChg>
        <pc:spChg chg="add del">
          <ac:chgData name="Anthony Sanogo" userId="1fa11b1f7fe0b53d" providerId="LiveId" clId="{16AE7713-7072-4068-9915-7FA0FAD9C559}" dt="2023-01-14T21:21:28.316" v="1392" actId="26606"/>
          <ac:spMkLst>
            <pc:docMk/>
            <pc:sldMk cId="4117732205" sldId="276"/>
            <ac:spMk id="13" creationId="{19D32F93-50AC-4C46-A5DB-291C60DDB7BD}"/>
          </ac:spMkLst>
        </pc:spChg>
        <pc:spChg chg="add del">
          <ac:chgData name="Anthony Sanogo" userId="1fa11b1f7fe0b53d" providerId="LiveId" clId="{16AE7713-7072-4068-9915-7FA0FAD9C559}" dt="2023-01-14T21:21:28.316" v="1392" actId="26606"/>
          <ac:spMkLst>
            <pc:docMk/>
            <pc:sldMk cId="4117732205" sldId="276"/>
            <ac:spMk id="15" creationId="{827DC2C4-B485-428A-BF4A-472D2967F47F}"/>
          </ac:spMkLst>
        </pc:spChg>
        <pc:spChg chg="add del">
          <ac:chgData name="Anthony Sanogo" userId="1fa11b1f7fe0b53d" providerId="LiveId" clId="{16AE7713-7072-4068-9915-7FA0FAD9C559}" dt="2023-01-14T21:21:28.316" v="1392" actId="26606"/>
          <ac:spMkLst>
            <pc:docMk/>
            <pc:sldMk cId="4117732205" sldId="276"/>
            <ac:spMk id="17" creationId="{EE04B5EB-F158-4507-90DD-BD23620C7CC9}"/>
          </ac:spMkLst>
        </pc:spChg>
        <pc:picChg chg="del ord">
          <ac:chgData name="Anthony Sanogo" userId="1fa11b1f7fe0b53d" providerId="LiveId" clId="{16AE7713-7072-4068-9915-7FA0FAD9C559}" dt="2023-01-14T21:24:05.216" v="1418" actId="478"/>
          <ac:picMkLst>
            <pc:docMk/>
            <pc:sldMk cId="4117732205" sldId="276"/>
            <ac:picMk id="4" creationId="{7A465064-0714-5743-882B-8875105A7023}"/>
          </ac:picMkLst>
        </pc:picChg>
        <pc:picChg chg="add mod">
          <ac:chgData name="Anthony Sanogo" userId="1fa11b1f7fe0b53d" providerId="LiveId" clId="{16AE7713-7072-4068-9915-7FA0FAD9C559}" dt="2023-01-14T21:24:08.079" v="1419" actId="1076"/>
          <ac:picMkLst>
            <pc:docMk/>
            <pc:sldMk cId="4117732205" sldId="276"/>
            <ac:picMk id="8" creationId="{6F3B3E00-7E6F-D4E1-9C03-349985A938F1}"/>
          </ac:picMkLst>
        </pc:picChg>
      </pc:sldChg>
      <pc:sldChg chg="addSp delSp modSp add mod ord setBg setClrOvrMap">
        <pc:chgData name="Anthony Sanogo" userId="1fa11b1f7fe0b53d" providerId="LiveId" clId="{16AE7713-7072-4068-9915-7FA0FAD9C559}" dt="2023-01-14T23:54:42.846" v="2570" actId="20577"/>
        <pc:sldMkLst>
          <pc:docMk/>
          <pc:sldMk cId="3182056980" sldId="277"/>
        </pc:sldMkLst>
        <pc:spChg chg="mod">
          <ac:chgData name="Anthony Sanogo" userId="1fa11b1f7fe0b53d" providerId="LiveId" clId="{16AE7713-7072-4068-9915-7FA0FAD9C559}" dt="2023-01-14T23:34:17.582" v="2301" actId="26606"/>
          <ac:spMkLst>
            <pc:docMk/>
            <pc:sldMk cId="3182056980" sldId="277"/>
            <ac:spMk id="2" creationId="{E8B8F26E-9345-4747-9094-972E38700A17}"/>
          </ac:spMkLst>
        </pc:spChg>
        <pc:spChg chg="del mod">
          <ac:chgData name="Anthony Sanogo" userId="1fa11b1f7fe0b53d" providerId="LiveId" clId="{16AE7713-7072-4068-9915-7FA0FAD9C559}" dt="2023-01-14T21:39:40.219" v="1654" actId="478"/>
          <ac:spMkLst>
            <pc:docMk/>
            <pc:sldMk cId="3182056980" sldId="277"/>
            <ac:spMk id="3" creationId="{60B3D5A6-E766-7C41-BD00-B22DA4727FBA}"/>
          </ac:spMkLst>
        </pc:spChg>
        <pc:spChg chg="add del">
          <ac:chgData name="Anthony Sanogo" userId="1fa11b1f7fe0b53d" providerId="LiveId" clId="{16AE7713-7072-4068-9915-7FA0FAD9C559}" dt="2023-01-14T23:34:17.582" v="2301" actId="26606"/>
          <ac:spMkLst>
            <pc:docMk/>
            <pc:sldMk cId="3182056980" sldId="277"/>
            <ac:spMk id="8" creationId="{A8384FB5-9ADC-4DDC-881B-597D56F5B15D}"/>
          </ac:spMkLst>
        </pc:spChg>
        <pc:spChg chg="add del">
          <ac:chgData name="Anthony Sanogo" userId="1fa11b1f7fe0b53d" providerId="LiveId" clId="{16AE7713-7072-4068-9915-7FA0FAD9C559}" dt="2023-01-14T23:34:17.582" v="2301" actId="26606"/>
          <ac:spMkLst>
            <pc:docMk/>
            <pc:sldMk cId="3182056980" sldId="277"/>
            <ac:spMk id="9" creationId="{91E5A9A7-95C6-4F4F-B00E-C82E07FE62EF}"/>
          </ac:spMkLst>
        </pc:spChg>
        <pc:spChg chg="add del">
          <ac:chgData name="Anthony Sanogo" userId="1fa11b1f7fe0b53d" providerId="LiveId" clId="{16AE7713-7072-4068-9915-7FA0FAD9C559}" dt="2023-01-14T23:34:17.582" v="2301" actId="26606"/>
          <ac:spMkLst>
            <pc:docMk/>
            <pc:sldMk cId="3182056980" sldId="277"/>
            <ac:spMk id="10" creationId="{D07DD2DE-F619-49DD-B5E7-03A290FF4ED1}"/>
          </ac:spMkLst>
        </pc:spChg>
        <pc:spChg chg="add del">
          <ac:chgData name="Anthony Sanogo" userId="1fa11b1f7fe0b53d" providerId="LiveId" clId="{16AE7713-7072-4068-9915-7FA0FAD9C559}" dt="2023-01-14T21:29:15.908" v="1473" actId="26606"/>
          <ac:spMkLst>
            <pc:docMk/>
            <pc:sldMk cId="3182056980" sldId="277"/>
            <ac:spMk id="11" creationId="{A8384FB5-9ADC-4DDC-881B-597D56F5B15D}"/>
          </ac:spMkLst>
        </pc:spChg>
        <pc:spChg chg="add del">
          <ac:chgData name="Anthony Sanogo" userId="1fa11b1f7fe0b53d" providerId="LiveId" clId="{16AE7713-7072-4068-9915-7FA0FAD9C559}" dt="2023-01-14T23:34:17.582" v="2301" actId="26606"/>
          <ac:spMkLst>
            <pc:docMk/>
            <pc:sldMk cId="3182056980" sldId="277"/>
            <ac:spMk id="12" creationId="{85149191-5F60-4A28-AAFF-039F96B0F3EC}"/>
          </ac:spMkLst>
        </pc:spChg>
        <pc:spChg chg="add del">
          <ac:chgData name="Anthony Sanogo" userId="1fa11b1f7fe0b53d" providerId="LiveId" clId="{16AE7713-7072-4068-9915-7FA0FAD9C559}" dt="2023-01-14T21:29:15.908" v="1473" actId="26606"/>
          <ac:spMkLst>
            <pc:docMk/>
            <pc:sldMk cId="3182056980" sldId="277"/>
            <ac:spMk id="13" creationId="{91E5A9A7-95C6-4F4F-B00E-C82E07FE62EF}"/>
          </ac:spMkLst>
        </pc:spChg>
        <pc:spChg chg="add del">
          <ac:chgData name="Anthony Sanogo" userId="1fa11b1f7fe0b53d" providerId="LiveId" clId="{16AE7713-7072-4068-9915-7FA0FAD9C559}" dt="2023-01-14T23:34:17.582" v="2301" actId="26606"/>
          <ac:spMkLst>
            <pc:docMk/>
            <pc:sldMk cId="3182056980" sldId="277"/>
            <ac:spMk id="14" creationId="{F8260ED5-17F7-4158-B241-D51DD4CF1B7E}"/>
          </ac:spMkLst>
        </pc:spChg>
        <pc:spChg chg="add del">
          <ac:chgData name="Anthony Sanogo" userId="1fa11b1f7fe0b53d" providerId="LiveId" clId="{16AE7713-7072-4068-9915-7FA0FAD9C559}" dt="2023-01-14T21:29:15.908" v="1473" actId="26606"/>
          <ac:spMkLst>
            <pc:docMk/>
            <pc:sldMk cId="3182056980" sldId="277"/>
            <ac:spMk id="15" creationId="{D07DD2DE-F619-49DD-B5E7-03A290FF4ED1}"/>
          </ac:spMkLst>
        </pc:spChg>
        <pc:spChg chg="add del mod">
          <ac:chgData name="Anthony Sanogo" userId="1fa11b1f7fe0b53d" providerId="LiveId" clId="{16AE7713-7072-4068-9915-7FA0FAD9C559}" dt="2023-01-14T23:54:42.846" v="2570" actId="20577"/>
          <ac:spMkLst>
            <pc:docMk/>
            <pc:sldMk cId="3182056980" sldId="277"/>
            <ac:spMk id="16" creationId="{A1CA7043-5AF7-16A3-806E-50350D51DEA1}"/>
          </ac:spMkLst>
        </pc:spChg>
        <pc:spChg chg="add del">
          <ac:chgData name="Anthony Sanogo" userId="1fa11b1f7fe0b53d" providerId="LiveId" clId="{16AE7713-7072-4068-9915-7FA0FAD9C559}" dt="2023-01-14T21:29:15.908" v="1473" actId="26606"/>
          <ac:spMkLst>
            <pc:docMk/>
            <pc:sldMk cId="3182056980" sldId="277"/>
            <ac:spMk id="17" creationId="{85149191-5F60-4A28-AAFF-039F96B0F3EC}"/>
          </ac:spMkLst>
        </pc:spChg>
        <pc:spChg chg="add del">
          <ac:chgData name="Anthony Sanogo" userId="1fa11b1f7fe0b53d" providerId="LiveId" clId="{16AE7713-7072-4068-9915-7FA0FAD9C559}" dt="2023-01-14T21:29:15.908" v="1473" actId="26606"/>
          <ac:spMkLst>
            <pc:docMk/>
            <pc:sldMk cId="3182056980" sldId="277"/>
            <ac:spMk id="19" creationId="{F8260ED5-17F7-4158-B241-D51DD4CF1B7E}"/>
          </ac:spMkLst>
        </pc:spChg>
        <pc:spChg chg="add del mod">
          <ac:chgData name="Anthony Sanogo" userId="1fa11b1f7fe0b53d" providerId="LiveId" clId="{16AE7713-7072-4068-9915-7FA0FAD9C559}" dt="2023-01-14T21:39:43.803" v="1656" actId="478"/>
          <ac:spMkLst>
            <pc:docMk/>
            <pc:sldMk cId="3182056980" sldId="277"/>
            <ac:spMk id="20" creationId="{C53104F5-80EC-29F6-C9C4-F4BC5433CCA2}"/>
          </ac:spMkLst>
        </pc:spChg>
        <pc:spChg chg="add del">
          <ac:chgData name="Anthony Sanogo" userId="1fa11b1f7fe0b53d" providerId="LiveId" clId="{16AE7713-7072-4068-9915-7FA0FAD9C559}" dt="2023-01-14T21:40:55.663" v="1661" actId="26606"/>
          <ac:spMkLst>
            <pc:docMk/>
            <pc:sldMk cId="3182056980" sldId="277"/>
            <ac:spMk id="21" creationId="{907EF6B7-1338-4443-8C46-6A318D952DFD}"/>
          </ac:spMkLst>
        </pc:spChg>
        <pc:spChg chg="add del">
          <ac:chgData name="Anthony Sanogo" userId="1fa11b1f7fe0b53d" providerId="LiveId" clId="{16AE7713-7072-4068-9915-7FA0FAD9C559}" dt="2023-01-14T21:41:57.093" v="1666" actId="26606"/>
          <ac:spMkLst>
            <pc:docMk/>
            <pc:sldMk cId="3182056980" sldId="277"/>
            <ac:spMk id="22" creationId="{BACC6370-2D7E-4714-9D71-7542949D7D5D}"/>
          </ac:spMkLst>
        </pc:spChg>
        <pc:spChg chg="add del">
          <ac:chgData name="Anthony Sanogo" userId="1fa11b1f7fe0b53d" providerId="LiveId" clId="{16AE7713-7072-4068-9915-7FA0FAD9C559}" dt="2023-01-14T21:40:55.663" v="1661" actId="26606"/>
          <ac:spMkLst>
            <pc:docMk/>
            <pc:sldMk cId="3182056980" sldId="277"/>
            <ac:spMk id="23" creationId="{DAAE4CDD-124C-4DCF-9584-B6033B545DD5}"/>
          </ac:spMkLst>
        </pc:spChg>
        <pc:spChg chg="add del">
          <ac:chgData name="Anthony Sanogo" userId="1fa11b1f7fe0b53d" providerId="LiveId" clId="{16AE7713-7072-4068-9915-7FA0FAD9C559}" dt="2023-01-14T21:41:57.093" v="1666" actId="26606"/>
          <ac:spMkLst>
            <pc:docMk/>
            <pc:sldMk cId="3182056980" sldId="277"/>
            <ac:spMk id="24" creationId="{256B2C21-A230-48C0-8DF1-C46611373C44}"/>
          </ac:spMkLst>
        </pc:spChg>
        <pc:spChg chg="add del">
          <ac:chgData name="Anthony Sanogo" userId="1fa11b1f7fe0b53d" providerId="LiveId" clId="{16AE7713-7072-4068-9915-7FA0FAD9C559}" dt="2023-01-14T21:40:55.663" v="1661" actId="26606"/>
          <ac:spMkLst>
            <pc:docMk/>
            <pc:sldMk cId="3182056980" sldId="277"/>
            <ac:spMk id="25" creationId="{081E4A58-353D-44AE-B2FC-2A74E2E400F7}"/>
          </ac:spMkLst>
        </pc:spChg>
        <pc:spChg chg="add del">
          <ac:chgData name="Anthony Sanogo" userId="1fa11b1f7fe0b53d" providerId="LiveId" clId="{16AE7713-7072-4068-9915-7FA0FAD9C559}" dt="2023-01-14T21:41:57.093" v="1666" actId="26606"/>
          <ac:spMkLst>
            <pc:docMk/>
            <pc:sldMk cId="3182056980" sldId="277"/>
            <ac:spMk id="26" creationId="{3847E18C-932D-4C95-AABA-FEC7C9499AD7}"/>
          </ac:spMkLst>
        </pc:spChg>
        <pc:spChg chg="add del">
          <ac:chgData name="Anthony Sanogo" userId="1fa11b1f7fe0b53d" providerId="LiveId" clId="{16AE7713-7072-4068-9915-7FA0FAD9C559}" dt="2023-01-14T21:41:07.212" v="1663" actId="26606"/>
          <ac:spMkLst>
            <pc:docMk/>
            <pc:sldMk cId="3182056980" sldId="277"/>
            <ac:spMk id="27" creationId="{389575E1-3389-451A-A5F7-27854C25C599}"/>
          </ac:spMkLst>
        </pc:spChg>
        <pc:spChg chg="add del">
          <ac:chgData name="Anthony Sanogo" userId="1fa11b1f7fe0b53d" providerId="LiveId" clId="{16AE7713-7072-4068-9915-7FA0FAD9C559}" dt="2023-01-14T21:41:07.212" v="1663" actId="26606"/>
          <ac:spMkLst>
            <pc:docMk/>
            <pc:sldMk cId="3182056980" sldId="277"/>
            <ac:spMk id="28" creationId="{A53CCC5C-D88E-40FB-B30B-23DCDBD01D37}"/>
          </ac:spMkLst>
        </pc:spChg>
        <pc:spChg chg="add del">
          <ac:chgData name="Anthony Sanogo" userId="1fa11b1f7fe0b53d" providerId="LiveId" clId="{16AE7713-7072-4068-9915-7FA0FAD9C559}" dt="2023-01-14T21:41:07.212" v="1663" actId="26606"/>
          <ac:spMkLst>
            <pc:docMk/>
            <pc:sldMk cId="3182056980" sldId="277"/>
            <ac:spMk id="29" creationId="{081E4A58-353D-44AE-B2FC-2A74E2E400F7}"/>
          </ac:spMkLst>
        </pc:spChg>
        <pc:spChg chg="add del">
          <ac:chgData name="Anthony Sanogo" userId="1fa11b1f7fe0b53d" providerId="LiveId" clId="{16AE7713-7072-4068-9915-7FA0FAD9C559}" dt="2023-01-14T21:41:57.093" v="1666" actId="26606"/>
          <ac:spMkLst>
            <pc:docMk/>
            <pc:sldMk cId="3182056980" sldId="277"/>
            <ac:spMk id="30" creationId="{43F8A58B-5155-44CE-A5FF-7647B47D0A7A}"/>
          </ac:spMkLst>
        </pc:spChg>
        <pc:spChg chg="add del">
          <ac:chgData name="Anthony Sanogo" userId="1fa11b1f7fe0b53d" providerId="LiveId" clId="{16AE7713-7072-4068-9915-7FA0FAD9C559}" dt="2023-01-14T21:41:57.093" v="1666" actId="26606"/>
          <ac:spMkLst>
            <pc:docMk/>
            <pc:sldMk cId="3182056980" sldId="277"/>
            <ac:spMk id="31" creationId="{3150CB11-0C61-439E-910F-5787759E72A0}"/>
          </ac:spMkLst>
        </pc:spChg>
        <pc:spChg chg="add del">
          <ac:chgData name="Anthony Sanogo" userId="1fa11b1f7fe0b53d" providerId="LiveId" clId="{16AE7713-7072-4068-9915-7FA0FAD9C559}" dt="2023-01-14T21:41:57.093" v="1666" actId="26606"/>
          <ac:spMkLst>
            <pc:docMk/>
            <pc:sldMk cId="3182056980" sldId="277"/>
            <ac:spMk id="32" creationId="{443F2ACA-E6D6-4028-82DD-F03C262D5DE6}"/>
          </ac:spMkLst>
        </pc:spChg>
        <pc:spChg chg="add del">
          <ac:chgData name="Anthony Sanogo" userId="1fa11b1f7fe0b53d" providerId="LiveId" clId="{16AE7713-7072-4068-9915-7FA0FAD9C559}" dt="2023-01-14T23:34:04.912" v="2300" actId="26606"/>
          <ac:spMkLst>
            <pc:docMk/>
            <pc:sldMk cId="3182056980" sldId="277"/>
            <ac:spMk id="33" creationId="{907EF6B7-1338-4443-8C46-6A318D952DFD}"/>
          </ac:spMkLst>
        </pc:spChg>
        <pc:spChg chg="add del">
          <ac:chgData name="Anthony Sanogo" userId="1fa11b1f7fe0b53d" providerId="LiveId" clId="{16AE7713-7072-4068-9915-7FA0FAD9C559}" dt="2023-01-14T21:41:59.242" v="1668" actId="26606"/>
          <ac:spMkLst>
            <pc:docMk/>
            <pc:sldMk cId="3182056980" sldId="277"/>
            <ac:spMk id="35" creationId="{B4147794-66B7-4CDE-BC75-BBDC48B2FCEB}"/>
          </ac:spMkLst>
        </pc:spChg>
        <pc:spChg chg="add del">
          <ac:chgData name="Anthony Sanogo" userId="1fa11b1f7fe0b53d" providerId="LiveId" clId="{16AE7713-7072-4068-9915-7FA0FAD9C559}" dt="2023-01-14T21:41:59.242" v="1668" actId="26606"/>
          <ac:spMkLst>
            <pc:docMk/>
            <pc:sldMk cId="3182056980" sldId="277"/>
            <ac:spMk id="36" creationId="{41202E79-1236-4DF8-9921-F47A0B079C13}"/>
          </ac:spMkLst>
        </pc:spChg>
        <pc:spChg chg="add del">
          <ac:chgData name="Anthony Sanogo" userId="1fa11b1f7fe0b53d" providerId="LiveId" clId="{16AE7713-7072-4068-9915-7FA0FAD9C559}" dt="2023-01-14T23:34:04.912" v="2300" actId="26606"/>
          <ac:spMkLst>
            <pc:docMk/>
            <pc:sldMk cId="3182056980" sldId="277"/>
            <ac:spMk id="38" creationId="{DAAE4CDD-124C-4DCF-9584-B6033B545DD5}"/>
          </ac:spMkLst>
        </pc:spChg>
        <pc:spChg chg="add del">
          <ac:chgData name="Anthony Sanogo" userId="1fa11b1f7fe0b53d" providerId="LiveId" clId="{16AE7713-7072-4068-9915-7FA0FAD9C559}" dt="2023-01-14T21:42:11.216" v="1674" actId="26606"/>
          <ac:spMkLst>
            <pc:docMk/>
            <pc:sldMk cId="3182056980" sldId="277"/>
            <ac:spMk id="39" creationId="{B34F5AD2-EDBD-4BBD-A55C-EAFFD0C7097A}"/>
          </ac:spMkLst>
        </pc:spChg>
        <pc:spChg chg="add del">
          <ac:chgData name="Anthony Sanogo" userId="1fa11b1f7fe0b53d" providerId="LiveId" clId="{16AE7713-7072-4068-9915-7FA0FAD9C559}" dt="2023-01-14T21:42:11.216" v="1674" actId="26606"/>
          <ac:spMkLst>
            <pc:docMk/>
            <pc:sldMk cId="3182056980" sldId="277"/>
            <ac:spMk id="40" creationId="{C3896A03-3945-419A-B66B-4EE266EDD152}"/>
          </ac:spMkLst>
        </pc:spChg>
        <pc:spChg chg="add del">
          <ac:chgData name="Anthony Sanogo" userId="1fa11b1f7fe0b53d" providerId="LiveId" clId="{16AE7713-7072-4068-9915-7FA0FAD9C559}" dt="2023-01-14T21:42:11.216" v="1674" actId="26606"/>
          <ac:spMkLst>
            <pc:docMk/>
            <pc:sldMk cId="3182056980" sldId="277"/>
            <ac:spMk id="41" creationId="{B8EAE243-3A9F-4A46-B0D9-04C723A8A1BD}"/>
          </ac:spMkLst>
        </pc:spChg>
        <pc:spChg chg="add del">
          <ac:chgData name="Anthony Sanogo" userId="1fa11b1f7fe0b53d" providerId="LiveId" clId="{16AE7713-7072-4068-9915-7FA0FAD9C559}" dt="2023-01-14T21:42:11.216" v="1674" actId="26606"/>
          <ac:spMkLst>
            <pc:docMk/>
            <pc:sldMk cId="3182056980" sldId="277"/>
            <ac:spMk id="42" creationId="{A1CA7043-5AF7-16A3-806E-50350D51DEA1}"/>
          </ac:spMkLst>
        </pc:spChg>
        <pc:spChg chg="add del">
          <ac:chgData name="Anthony Sanogo" userId="1fa11b1f7fe0b53d" providerId="LiveId" clId="{16AE7713-7072-4068-9915-7FA0FAD9C559}" dt="2023-01-14T23:34:04.912" v="2300" actId="26606"/>
          <ac:spMkLst>
            <pc:docMk/>
            <pc:sldMk cId="3182056980" sldId="277"/>
            <ac:spMk id="43" creationId="{081E4A58-353D-44AE-B2FC-2A74E2E400F7}"/>
          </ac:spMkLst>
        </pc:spChg>
        <pc:spChg chg="add">
          <ac:chgData name="Anthony Sanogo" userId="1fa11b1f7fe0b53d" providerId="LiveId" clId="{16AE7713-7072-4068-9915-7FA0FAD9C559}" dt="2023-01-14T23:34:17.582" v="2301" actId="26606"/>
          <ac:spMkLst>
            <pc:docMk/>
            <pc:sldMk cId="3182056980" sldId="277"/>
            <ac:spMk id="44" creationId="{DFF2AC85-FAA0-4844-813F-83C04D7382E2}"/>
          </ac:spMkLst>
        </pc:spChg>
        <pc:spChg chg="add">
          <ac:chgData name="Anthony Sanogo" userId="1fa11b1f7fe0b53d" providerId="LiveId" clId="{16AE7713-7072-4068-9915-7FA0FAD9C559}" dt="2023-01-14T23:34:17.582" v="2301" actId="26606"/>
          <ac:spMkLst>
            <pc:docMk/>
            <pc:sldMk cId="3182056980" sldId="277"/>
            <ac:spMk id="45" creationId="{89CC0F1E-BAA2-47B1-8F83-7ECB9FD9E009}"/>
          </ac:spMkLst>
        </pc:spChg>
        <pc:graphicFrameChg chg="add del">
          <ac:chgData name="Anthony Sanogo" userId="1fa11b1f7fe0b53d" providerId="LiveId" clId="{16AE7713-7072-4068-9915-7FA0FAD9C559}" dt="2023-01-14T21:41:57.093" v="1666" actId="26606"/>
          <ac:graphicFrameMkLst>
            <pc:docMk/>
            <pc:sldMk cId="3182056980" sldId="277"/>
            <ac:graphicFrameMk id="18" creationId="{BEAB6BE0-FFD1-5498-B217-04645F9071E2}"/>
          </ac:graphicFrameMkLst>
        </pc:graphicFrameChg>
        <pc:graphicFrameChg chg="add del">
          <ac:chgData name="Anthony Sanogo" userId="1fa11b1f7fe0b53d" providerId="LiveId" clId="{16AE7713-7072-4068-9915-7FA0FAD9C559}" dt="2023-01-14T21:41:59.242" v="1668" actId="26606"/>
          <ac:graphicFrameMkLst>
            <pc:docMk/>
            <pc:sldMk cId="3182056980" sldId="277"/>
            <ac:graphicFrameMk id="37" creationId="{115D1878-4568-C3A6-0ED1-36F1628EF1FD}"/>
          </ac:graphicFrameMkLst>
        </pc:graphicFrameChg>
        <pc:picChg chg="ord">
          <ac:chgData name="Anthony Sanogo" userId="1fa11b1f7fe0b53d" providerId="LiveId" clId="{16AE7713-7072-4068-9915-7FA0FAD9C559}" dt="2023-01-14T23:34:17.582" v="2301" actId="26606"/>
          <ac:picMkLst>
            <pc:docMk/>
            <pc:sldMk cId="3182056980" sldId="277"/>
            <ac:picMk id="4" creationId="{7A465064-0714-5743-882B-8875105A7023}"/>
          </ac:picMkLst>
        </pc:picChg>
        <pc:picChg chg="add del mod">
          <ac:chgData name="Anthony Sanogo" userId="1fa11b1f7fe0b53d" providerId="LiveId" clId="{16AE7713-7072-4068-9915-7FA0FAD9C559}" dt="2023-01-14T21:31:15.667" v="1480" actId="478"/>
          <ac:picMkLst>
            <pc:docMk/>
            <pc:sldMk cId="3182056980" sldId="277"/>
            <ac:picMk id="6" creationId="{C02689EC-C959-362C-3A45-0789B6D662A5}"/>
          </ac:picMkLst>
        </pc:picChg>
        <pc:picChg chg="add del">
          <ac:chgData name="Anthony Sanogo" userId="1fa11b1f7fe0b53d" providerId="LiveId" clId="{16AE7713-7072-4068-9915-7FA0FAD9C559}" dt="2023-01-14T21:41:59.242" v="1668" actId="26606"/>
          <ac:picMkLst>
            <pc:docMk/>
            <pc:sldMk cId="3182056980" sldId="277"/>
            <ac:picMk id="34" creationId="{89B05CB5-82C2-6338-AF8C-D1C069F5EA97}"/>
          </ac:picMkLst>
        </pc:picChg>
      </pc:sldChg>
      <pc:sldChg chg="addSp delSp modSp new mod setBg">
        <pc:chgData name="Anthony Sanogo" userId="1fa11b1f7fe0b53d" providerId="LiveId" clId="{16AE7713-7072-4068-9915-7FA0FAD9C559}" dt="2023-01-14T23:40:16.988" v="2387" actId="2711"/>
        <pc:sldMkLst>
          <pc:docMk/>
          <pc:sldMk cId="3044615212" sldId="278"/>
        </pc:sldMkLst>
        <pc:spChg chg="mod ord">
          <ac:chgData name="Anthony Sanogo" userId="1fa11b1f7fe0b53d" providerId="LiveId" clId="{16AE7713-7072-4068-9915-7FA0FAD9C559}" dt="2023-01-14T23:40:16.988" v="2387" actId="2711"/>
          <ac:spMkLst>
            <pc:docMk/>
            <pc:sldMk cId="3044615212" sldId="278"/>
            <ac:spMk id="2" creationId="{6E2D3DB6-1992-701E-FF38-1DC3C89FA37F}"/>
          </ac:spMkLst>
        </pc:spChg>
        <pc:spChg chg="del mod">
          <ac:chgData name="Anthony Sanogo" userId="1fa11b1f7fe0b53d" providerId="LiveId" clId="{16AE7713-7072-4068-9915-7FA0FAD9C559}" dt="2023-01-14T21:45:19.161" v="1696" actId="22"/>
          <ac:spMkLst>
            <pc:docMk/>
            <pc:sldMk cId="3044615212" sldId="278"/>
            <ac:spMk id="3" creationId="{632EA3CC-789E-83B1-B3D3-0B1258F05E3E}"/>
          </ac:spMkLst>
        </pc:spChg>
        <pc:spChg chg="add del">
          <ac:chgData name="Anthony Sanogo" userId="1fa11b1f7fe0b53d" providerId="LiveId" clId="{16AE7713-7072-4068-9915-7FA0FAD9C559}" dt="2023-01-14T21:54:12.550" v="1832" actId="26606"/>
          <ac:spMkLst>
            <pc:docMk/>
            <pc:sldMk cId="3044615212" sldId="278"/>
            <ac:spMk id="8" creationId="{907EF6B7-1338-4443-8C46-6A318D952DFD}"/>
          </ac:spMkLst>
        </pc:spChg>
        <pc:spChg chg="add del">
          <ac:chgData name="Anthony Sanogo" userId="1fa11b1f7fe0b53d" providerId="LiveId" clId="{16AE7713-7072-4068-9915-7FA0FAD9C559}" dt="2023-01-14T21:54:12.550" v="1832" actId="26606"/>
          <ac:spMkLst>
            <pc:docMk/>
            <pc:sldMk cId="3044615212" sldId="278"/>
            <ac:spMk id="10" creationId="{DAAE4CDD-124C-4DCF-9584-B6033B545DD5}"/>
          </ac:spMkLst>
        </pc:spChg>
        <pc:spChg chg="add del">
          <ac:chgData name="Anthony Sanogo" userId="1fa11b1f7fe0b53d" providerId="LiveId" clId="{16AE7713-7072-4068-9915-7FA0FAD9C559}" dt="2023-01-14T21:54:12.550" v="1832" actId="26606"/>
          <ac:spMkLst>
            <pc:docMk/>
            <pc:sldMk cId="3044615212" sldId="278"/>
            <ac:spMk id="12" creationId="{081E4A58-353D-44AE-B2FC-2A74E2E400F7}"/>
          </ac:spMkLst>
        </pc:spChg>
        <pc:spChg chg="add del">
          <ac:chgData name="Anthony Sanogo" userId="1fa11b1f7fe0b53d" providerId="LiveId" clId="{16AE7713-7072-4068-9915-7FA0FAD9C559}" dt="2023-01-14T23:23:59.816" v="2230" actId="26606"/>
          <ac:spMkLst>
            <pc:docMk/>
            <pc:sldMk cId="3044615212" sldId="278"/>
            <ac:spMk id="14" creationId="{1A95671B-3CC6-4792-9114-B74FAEA224E6}"/>
          </ac:spMkLst>
        </pc:spChg>
        <pc:spChg chg="add del">
          <ac:chgData name="Anthony Sanogo" userId="1fa11b1f7fe0b53d" providerId="LiveId" clId="{16AE7713-7072-4068-9915-7FA0FAD9C559}" dt="2023-01-14T21:54:19.739" v="1833" actId="478"/>
          <ac:spMkLst>
            <pc:docMk/>
            <pc:sldMk cId="3044615212" sldId="278"/>
            <ac:spMk id="15" creationId="{09F8EF97-CB4F-EC17-44FE-FC599CF6829D}"/>
          </ac:spMkLst>
        </pc:spChg>
        <pc:spChg chg="add del">
          <ac:chgData name="Anthony Sanogo" userId="1fa11b1f7fe0b53d" providerId="LiveId" clId="{16AE7713-7072-4068-9915-7FA0FAD9C559}" dt="2023-01-14T21:45:41.295" v="1700" actId="26606"/>
          <ac:spMkLst>
            <pc:docMk/>
            <pc:sldMk cId="3044615212" sldId="278"/>
            <ac:spMk id="16" creationId="{2F0C8E51-E8A3-D2F6-2FAD-665212EF5147}"/>
          </ac:spMkLst>
        </pc:spChg>
        <pc:spChg chg="add del">
          <ac:chgData name="Anthony Sanogo" userId="1fa11b1f7fe0b53d" providerId="LiveId" clId="{16AE7713-7072-4068-9915-7FA0FAD9C559}" dt="2023-01-14T23:21:25.362" v="2224" actId="26606"/>
          <ac:spMkLst>
            <pc:docMk/>
            <pc:sldMk cId="3044615212" sldId="278"/>
            <ac:spMk id="17" creationId="{D4771268-CB57-404A-9271-370EB28F6090}"/>
          </ac:spMkLst>
        </pc:spChg>
        <pc:spChg chg="add del">
          <ac:chgData name="Anthony Sanogo" userId="1fa11b1f7fe0b53d" providerId="LiveId" clId="{16AE7713-7072-4068-9915-7FA0FAD9C559}" dt="2023-01-14T23:23:59.816" v="2230" actId="26606"/>
          <ac:spMkLst>
            <pc:docMk/>
            <pc:sldMk cId="3044615212" sldId="278"/>
            <ac:spMk id="18" creationId="{D4771268-CB57-404A-9271-370EB28F6090}"/>
          </ac:spMkLst>
        </pc:spChg>
        <pc:spChg chg="add del">
          <ac:chgData name="Anthony Sanogo" userId="1fa11b1f7fe0b53d" providerId="LiveId" clId="{16AE7713-7072-4068-9915-7FA0FAD9C559}" dt="2023-01-14T21:45:41.295" v="1700" actId="26606"/>
          <ac:spMkLst>
            <pc:docMk/>
            <pc:sldMk cId="3044615212" sldId="278"/>
            <ac:spMk id="19" creationId="{058A14AF-9FB5-4CC7-BA35-E8E85D3EDF0E}"/>
          </ac:spMkLst>
        </pc:spChg>
        <pc:spChg chg="add del">
          <ac:chgData name="Anthony Sanogo" userId="1fa11b1f7fe0b53d" providerId="LiveId" clId="{16AE7713-7072-4068-9915-7FA0FAD9C559}" dt="2023-01-14T21:45:41.295" v="1700" actId="26606"/>
          <ac:spMkLst>
            <pc:docMk/>
            <pc:sldMk cId="3044615212" sldId="278"/>
            <ac:spMk id="21" creationId="{3A9A4357-BD1D-4622-A4FE-766E6AB8DE84}"/>
          </ac:spMkLst>
        </pc:spChg>
        <pc:spChg chg="add del">
          <ac:chgData name="Anthony Sanogo" userId="1fa11b1f7fe0b53d" providerId="LiveId" clId="{16AE7713-7072-4068-9915-7FA0FAD9C559}" dt="2023-01-14T21:45:41.295" v="1700" actId="26606"/>
          <ac:spMkLst>
            <pc:docMk/>
            <pc:sldMk cId="3044615212" sldId="278"/>
            <ac:spMk id="23" creationId="{E659831F-0D9A-4C63-9EBB-8435B85A440F}"/>
          </ac:spMkLst>
        </pc:spChg>
        <pc:spChg chg="add del">
          <ac:chgData name="Anthony Sanogo" userId="1fa11b1f7fe0b53d" providerId="LiveId" clId="{16AE7713-7072-4068-9915-7FA0FAD9C559}" dt="2023-01-14T21:45:41.295" v="1700" actId="26606"/>
          <ac:spMkLst>
            <pc:docMk/>
            <pc:sldMk cId="3044615212" sldId="278"/>
            <ac:spMk id="25" creationId="{E6995CE5-F890-4ABA-82A2-26507CE8D2A3}"/>
          </ac:spMkLst>
        </pc:spChg>
        <pc:picChg chg="add del mod">
          <ac:chgData name="Anthony Sanogo" userId="1fa11b1f7fe0b53d" providerId="LiveId" clId="{16AE7713-7072-4068-9915-7FA0FAD9C559}" dt="2023-01-14T23:24:59.605" v="2231" actId="478"/>
          <ac:picMkLst>
            <pc:docMk/>
            <pc:sldMk cId="3044615212" sldId="278"/>
            <ac:picMk id="4" creationId="{4816C3BE-5B22-094B-524F-C4A408A20C8C}"/>
          </ac:picMkLst>
        </pc:picChg>
        <pc:picChg chg="add del mod ord">
          <ac:chgData name="Anthony Sanogo" userId="1fa11b1f7fe0b53d" providerId="LiveId" clId="{16AE7713-7072-4068-9915-7FA0FAD9C559}" dt="2023-01-14T22:35:52.749" v="1837" actId="478"/>
          <ac:picMkLst>
            <pc:docMk/>
            <pc:sldMk cId="3044615212" sldId="278"/>
            <ac:picMk id="5" creationId="{F0A9F941-2E5C-D814-79D1-734E71DE0329}"/>
          </ac:picMkLst>
        </pc:picChg>
        <pc:picChg chg="add mod ord">
          <ac:chgData name="Anthony Sanogo" userId="1fa11b1f7fe0b53d" providerId="LiveId" clId="{16AE7713-7072-4068-9915-7FA0FAD9C559}" dt="2023-01-14T23:25:14.667" v="2236" actId="1076"/>
          <ac:picMkLst>
            <pc:docMk/>
            <pc:sldMk cId="3044615212" sldId="278"/>
            <ac:picMk id="7" creationId="{742C5A7B-A4DD-686A-76A2-BC1D77FF5BD5}"/>
          </ac:picMkLst>
        </pc:picChg>
        <pc:picChg chg="add mod">
          <ac:chgData name="Anthony Sanogo" userId="1fa11b1f7fe0b53d" providerId="LiveId" clId="{16AE7713-7072-4068-9915-7FA0FAD9C559}" dt="2023-01-14T23:25:10.533" v="2235" actId="1076"/>
          <ac:picMkLst>
            <pc:docMk/>
            <pc:sldMk cId="3044615212" sldId="278"/>
            <ac:picMk id="8" creationId="{AE59EED9-7446-FBA6-34AC-289F23EC912A}"/>
          </ac:picMkLst>
        </pc:picChg>
      </pc:sldChg>
      <pc:sldChg chg="addSp delSp modSp add mod">
        <pc:chgData name="Anthony Sanogo" userId="1fa11b1f7fe0b53d" providerId="LiveId" clId="{16AE7713-7072-4068-9915-7FA0FAD9C559}" dt="2023-01-14T23:40:26.558" v="2388" actId="2711"/>
        <pc:sldMkLst>
          <pc:docMk/>
          <pc:sldMk cId="405359149" sldId="279"/>
        </pc:sldMkLst>
        <pc:spChg chg="mod">
          <ac:chgData name="Anthony Sanogo" userId="1fa11b1f7fe0b53d" providerId="LiveId" clId="{16AE7713-7072-4068-9915-7FA0FAD9C559}" dt="2023-01-14T23:40:26.558" v="2388" actId="2711"/>
          <ac:spMkLst>
            <pc:docMk/>
            <pc:sldMk cId="405359149" sldId="279"/>
            <ac:spMk id="2" creationId="{6E2D3DB6-1992-701E-FF38-1DC3C89FA37F}"/>
          </ac:spMkLst>
        </pc:spChg>
        <pc:spChg chg="add del mod">
          <ac:chgData name="Anthony Sanogo" userId="1fa11b1f7fe0b53d" providerId="LiveId" clId="{16AE7713-7072-4068-9915-7FA0FAD9C559}" dt="2023-01-14T21:52:31.829" v="1820" actId="478"/>
          <ac:spMkLst>
            <pc:docMk/>
            <pc:sldMk cId="405359149" sldId="279"/>
            <ac:spMk id="4" creationId="{F8C5C519-9485-F37A-362B-5D0943967C44}"/>
          </ac:spMkLst>
        </pc:spChg>
        <pc:spChg chg="del">
          <ac:chgData name="Anthony Sanogo" userId="1fa11b1f7fe0b53d" providerId="LiveId" clId="{16AE7713-7072-4068-9915-7FA0FAD9C559}" dt="2023-01-14T21:53:12.867" v="1826" actId="26606"/>
          <ac:spMkLst>
            <pc:docMk/>
            <pc:sldMk cId="405359149" sldId="279"/>
            <ac:spMk id="8" creationId="{907EF6B7-1338-4443-8C46-6A318D952DFD}"/>
          </ac:spMkLst>
        </pc:spChg>
        <pc:spChg chg="del">
          <ac:chgData name="Anthony Sanogo" userId="1fa11b1f7fe0b53d" providerId="LiveId" clId="{16AE7713-7072-4068-9915-7FA0FAD9C559}" dt="2023-01-14T21:53:12.867" v="1826" actId="26606"/>
          <ac:spMkLst>
            <pc:docMk/>
            <pc:sldMk cId="405359149" sldId="279"/>
            <ac:spMk id="10" creationId="{DAAE4CDD-124C-4DCF-9584-B6033B545DD5}"/>
          </ac:spMkLst>
        </pc:spChg>
        <pc:spChg chg="del">
          <ac:chgData name="Anthony Sanogo" userId="1fa11b1f7fe0b53d" providerId="LiveId" clId="{16AE7713-7072-4068-9915-7FA0FAD9C559}" dt="2023-01-14T21:53:12.867" v="1826" actId="26606"/>
          <ac:spMkLst>
            <pc:docMk/>
            <pc:sldMk cId="405359149" sldId="279"/>
            <ac:spMk id="12" creationId="{081E4A58-353D-44AE-B2FC-2A74E2E400F7}"/>
          </ac:spMkLst>
        </pc:spChg>
        <pc:spChg chg="add">
          <ac:chgData name="Anthony Sanogo" userId="1fa11b1f7fe0b53d" providerId="LiveId" clId="{16AE7713-7072-4068-9915-7FA0FAD9C559}" dt="2023-01-14T21:53:12.867" v="1826" actId="26606"/>
          <ac:spMkLst>
            <pc:docMk/>
            <pc:sldMk cId="405359149" sldId="279"/>
            <ac:spMk id="17" creationId="{99ED5833-B85B-4103-8A3B-CAB0308E6C15}"/>
          </ac:spMkLst>
        </pc:spChg>
        <pc:picChg chg="add del mod">
          <ac:chgData name="Anthony Sanogo" userId="1fa11b1f7fe0b53d" providerId="LiveId" clId="{16AE7713-7072-4068-9915-7FA0FAD9C559}" dt="2023-01-14T23:26:35.578" v="2242" actId="478"/>
          <ac:picMkLst>
            <pc:docMk/>
            <pc:sldMk cId="405359149" sldId="279"/>
            <ac:picMk id="4" creationId="{64EED38B-EA94-04A9-11CD-4C6A4D8051FD}"/>
          </ac:picMkLst>
        </pc:picChg>
        <pc:picChg chg="del">
          <ac:chgData name="Anthony Sanogo" userId="1fa11b1f7fe0b53d" providerId="LiveId" clId="{16AE7713-7072-4068-9915-7FA0FAD9C559}" dt="2023-01-14T21:52:29.657" v="1819" actId="478"/>
          <ac:picMkLst>
            <pc:docMk/>
            <pc:sldMk cId="405359149" sldId="279"/>
            <ac:picMk id="5" creationId="{F0A9F941-2E5C-D814-79D1-734E71DE0329}"/>
          </ac:picMkLst>
        </pc:picChg>
        <pc:picChg chg="add del mod">
          <ac:chgData name="Anthony Sanogo" userId="1fa11b1f7fe0b53d" providerId="LiveId" clId="{16AE7713-7072-4068-9915-7FA0FAD9C559}" dt="2023-01-14T23:25:46.139" v="2237" actId="478"/>
          <ac:picMkLst>
            <pc:docMk/>
            <pc:sldMk cId="405359149" sldId="279"/>
            <ac:picMk id="6" creationId="{259FDAFA-9508-B8E1-FA50-9F1292902CDF}"/>
          </ac:picMkLst>
        </pc:picChg>
        <pc:picChg chg="add del mod ord">
          <ac:chgData name="Anthony Sanogo" userId="1fa11b1f7fe0b53d" providerId="LiveId" clId="{16AE7713-7072-4068-9915-7FA0FAD9C559}" dt="2023-01-14T22:37:20.265" v="1840" actId="478"/>
          <ac:picMkLst>
            <pc:docMk/>
            <pc:sldMk cId="405359149" sldId="279"/>
            <ac:picMk id="7" creationId="{5E2C0E55-AB32-5D9A-4336-208CA78632A4}"/>
          </ac:picMkLst>
        </pc:picChg>
        <pc:picChg chg="add mod">
          <ac:chgData name="Anthony Sanogo" userId="1fa11b1f7fe0b53d" providerId="LiveId" clId="{16AE7713-7072-4068-9915-7FA0FAD9C559}" dt="2023-01-14T23:25:57.158" v="2241" actId="1076"/>
          <ac:picMkLst>
            <pc:docMk/>
            <pc:sldMk cId="405359149" sldId="279"/>
            <ac:picMk id="9" creationId="{892580EB-A10A-504C-A99A-52940032969F}"/>
          </ac:picMkLst>
        </pc:picChg>
        <pc:picChg chg="add del mod">
          <ac:chgData name="Anthony Sanogo" userId="1fa11b1f7fe0b53d" providerId="LiveId" clId="{16AE7713-7072-4068-9915-7FA0FAD9C559}" dt="2023-01-14T22:37:56.747" v="1846" actId="478"/>
          <ac:picMkLst>
            <pc:docMk/>
            <pc:sldMk cId="405359149" sldId="279"/>
            <ac:picMk id="11" creationId="{662D6952-120C-2B6F-75D1-1F32837576D1}"/>
          </ac:picMkLst>
        </pc:picChg>
        <pc:picChg chg="add mod">
          <ac:chgData name="Anthony Sanogo" userId="1fa11b1f7fe0b53d" providerId="LiveId" clId="{16AE7713-7072-4068-9915-7FA0FAD9C559}" dt="2023-01-14T23:26:43.687" v="2245" actId="14100"/>
          <ac:picMkLst>
            <pc:docMk/>
            <pc:sldMk cId="405359149" sldId="279"/>
            <ac:picMk id="12" creationId="{F3D027E1-0FF4-6173-277E-6ABFC4B70CF4}"/>
          </ac:picMkLst>
        </pc:picChg>
        <pc:picChg chg="add mod">
          <ac:chgData name="Anthony Sanogo" userId="1fa11b1f7fe0b53d" providerId="LiveId" clId="{16AE7713-7072-4068-9915-7FA0FAD9C559}" dt="2023-01-14T21:53:47.406" v="1830" actId="1076"/>
          <ac:picMkLst>
            <pc:docMk/>
            <pc:sldMk cId="405359149" sldId="279"/>
            <ac:picMk id="14" creationId="{C859B9FD-C328-7C66-455F-32E3EAC4065B}"/>
          </ac:picMkLst>
        </pc:picChg>
      </pc:sldChg>
      <pc:sldChg chg="addSp delSp add del setBg delDesignElem">
        <pc:chgData name="Anthony Sanogo" userId="1fa11b1f7fe0b53d" providerId="LiveId" clId="{16AE7713-7072-4068-9915-7FA0FAD9C559}" dt="2023-01-14T21:46:58.934" v="1735"/>
        <pc:sldMkLst>
          <pc:docMk/>
          <pc:sldMk cId="457347007" sldId="279"/>
        </pc:sldMkLst>
        <pc:spChg chg="add del">
          <ac:chgData name="Anthony Sanogo" userId="1fa11b1f7fe0b53d" providerId="LiveId" clId="{16AE7713-7072-4068-9915-7FA0FAD9C559}" dt="2023-01-14T21:46:58.934" v="1735"/>
          <ac:spMkLst>
            <pc:docMk/>
            <pc:sldMk cId="457347007" sldId="279"/>
            <ac:spMk id="8" creationId="{907EF6B7-1338-4443-8C46-6A318D952DFD}"/>
          </ac:spMkLst>
        </pc:spChg>
        <pc:spChg chg="add del">
          <ac:chgData name="Anthony Sanogo" userId="1fa11b1f7fe0b53d" providerId="LiveId" clId="{16AE7713-7072-4068-9915-7FA0FAD9C559}" dt="2023-01-14T21:46:58.934" v="1735"/>
          <ac:spMkLst>
            <pc:docMk/>
            <pc:sldMk cId="457347007" sldId="279"/>
            <ac:spMk id="10" creationId="{DAAE4CDD-124C-4DCF-9584-B6033B545DD5}"/>
          </ac:spMkLst>
        </pc:spChg>
        <pc:spChg chg="add del">
          <ac:chgData name="Anthony Sanogo" userId="1fa11b1f7fe0b53d" providerId="LiveId" clId="{16AE7713-7072-4068-9915-7FA0FAD9C559}" dt="2023-01-14T21:46:58.934" v="1735"/>
          <ac:spMkLst>
            <pc:docMk/>
            <pc:sldMk cId="457347007" sldId="279"/>
            <ac:spMk id="12" creationId="{081E4A58-353D-44AE-B2FC-2A74E2E400F7}"/>
          </ac:spMkLst>
        </pc:spChg>
      </pc:sldChg>
      <pc:sldChg chg="addSp delSp modSp add mod">
        <pc:chgData name="Anthony Sanogo" userId="1fa11b1f7fe0b53d" providerId="LiveId" clId="{16AE7713-7072-4068-9915-7FA0FAD9C559}" dt="2023-01-14T23:40:34.111" v="2389" actId="2711"/>
        <pc:sldMkLst>
          <pc:docMk/>
          <pc:sldMk cId="1827347742" sldId="280"/>
        </pc:sldMkLst>
        <pc:spChg chg="mod">
          <ac:chgData name="Anthony Sanogo" userId="1fa11b1f7fe0b53d" providerId="LiveId" clId="{16AE7713-7072-4068-9915-7FA0FAD9C559}" dt="2023-01-14T23:40:34.111" v="2389" actId="2711"/>
          <ac:spMkLst>
            <pc:docMk/>
            <pc:sldMk cId="1827347742" sldId="280"/>
            <ac:spMk id="2" creationId="{6E2D3DB6-1992-701E-FF38-1DC3C89FA37F}"/>
          </ac:spMkLst>
        </pc:spChg>
        <pc:spChg chg="add del mod">
          <ac:chgData name="Anthony Sanogo" userId="1fa11b1f7fe0b53d" providerId="LiveId" clId="{16AE7713-7072-4068-9915-7FA0FAD9C559}" dt="2023-01-14T22:39:39.686" v="1853" actId="478"/>
          <ac:spMkLst>
            <pc:docMk/>
            <pc:sldMk cId="1827347742" sldId="280"/>
            <ac:spMk id="4" creationId="{BD0F2BDE-89A0-3AF3-FE51-17A8889616F9}"/>
          </ac:spMkLst>
        </pc:spChg>
        <pc:spChg chg="del">
          <ac:chgData name="Anthony Sanogo" userId="1fa11b1f7fe0b53d" providerId="LiveId" clId="{16AE7713-7072-4068-9915-7FA0FAD9C559}" dt="2023-01-14T22:39:56.523" v="1856" actId="26606"/>
          <ac:spMkLst>
            <pc:docMk/>
            <pc:sldMk cId="1827347742" sldId="280"/>
            <ac:spMk id="8" creationId="{907EF6B7-1338-4443-8C46-6A318D952DFD}"/>
          </ac:spMkLst>
        </pc:spChg>
        <pc:spChg chg="del">
          <ac:chgData name="Anthony Sanogo" userId="1fa11b1f7fe0b53d" providerId="LiveId" clId="{16AE7713-7072-4068-9915-7FA0FAD9C559}" dt="2023-01-14T22:39:56.523" v="1856" actId="26606"/>
          <ac:spMkLst>
            <pc:docMk/>
            <pc:sldMk cId="1827347742" sldId="280"/>
            <ac:spMk id="10" creationId="{DAAE4CDD-124C-4DCF-9584-B6033B545DD5}"/>
          </ac:spMkLst>
        </pc:spChg>
        <pc:spChg chg="del">
          <ac:chgData name="Anthony Sanogo" userId="1fa11b1f7fe0b53d" providerId="LiveId" clId="{16AE7713-7072-4068-9915-7FA0FAD9C559}" dt="2023-01-14T22:39:56.523" v="1856" actId="26606"/>
          <ac:spMkLst>
            <pc:docMk/>
            <pc:sldMk cId="1827347742" sldId="280"/>
            <ac:spMk id="12" creationId="{081E4A58-353D-44AE-B2FC-2A74E2E400F7}"/>
          </ac:spMkLst>
        </pc:spChg>
        <pc:spChg chg="add del">
          <ac:chgData name="Anthony Sanogo" userId="1fa11b1f7fe0b53d" providerId="LiveId" clId="{16AE7713-7072-4068-9915-7FA0FAD9C559}" dt="2023-01-14T23:26:56.855" v="2246" actId="26606"/>
          <ac:spMkLst>
            <pc:docMk/>
            <pc:sldMk cId="1827347742" sldId="280"/>
            <ac:spMk id="17" creationId="{68AF5748-FED8-45BA-8631-26D1D10F3246}"/>
          </ac:spMkLst>
        </pc:spChg>
        <pc:spChg chg="add del">
          <ac:chgData name="Anthony Sanogo" userId="1fa11b1f7fe0b53d" providerId="LiveId" clId="{16AE7713-7072-4068-9915-7FA0FAD9C559}" dt="2023-01-14T23:26:56.855" v="2246" actId="26606"/>
          <ac:spMkLst>
            <pc:docMk/>
            <pc:sldMk cId="1827347742" sldId="280"/>
            <ac:spMk id="19" creationId="{AF2F604E-43BE-4DC3-B983-E071523364F8}"/>
          </ac:spMkLst>
        </pc:spChg>
        <pc:spChg chg="add del">
          <ac:chgData name="Anthony Sanogo" userId="1fa11b1f7fe0b53d" providerId="LiveId" clId="{16AE7713-7072-4068-9915-7FA0FAD9C559}" dt="2023-01-14T23:26:56.855" v="2246" actId="26606"/>
          <ac:spMkLst>
            <pc:docMk/>
            <pc:sldMk cId="1827347742" sldId="280"/>
            <ac:spMk id="21" creationId="{08C9B587-E65E-4B52-B37C-ABEBB6E87928}"/>
          </ac:spMkLst>
        </pc:spChg>
        <pc:spChg chg="add">
          <ac:chgData name="Anthony Sanogo" userId="1fa11b1f7fe0b53d" providerId="LiveId" clId="{16AE7713-7072-4068-9915-7FA0FAD9C559}" dt="2023-01-14T23:26:56.855" v="2246" actId="26606"/>
          <ac:spMkLst>
            <pc:docMk/>
            <pc:sldMk cId="1827347742" sldId="280"/>
            <ac:spMk id="26" creationId="{C4879EFC-8E62-4E00-973C-C45EE9EC676D}"/>
          </ac:spMkLst>
        </pc:spChg>
        <pc:spChg chg="add">
          <ac:chgData name="Anthony Sanogo" userId="1fa11b1f7fe0b53d" providerId="LiveId" clId="{16AE7713-7072-4068-9915-7FA0FAD9C559}" dt="2023-01-14T23:26:56.855" v="2246" actId="26606"/>
          <ac:spMkLst>
            <pc:docMk/>
            <pc:sldMk cId="1827347742" sldId="280"/>
            <ac:spMk id="28" creationId="{D6A9C53F-5F90-40A5-8C85-5412D39C8C68}"/>
          </ac:spMkLst>
        </pc:spChg>
        <pc:picChg chg="del">
          <ac:chgData name="Anthony Sanogo" userId="1fa11b1f7fe0b53d" providerId="LiveId" clId="{16AE7713-7072-4068-9915-7FA0FAD9C559}" dt="2023-01-14T22:39:36.292" v="1852" actId="478"/>
          <ac:picMkLst>
            <pc:docMk/>
            <pc:sldMk cId="1827347742" sldId="280"/>
            <ac:picMk id="5" creationId="{F0A9F941-2E5C-D814-79D1-734E71DE0329}"/>
          </ac:picMkLst>
        </pc:picChg>
        <pc:picChg chg="add del mod">
          <ac:chgData name="Anthony Sanogo" userId="1fa11b1f7fe0b53d" providerId="LiveId" clId="{16AE7713-7072-4068-9915-7FA0FAD9C559}" dt="2023-01-14T23:28:34.612" v="2259" actId="478"/>
          <ac:picMkLst>
            <pc:docMk/>
            <pc:sldMk cId="1827347742" sldId="280"/>
            <ac:picMk id="7" creationId="{3B5A57B3-1A3D-3669-892C-CB94932E9DE6}"/>
          </ac:picMkLst>
        </pc:picChg>
        <pc:picChg chg="add mod">
          <ac:chgData name="Anthony Sanogo" userId="1fa11b1f7fe0b53d" providerId="LiveId" clId="{16AE7713-7072-4068-9915-7FA0FAD9C559}" dt="2023-01-14T23:28:54.896" v="2263" actId="1076"/>
          <ac:picMkLst>
            <pc:docMk/>
            <pc:sldMk cId="1827347742" sldId="280"/>
            <ac:picMk id="11" creationId="{FFAD9CAB-5C4A-6F80-CFFC-C24FBCCF03BB}"/>
          </ac:picMkLst>
        </pc:picChg>
        <pc:picChg chg="add mod">
          <ac:chgData name="Anthony Sanogo" userId="1fa11b1f7fe0b53d" providerId="LiveId" clId="{16AE7713-7072-4068-9915-7FA0FAD9C559}" dt="2023-01-14T23:28:40.995" v="2261" actId="1076"/>
          <ac:picMkLst>
            <pc:docMk/>
            <pc:sldMk cId="1827347742" sldId="280"/>
            <ac:picMk id="14" creationId="{DCC8756B-F662-042B-93EC-E2E98D259E44}"/>
          </ac:picMkLst>
        </pc:picChg>
      </pc:sldChg>
      <pc:sldChg chg="addSp delSp add del setBg delDesignElem">
        <pc:chgData name="Anthony Sanogo" userId="1fa11b1f7fe0b53d" providerId="LiveId" clId="{16AE7713-7072-4068-9915-7FA0FAD9C559}" dt="2023-01-14T21:46:58.235" v="1734"/>
        <pc:sldMkLst>
          <pc:docMk/>
          <pc:sldMk cId="2543503464" sldId="280"/>
        </pc:sldMkLst>
        <pc:spChg chg="add del">
          <ac:chgData name="Anthony Sanogo" userId="1fa11b1f7fe0b53d" providerId="LiveId" clId="{16AE7713-7072-4068-9915-7FA0FAD9C559}" dt="2023-01-14T21:46:58.235" v="1734"/>
          <ac:spMkLst>
            <pc:docMk/>
            <pc:sldMk cId="2543503464" sldId="280"/>
            <ac:spMk id="8" creationId="{907EF6B7-1338-4443-8C46-6A318D952DFD}"/>
          </ac:spMkLst>
        </pc:spChg>
        <pc:spChg chg="add del">
          <ac:chgData name="Anthony Sanogo" userId="1fa11b1f7fe0b53d" providerId="LiveId" clId="{16AE7713-7072-4068-9915-7FA0FAD9C559}" dt="2023-01-14T21:46:58.235" v="1734"/>
          <ac:spMkLst>
            <pc:docMk/>
            <pc:sldMk cId="2543503464" sldId="280"/>
            <ac:spMk id="10" creationId="{DAAE4CDD-124C-4DCF-9584-B6033B545DD5}"/>
          </ac:spMkLst>
        </pc:spChg>
        <pc:spChg chg="add del">
          <ac:chgData name="Anthony Sanogo" userId="1fa11b1f7fe0b53d" providerId="LiveId" clId="{16AE7713-7072-4068-9915-7FA0FAD9C559}" dt="2023-01-14T21:46:58.235" v="1734"/>
          <ac:spMkLst>
            <pc:docMk/>
            <pc:sldMk cId="2543503464" sldId="280"/>
            <ac:spMk id="12" creationId="{081E4A58-353D-44AE-B2FC-2A74E2E400F7}"/>
          </ac:spMkLst>
        </pc:spChg>
      </pc:sldChg>
      <pc:sldChg chg="addSp delSp add del setBg delDesignElem">
        <pc:chgData name="Anthony Sanogo" userId="1fa11b1f7fe0b53d" providerId="LiveId" clId="{16AE7713-7072-4068-9915-7FA0FAD9C559}" dt="2023-01-14T21:46:58.062" v="1733"/>
        <pc:sldMkLst>
          <pc:docMk/>
          <pc:sldMk cId="301733998" sldId="281"/>
        </pc:sldMkLst>
        <pc:spChg chg="add del">
          <ac:chgData name="Anthony Sanogo" userId="1fa11b1f7fe0b53d" providerId="LiveId" clId="{16AE7713-7072-4068-9915-7FA0FAD9C559}" dt="2023-01-14T21:46:58.062" v="1733"/>
          <ac:spMkLst>
            <pc:docMk/>
            <pc:sldMk cId="301733998" sldId="281"/>
            <ac:spMk id="8" creationId="{907EF6B7-1338-4443-8C46-6A318D952DFD}"/>
          </ac:spMkLst>
        </pc:spChg>
        <pc:spChg chg="add del">
          <ac:chgData name="Anthony Sanogo" userId="1fa11b1f7fe0b53d" providerId="LiveId" clId="{16AE7713-7072-4068-9915-7FA0FAD9C559}" dt="2023-01-14T21:46:58.062" v="1733"/>
          <ac:spMkLst>
            <pc:docMk/>
            <pc:sldMk cId="301733998" sldId="281"/>
            <ac:spMk id="10" creationId="{DAAE4CDD-124C-4DCF-9584-B6033B545DD5}"/>
          </ac:spMkLst>
        </pc:spChg>
        <pc:spChg chg="add del">
          <ac:chgData name="Anthony Sanogo" userId="1fa11b1f7fe0b53d" providerId="LiveId" clId="{16AE7713-7072-4068-9915-7FA0FAD9C559}" dt="2023-01-14T21:46:58.062" v="1733"/>
          <ac:spMkLst>
            <pc:docMk/>
            <pc:sldMk cId="301733998" sldId="281"/>
            <ac:spMk id="12" creationId="{081E4A58-353D-44AE-B2FC-2A74E2E400F7}"/>
          </ac:spMkLst>
        </pc:spChg>
      </pc:sldChg>
      <pc:sldChg chg="addSp delSp modSp add mod">
        <pc:chgData name="Anthony Sanogo" userId="1fa11b1f7fe0b53d" providerId="LiveId" clId="{16AE7713-7072-4068-9915-7FA0FAD9C559}" dt="2023-01-14T23:40:42.181" v="2390" actId="2711"/>
        <pc:sldMkLst>
          <pc:docMk/>
          <pc:sldMk cId="4132995754" sldId="281"/>
        </pc:sldMkLst>
        <pc:spChg chg="mod">
          <ac:chgData name="Anthony Sanogo" userId="1fa11b1f7fe0b53d" providerId="LiveId" clId="{16AE7713-7072-4068-9915-7FA0FAD9C559}" dt="2023-01-14T23:40:42.181" v="2390" actId="2711"/>
          <ac:spMkLst>
            <pc:docMk/>
            <pc:sldMk cId="4132995754" sldId="281"/>
            <ac:spMk id="2" creationId="{6E2D3DB6-1992-701E-FF38-1DC3C89FA37F}"/>
          </ac:spMkLst>
        </pc:spChg>
        <pc:spChg chg="add del mod">
          <ac:chgData name="Anthony Sanogo" userId="1fa11b1f7fe0b53d" providerId="LiveId" clId="{16AE7713-7072-4068-9915-7FA0FAD9C559}" dt="2023-01-14T22:40:48.389" v="1862" actId="478"/>
          <ac:spMkLst>
            <pc:docMk/>
            <pc:sldMk cId="4132995754" sldId="281"/>
            <ac:spMk id="4" creationId="{541C6323-3E54-8DB6-A9B4-E11A9F9A30FA}"/>
          </ac:spMkLst>
        </pc:spChg>
        <pc:spChg chg="add del mod">
          <ac:chgData name="Anthony Sanogo" userId="1fa11b1f7fe0b53d" providerId="LiveId" clId="{16AE7713-7072-4068-9915-7FA0FAD9C559}" dt="2023-01-14T22:40:50.200" v="1863" actId="478"/>
          <ac:spMkLst>
            <pc:docMk/>
            <pc:sldMk cId="4132995754" sldId="281"/>
            <ac:spMk id="7" creationId="{69F27230-E7B1-D145-0691-E03CA9E55215}"/>
          </ac:spMkLst>
        </pc:spChg>
        <pc:spChg chg="del">
          <ac:chgData name="Anthony Sanogo" userId="1fa11b1f7fe0b53d" providerId="LiveId" clId="{16AE7713-7072-4068-9915-7FA0FAD9C559}" dt="2023-01-14T22:42:58.863" v="1866" actId="26606"/>
          <ac:spMkLst>
            <pc:docMk/>
            <pc:sldMk cId="4132995754" sldId="281"/>
            <ac:spMk id="8" creationId="{907EF6B7-1338-4443-8C46-6A318D952DFD}"/>
          </ac:spMkLst>
        </pc:spChg>
        <pc:spChg chg="del">
          <ac:chgData name="Anthony Sanogo" userId="1fa11b1f7fe0b53d" providerId="LiveId" clId="{16AE7713-7072-4068-9915-7FA0FAD9C559}" dt="2023-01-14T22:42:58.863" v="1866" actId="26606"/>
          <ac:spMkLst>
            <pc:docMk/>
            <pc:sldMk cId="4132995754" sldId="281"/>
            <ac:spMk id="10" creationId="{DAAE4CDD-124C-4DCF-9584-B6033B545DD5}"/>
          </ac:spMkLst>
        </pc:spChg>
        <pc:spChg chg="del">
          <ac:chgData name="Anthony Sanogo" userId="1fa11b1f7fe0b53d" providerId="LiveId" clId="{16AE7713-7072-4068-9915-7FA0FAD9C559}" dt="2023-01-14T22:42:58.863" v="1866" actId="26606"/>
          <ac:spMkLst>
            <pc:docMk/>
            <pc:sldMk cId="4132995754" sldId="281"/>
            <ac:spMk id="12" creationId="{081E4A58-353D-44AE-B2FC-2A74E2E400F7}"/>
          </ac:spMkLst>
        </pc:spChg>
        <pc:spChg chg="add">
          <ac:chgData name="Anthony Sanogo" userId="1fa11b1f7fe0b53d" providerId="LiveId" clId="{16AE7713-7072-4068-9915-7FA0FAD9C559}" dt="2023-01-14T22:42:58.863" v="1866" actId="26606"/>
          <ac:spMkLst>
            <pc:docMk/>
            <pc:sldMk cId="4132995754" sldId="281"/>
            <ac:spMk id="17" creationId="{53F29798-D584-4792-9B62-3F5F5C36D619}"/>
          </ac:spMkLst>
        </pc:spChg>
        <pc:picChg chg="del">
          <ac:chgData name="Anthony Sanogo" userId="1fa11b1f7fe0b53d" providerId="LiveId" clId="{16AE7713-7072-4068-9915-7FA0FAD9C559}" dt="2023-01-14T22:40:41.438" v="1860" actId="478"/>
          <ac:picMkLst>
            <pc:docMk/>
            <pc:sldMk cId="4132995754" sldId="281"/>
            <ac:picMk id="5" creationId="{F0A9F941-2E5C-D814-79D1-734E71DE0329}"/>
          </ac:picMkLst>
        </pc:picChg>
        <pc:picChg chg="add del mod">
          <ac:chgData name="Anthony Sanogo" userId="1fa11b1f7fe0b53d" providerId="LiveId" clId="{16AE7713-7072-4068-9915-7FA0FAD9C559}" dt="2023-01-14T22:45:25.192" v="1883" actId="478"/>
          <ac:picMkLst>
            <pc:docMk/>
            <pc:sldMk cId="4132995754" sldId="281"/>
            <ac:picMk id="11" creationId="{AB40C099-6BF3-47EA-5415-13AFDFD78541}"/>
          </ac:picMkLst>
        </pc:picChg>
        <pc:picChg chg="add del mod">
          <ac:chgData name="Anthony Sanogo" userId="1fa11b1f7fe0b53d" providerId="LiveId" clId="{16AE7713-7072-4068-9915-7FA0FAD9C559}" dt="2023-01-14T23:29:34.846" v="2264" actId="478"/>
          <ac:picMkLst>
            <pc:docMk/>
            <pc:sldMk cId="4132995754" sldId="281"/>
            <ac:picMk id="14" creationId="{68A70ABE-C7E5-17FA-09E1-999FEC695582}"/>
          </ac:picMkLst>
        </pc:picChg>
        <pc:picChg chg="add mod">
          <ac:chgData name="Anthony Sanogo" userId="1fa11b1f7fe0b53d" providerId="LiveId" clId="{16AE7713-7072-4068-9915-7FA0FAD9C559}" dt="2023-01-14T23:29:45.672" v="2269" actId="1076"/>
          <ac:picMkLst>
            <pc:docMk/>
            <pc:sldMk cId="4132995754" sldId="281"/>
            <ac:picMk id="16" creationId="{17D1B83B-58EA-936D-1A40-81FA9D217AA4}"/>
          </ac:picMkLst>
        </pc:picChg>
        <pc:picChg chg="add mod">
          <ac:chgData name="Anthony Sanogo" userId="1fa11b1f7fe0b53d" providerId="LiveId" clId="{16AE7713-7072-4068-9915-7FA0FAD9C559}" dt="2023-01-14T23:29:38.750" v="2266" actId="1076"/>
          <ac:picMkLst>
            <pc:docMk/>
            <pc:sldMk cId="4132995754" sldId="281"/>
            <ac:picMk id="19" creationId="{D0399478-0010-3E66-36A3-C36260D771ED}"/>
          </ac:picMkLst>
        </pc:picChg>
      </pc:sldChg>
      <pc:sldChg chg="addSp delSp add del setBg delDesignElem">
        <pc:chgData name="Anthony Sanogo" userId="1fa11b1f7fe0b53d" providerId="LiveId" clId="{16AE7713-7072-4068-9915-7FA0FAD9C559}" dt="2023-01-14T23:14:47.430" v="2187"/>
        <pc:sldMkLst>
          <pc:docMk/>
          <pc:sldMk cId="1384558279" sldId="282"/>
        </pc:sldMkLst>
        <pc:spChg chg="add del">
          <ac:chgData name="Anthony Sanogo" userId="1fa11b1f7fe0b53d" providerId="LiveId" clId="{16AE7713-7072-4068-9915-7FA0FAD9C559}" dt="2023-01-14T23:14:47.430" v="2187"/>
          <ac:spMkLst>
            <pc:docMk/>
            <pc:sldMk cId="1384558279" sldId="282"/>
            <ac:spMk id="41" creationId="{FB33DC6A-1F1C-4A06-834E-CFF88F1C0BB9}"/>
          </ac:spMkLst>
        </pc:spChg>
        <pc:spChg chg="add del">
          <ac:chgData name="Anthony Sanogo" userId="1fa11b1f7fe0b53d" providerId="LiveId" clId="{16AE7713-7072-4068-9915-7FA0FAD9C559}" dt="2023-01-14T23:14:47.430" v="2187"/>
          <ac:spMkLst>
            <pc:docMk/>
            <pc:sldMk cId="1384558279" sldId="282"/>
            <ac:spMk id="42" creationId="{0FE1D5CF-87B8-4A8A-AD3C-01D06A60769B}"/>
          </ac:spMkLst>
        </pc:spChg>
        <pc:spChg chg="add del">
          <ac:chgData name="Anthony Sanogo" userId="1fa11b1f7fe0b53d" providerId="LiveId" clId="{16AE7713-7072-4068-9915-7FA0FAD9C559}" dt="2023-01-14T23:14:47.430" v="2187"/>
          <ac:spMkLst>
            <pc:docMk/>
            <pc:sldMk cId="1384558279" sldId="282"/>
            <ac:spMk id="43" creationId="{60926200-45C2-41E9-839F-31CD5FE4CD59}"/>
          </ac:spMkLst>
        </pc:spChg>
        <pc:spChg chg="add del">
          <ac:chgData name="Anthony Sanogo" userId="1fa11b1f7fe0b53d" providerId="LiveId" clId="{16AE7713-7072-4068-9915-7FA0FAD9C559}" dt="2023-01-14T23:14:47.430" v="2187"/>
          <ac:spMkLst>
            <pc:docMk/>
            <pc:sldMk cId="1384558279" sldId="282"/>
            <ac:spMk id="50" creationId="{AF2F604E-43BE-4DC3-B983-E071523364F8}"/>
          </ac:spMkLst>
        </pc:spChg>
        <pc:spChg chg="add del">
          <ac:chgData name="Anthony Sanogo" userId="1fa11b1f7fe0b53d" providerId="LiveId" clId="{16AE7713-7072-4068-9915-7FA0FAD9C559}" dt="2023-01-14T23:14:47.430" v="2187"/>
          <ac:spMkLst>
            <pc:docMk/>
            <pc:sldMk cId="1384558279" sldId="282"/>
            <ac:spMk id="52" creationId="{08C9B587-E65E-4B52-B37C-ABEBB6E87928}"/>
          </ac:spMkLst>
        </pc:spChg>
      </pc:sldChg>
      <pc:sldChg chg="addSp delSp modSp add del mod">
        <pc:chgData name="Anthony Sanogo" userId="1fa11b1f7fe0b53d" providerId="LiveId" clId="{16AE7713-7072-4068-9915-7FA0FAD9C559}" dt="2023-01-14T23:15:33.753" v="2202" actId="2696"/>
        <pc:sldMkLst>
          <pc:docMk/>
          <pc:sldMk cId="2654711885" sldId="282"/>
        </pc:sldMkLst>
        <pc:spChg chg="add del mod">
          <ac:chgData name="Anthony Sanogo" userId="1fa11b1f7fe0b53d" providerId="LiveId" clId="{16AE7713-7072-4068-9915-7FA0FAD9C559}" dt="2023-01-14T23:14:54.836" v="2193" actId="21"/>
          <ac:spMkLst>
            <pc:docMk/>
            <pc:sldMk cId="2654711885" sldId="282"/>
            <ac:spMk id="2" creationId="{6E2D3DB6-1992-701E-FF38-1DC3C89FA37F}"/>
          </ac:spMkLst>
        </pc:spChg>
        <pc:spChg chg="add del mod">
          <ac:chgData name="Anthony Sanogo" userId="1fa11b1f7fe0b53d" providerId="LiveId" clId="{16AE7713-7072-4068-9915-7FA0FAD9C559}" dt="2023-01-14T22:47:40.409" v="1890" actId="478"/>
          <ac:spMkLst>
            <pc:docMk/>
            <pc:sldMk cId="2654711885" sldId="282"/>
            <ac:spMk id="4" creationId="{03AD5A65-E769-2BDF-44B0-F8E1AF808650}"/>
          </ac:spMkLst>
        </pc:spChg>
        <pc:spChg chg="del">
          <ac:chgData name="Anthony Sanogo" userId="1fa11b1f7fe0b53d" providerId="LiveId" clId="{16AE7713-7072-4068-9915-7FA0FAD9C559}" dt="2023-01-14T22:48:00.037" v="1894" actId="26606"/>
          <ac:spMkLst>
            <pc:docMk/>
            <pc:sldMk cId="2654711885" sldId="282"/>
            <ac:spMk id="8" creationId="{907EF6B7-1338-4443-8C46-6A318D952DFD}"/>
          </ac:spMkLst>
        </pc:spChg>
        <pc:spChg chg="del">
          <ac:chgData name="Anthony Sanogo" userId="1fa11b1f7fe0b53d" providerId="LiveId" clId="{16AE7713-7072-4068-9915-7FA0FAD9C559}" dt="2023-01-14T22:48:00.037" v="1894" actId="26606"/>
          <ac:spMkLst>
            <pc:docMk/>
            <pc:sldMk cId="2654711885" sldId="282"/>
            <ac:spMk id="10" creationId="{DAAE4CDD-124C-4DCF-9584-B6033B545DD5}"/>
          </ac:spMkLst>
        </pc:spChg>
        <pc:spChg chg="del">
          <ac:chgData name="Anthony Sanogo" userId="1fa11b1f7fe0b53d" providerId="LiveId" clId="{16AE7713-7072-4068-9915-7FA0FAD9C559}" dt="2023-01-14T22:48:00.037" v="1894" actId="26606"/>
          <ac:spMkLst>
            <pc:docMk/>
            <pc:sldMk cId="2654711885" sldId="282"/>
            <ac:spMk id="12" creationId="{081E4A58-353D-44AE-B2FC-2A74E2E400F7}"/>
          </ac:spMkLst>
        </pc:spChg>
        <pc:spChg chg="add del mod">
          <ac:chgData name="Anthony Sanogo" userId="1fa11b1f7fe0b53d" providerId="LiveId" clId="{16AE7713-7072-4068-9915-7FA0FAD9C559}" dt="2023-01-14T23:14:51.597" v="2192" actId="21"/>
          <ac:spMkLst>
            <pc:docMk/>
            <pc:sldMk cId="2654711885" sldId="282"/>
            <ac:spMk id="14" creationId="{407FC180-0268-2461-1B01-18079E64838A}"/>
          </ac:spMkLst>
        </pc:spChg>
        <pc:spChg chg="add mod">
          <ac:chgData name="Anthony Sanogo" userId="1fa11b1f7fe0b53d" providerId="LiveId" clId="{16AE7713-7072-4068-9915-7FA0FAD9C559}" dt="2023-01-14T23:14:54.836" v="2193" actId="21"/>
          <ac:spMkLst>
            <pc:docMk/>
            <pc:sldMk cId="2654711885" sldId="282"/>
            <ac:spMk id="16" creationId="{E4E46DE0-6307-3552-DA56-6A0B22F6AD86}"/>
          </ac:spMkLst>
        </pc:spChg>
        <pc:spChg chg="add del">
          <ac:chgData name="Anthony Sanogo" userId="1fa11b1f7fe0b53d" providerId="LiveId" clId="{16AE7713-7072-4068-9915-7FA0FAD9C559}" dt="2023-01-14T22:49:12.033" v="1899" actId="26606"/>
          <ac:spMkLst>
            <pc:docMk/>
            <pc:sldMk cId="2654711885" sldId="282"/>
            <ac:spMk id="17" creationId="{47942995-B07F-4636-9A06-C6A104B260A8}"/>
          </ac:spMkLst>
        </pc:spChg>
        <pc:spChg chg="add del">
          <ac:chgData name="Anthony Sanogo" userId="1fa11b1f7fe0b53d" providerId="LiveId" clId="{16AE7713-7072-4068-9915-7FA0FAD9C559}" dt="2023-01-14T22:49:12.033" v="1899" actId="26606"/>
          <ac:spMkLst>
            <pc:docMk/>
            <pc:sldMk cId="2654711885" sldId="282"/>
            <ac:spMk id="24" creationId="{B81933D1-5615-42C7-9C0B-4EB7105CCE2D}"/>
          </ac:spMkLst>
        </pc:spChg>
        <pc:spChg chg="add del">
          <ac:chgData name="Anthony Sanogo" userId="1fa11b1f7fe0b53d" providerId="LiveId" clId="{16AE7713-7072-4068-9915-7FA0FAD9C559}" dt="2023-01-14T22:49:12.033" v="1899" actId="26606"/>
          <ac:spMkLst>
            <pc:docMk/>
            <pc:sldMk cId="2654711885" sldId="282"/>
            <ac:spMk id="26" creationId="{19C9EAEA-39D0-4B0E-A0EB-51E7B26740B1}"/>
          </ac:spMkLst>
        </pc:spChg>
        <pc:spChg chg="add del">
          <ac:chgData name="Anthony Sanogo" userId="1fa11b1f7fe0b53d" providerId="LiveId" clId="{16AE7713-7072-4068-9915-7FA0FAD9C559}" dt="2023-01-14T23:12:55.436" v="2160" actId="26606"/>
          <ac:spMkLst>
            <pc:docMk/>
            <pc:sldMk cId="2654711885" sldId="282"/>
            <ac:spMk id="31" creationId="{FB33DC6A-1F1C-4A06-834E-CFF88F1C0BB9}"/>
          </ac:spMkLst>
        </pc:spChg>
        <pc:spChg chg="add del">
          <ac:chgData name="Anthony Sanogo" userId="1fa11b1f7fe0b53d" providerId="LiveId" clId="{16AE7713-7072-4068-9915-7FA0FAD9C559}" dt="2023-01-14T23:12:55.436" v="2160" actId="26606"/>
          <ac:spMkLst>
            <pc:docMk/>
            <pc:sldMk cId="2654711885" sldId="282"/>
            <ac:spMk id="33" creationId="{0FE1D5CF-87B8-4A8A-AD3C-01D06A60769B}"/>
          </ac:spMkLst>
        </pc:spChg>
        <pc:spChg chg="add del">
          <ac:chgData name="Anthony Sanogo" userId="1fa11b1f7fe0b53d" providerId="LiveId" clId="{16AE7713-7072-4068-9915-7FA0FAD9C559}" dt="2023-01-14T23:12:55.436" v="2160" actId="26606"/>
          <ac:spMkLst>
            <pc:docMk/>
            <pc:sldMk cId="2654711885" sldId="282"/>
            <ac:spMk id="35" creationId="{60926200-45C2-41E9-839F-31CD5FE4CD59}"/>
          </ac:spMkLst>
        </pc:spChg>
        <pc:spChg chg="add del">
          <ac:chgData name="Anthony Sanogo" userId="1fa11b1f7fe0b53d" providerId="LiveId" clId="{16AE7713-7072-4068-9915-7FA0FAD9C559}" dt="2023-01-14T23:12:55.436" v="2160" actId="26606"/>
          <ac:spMkLst>
            <pc:docMk/>
            <pc:sldMk cId="2654711885" sldId="282"/>
            <ac:spMk id="37" creationId="{AF2F604E-43BE-4DC3-B983-E071523364F8}"/>
          </ac:spMkLst>
        </pc:spChg>
        <pc:spChg chg="add del">
          <ac:chgData name="Anthony Sanogo" userId="1fa11b1f7fe0b53d" providerId="LiveId" clId="{16AE7713-7072-4068-9915-7FA0FAD9C559}" dt="2023-01-14T23:12:55.436" v="2160" actId="26606"/>
          <ac:spMkLst>
            <pc:docMk/>
            <pc:sldMk cId="2654711885" sldId="282"/>
            <ac:spMk id="39" creationId="{08C9B587-E65E-4B52-B37C-ABEBB6E87928}"/>
          </ac:spMkLst>
        </pc:spChg>
        <pc:spChg chg="add">
          <ac:chgData name="Anthony Sanogo" userId="1fa11b1f7fe0b53d" providerId="LiveId" clId="{16AE7713-7072-4068-9915-7FA0FAD9C559}" dt="2023-01-14T23:12:55.436" v="2160" actId="26606"/>
          <ac:spMkLst>
            <pc:docMk/>
            <pc:sldMk cId="2654711885" sldId="282"/>
            <ac:spMk id="41" creationId="{FB33DC6A-1F1C-4A06-834E-CFF88F1C0BB9}"/>
          </ac:spMkLst>
        </pc:spChg>
        <pc:spChg chg="add">
          <ac:chgData name="Anthony Sanogo" userId="1fa11b1f7fe0b53d" providerId="LiveId" clId="{16AE7713-7072-4068-9915-7FA0FAD9C559}" dt="2023-01-14T23:12:55.436" v="2160" actId="26606"/>
          <ac:spMkLst>
            <pc:docMk/>
            <pc:sldMk cId="2654711885" sldId="282"/>
            <ac:spMk id="42" creationId="{0FE1D5CF-87B8-4A8A-AD3C-01D06A60769B}"/>
          </ac:spMkLst>
        </pc:spChg>
        <pc:spChg chg="add">
          <ac:chgData name="Anthony Sanogo" userId="1fa11b1f7fe0b53d" providerId="LiveId" clId="{16AE7713-7072-4068-9915-7FA0FAD9C559}" dt="2023-01-14T23:12:55.436" v="2160" actId="26606"/>
          <ac:spMkLst>
            <pc:docMk/>
            <pc:sldMk cId="2654711885" sldId="282"/>
            <ac:spMk id="43" creationId="{60926200-45C2-41E9-839F-31CD5FE4CD59}"/>
          </ac:spMkLst>
        </pc:spChg>
        <pc:spChg chg="add del">
          <ac:chgData name="Anthony Sanogo" userId="1fa11b1f7fe0b53d" providerId="LiveId" clId="{16AE7713-7072-4068-9915-7FA0FAD9C559}" dt="2023-01-14T23:12:46.152" v="2156" actId="26606"/>
          <ac:spMkLst>
            <pc:docMk/>
            <pc:sldMk cId="2654711885" sldId="282"/>
            <ac:spMk id="44" creationId="{E79A3507-B950-4DC9-83FA-681D18DB6292}"/>
          </ac:spMkLst>
        </pc:spChg>
        <pc:spChg chg="add del">
          <ac:chgData name="Anthony Sanogo" userId="1fa11b1f7fe0b53d" providerId="LiveId" clId="{16AE7713-7072-4068-9915-7FA0FAD9C559}" dt="2023-01-14T23:12:46.152" v="2156" actId="26606"/>
          <ac:spMkLst>
            <pc:docMk/>
            <pc:sldMk cId="2654711885" sldId="282"/>
            <ac:spMk id="48" creationId="{DC72DD6E-CF37-4BDC-8738-051CC6E9A1B8}"/>
          </ac:spMkLst>
        </pc:spChg>
        <pc:spChg chg="add">
          <ac:chgData name="Anthony Sanogo" userId="1fa11b1f7fe0b53d" providerId="LiveId" clId="{16AE7713-7072-4068-9915-7FA0FAD9C559}" dt="2023-01-14T23:12:55.436" v="2160" actId="26606"/>
          <ac:spMkLst>
            <pc:docMk/>
            <pc:sldMk cId="2654711885" sldId="282"/>
            <ac:spMk id="50" creationId="{AF2F604E-43BE-4DC3-B983-E071523364F8}"/>
          </ac:spMkLst>
        </pc:spChg>
        <pc:spChg chg="add">
          <ac:chgData name="Anthony Sanogo" userId="1fa11b1f7fe0b53d" providerId="LiveId" clId="{16AE7713-7072-4068-9915-7FA0FAD9C559}" dt="2023-01-14T23:12:55.436" v="2160" actId="26606"/>
          <ac:spMkLst>
            <pc:docMk/>
            <pc:sldMk cId="2654711885" sldId="282"/>
            <ac:spMk id="52" creationId="{08C9B587-E65E-4B52-B37C-ABEBB6E87928}"/>
          </ac:spMkLst>
        </pc:spChg>
        <pc:grpChg chg="add del">
          <ac:chgData name="Anthony Sanogo" userId="1fa11b1f7fe0b53d" providerId="LiveId" clId="{16AE7713-7072-4068-9915-7FA0FAD9C559}" dt="2023-01-14T22:49:12.033" v="1899" actId="26606"/>
          <ac:grpSpMkLst>
            <pc:docMk/>
            <pc:sldMk cId="2654711885" sldId="282"/>
            <ac:grpSpMk id="19" creationId="{032D8612-31EB-44CF-A1D0-14FD4C705424}"/>
          </ac:grpSpMkLst>
        </pc:grpChg>
        <pc:picChg chg="del">
          <ac:chgData name="Anthony Sanogo" userId="1fa11b1f7fe0b53d" providerId="LiveId" clId="{16AE7713-7072-4068-9915-7FA0FAD9C559}" dt="2023-01-14T22:47:37.892" v="1889" actId="478"/>
          <ac:picMkLst>
            <pc:docMk/>
            <pc:sldMk cId="2654711885" sldId="282"/>
            <ac:picMk id="5" creationId="{F0A9F941-2E5C-D814-79D1-734E71DE0329}"/>
          </ac:picMkLst>
        </pc:picChg>
        <pc:picChg chg="add del mod">
          <ac:chgData name="Anthony Sanogo" userId="1fa11b1f7fe0b53d" providerId="LiveId" clId="{16AE7713-7072-4068-9915-7FA0FAD9C559}" dt="2023-01-14T23:14:54.836" v="2193" actId="21"/>
          <ac:picMkLst>
            <pc:docMk/>
            <pc:sldMk cId="2654711885" sldId="282"/>
            <ac:picMk id="7" creationId="{F4920ED0-2CBD-DA17-835C-4E1F683C724F}"/>
          </ac:picMkLst>
        </pc:picChg>
        <pc:picChg chg="add del mod">
          <ac:chgData name="Anthony Sanogo" userId="1fa11b1f7fe0b53d" providerId="LiveId" clId="{16AE7713-7072-4068-9915-7FA0FAD9C559}" dt="2023-01-14T23:14:54.836" v="2193" actId="21"/>
          <ac:picMkLst>
            <pc:docMk/>
            <pc:sldMk cId="2654711885" sldId="282"/>
            <ac:picMk id="11" creationId="{45BAFDF3-DE7C-19E4-7B3F-08917828ABDB}"/>
          </ac:picMkLst>
        </pc:picChg>
        <pc:picChg chg="add del">
          <ac:chgData name="Anthony Sanogo" userId="1fa11b1f7fe0b53d" providerId="LiveId" clId="{16AE7713-7072-4068-9915-7FA0FAD9C559}" dt="2023-01-14T23:12:46.152" v="2156" actId="26606"/>
          <ac:picMkLst>
            <pc:docMk/>
            <pc:sldMk cId="2654711885" sldId="282"/>
            <ac:picMk id="46" creationId="{E6D82619-77CA-45D8-B905-87DC658D145C}"/>
          </ac:picMkLst>
        </pc:picChg>
      </pc:sldChg>
      <pc:sldChg chg="addSp delSp add del setBg delDesignElem">
        <pc:chgData name="Anthony Sanogo" userId="1fa11b1f7fe0b53d" providerId="LiveId" clId="{16AE7713-7072-4068-9915-7FA0FAD9C559}" dt="2023-01-14T21:46:57.899" v="1732"/>
        <pc:sldMkLst>
          <pc:docMk/>
          <pc:sldMk cId="2873994220" sldId="282"/>
        </pc:sldMkLst>
        <pc:spChg chg="add del">
          <ac:chgData name="Anthony Sanogo" userId="1fa11b1f7fe0b53d" providerId="LiveId" clId="{16AE7713-7072-4068-9915-7FA0FAD9C559}" dt="2023-01-14T21:46:57.899" v="1732"/>
          <ac:spMkLst>
            <pc:docMk/>
            <pc:sldMk cId="2873994220" sldId="282"/>
            <ac:spMk id="8" creationId="{907EF6B7-1338-4443-8C46-6A318D952DFD}"/>
          </ac:spMkLst>
        </pc:spChg>
        <pc:spChg chg="add del">
          <ac:chgData name="Anthony Sanogo" userId="1fa11b1f7fe0b53d" providerId="LiveId" clId="{16AE7713-7072-4068-9915-7FA0FAD9C559}" dt="2023-01-14T21:46:57.899" v="1732"/>
          <ac:spMkLst>
            <pc:docMk/>
            <pc:sldMk cId="2873994220" sldId="282"/>
            <ac:spMk id="10" creationId="{DAAE4CDD-124C-4DCF-9584-B6033B545DD5}"/>
          </ac:spMkLst>
        </pc:spChg>
        <pc:spChg chg="add del">
          <ac:chgData name="Anthony Sanogo" userId="1fa11b1f7fe0b53d" providerId="LiveId" clId="{16AE7713-7072-4068-9915-7FA0FAD9C559}" dt="2023-01-14T21:46:57.899" v="1732"/>
          <ac:spMkLst>
            <pc:docMk/>
            <pc:sldMk cId="2873994220" sldId="282"/>
            <ac:spMk id="12" creationId="{081E4A58-353D-44AE-B2FC-2A74E2E400F7}"/>
          </ac:spMkLst>
        </pc:spChg>
      </pc:sldChg>
      <pc:sldChg chg="addSp delSp add del setBg delDesignElem">
        <pc:chgData name="Anthony Sanogo" userId="1fa11b1f7fe0b53d" providerId="LiveId" clId="{16AE7713-7072-4068-9915-7FA0FAD9C559}" dt="2023-01-14T21:46:57.749" v="1731"/>
        <pc:sldMkLst>
          <pc:docMk/>
          <pc:sldMk cId="231836413" sldId="283"/>
        </pc:sldMkLst>
        <pc:spChg chg="add del">
          <ac:chgData name="Anthony Sanogo" userId="1fa11b1f7fe0b53d" providerId="LiveId" clId="{16AE7713-7072-4068-9915-7FA0FAD9C559}" dt="2023-01-14T21:46:57.749" v="1731"/>
          <ac:spMkLst>
            <pc:docMk/>
            <pc:sldMk cId="231836413" sldId="283"/>
            <ac:spMk id="8" creationId="{907EF6B7-1338-4443-8C46-6A318D952DFD}"/>
          </ac:spMkLst>
        </pc:spChg>
        <pc:spChg chg="add del">
          <ac:chgData name="Anthony Sanogo" userId="1fa11b1f7fe0b53d" providerId="LiveId" clId="{16AE7713-7072-4068-9915-7FA0FAD9C559}" dt="2023-01-14T21:46:57.749" v="1731"/>
          <ac:spMkLst>
            <pc:docMk/>
            <pc:sldMk cId="231836413" sldId="283"/>
            <ac:spMk id="10" creationId="{DAAE4CDD-124C-4DCF-9584-B6033B545DD5}"/>
          </ac:spMkLst>
        </pc:spChg>
        <pc:spChg chg="add del">
          <ac:chgData name="Anthony Sanogo" userId="1fa11b1f7fe0b53d" providerId="LiveId" clId="{16AE7713-7072-4068-9915-7FA0FAD9C559}" dt="2023-01-14T21:46:57.749" v="1731"/>
          <ac:spMkLst>
            <pc:docMk/>
            <pc:sldMk cId="231836413" sldId="283"/>
            <ac:spMk id="12" creationId="{081E4A58-353D-44AE-B2FC-2A74E2E400F7}"/>
          </ac:spMkLst>
        </pc:spChg>
      </pc:sldChg>
      <pc:sldChg chg="addSp delSp modSp add mod">
        <pc:chgData name="Anthony Sanogo" userId="1fa11b1f7fe0b53d" providerId="LiveId" clId="{16AE7713-7072-4068-9915-7FA0FAD9C559}" dt="2023-01-14T23:40:55.563" v="2392" actId="2711"/>
        <pc:sldMkLst>
          <pc:docMk/>
          <pc:sldMk cId="1948808772" sldId="283"/>
        </pc:sldMkLst>
        <pc:spChg chg="mod">
          <ac:chgData name="Anthony Sanogo" userId="1fa11b1f7fe0b53d" providerId="LiveId" clId="{16AE7713-7072-4068-9915-7FA0FAD9C559}" dt="2023-01-14T23:40:55.563" v="2392" actId="2711"/>
          <ac:spMkLst>
            <pc:docMk/>
            <pc:sldMk cId="1948808772" sldId="283"/>
            <ac:spMk id="2" creationId="{6E2D3DB6-1992-701E-FF38-1DC3C89FA37F}"/>
          </ac:spMkLst>
        </pc:spChg>
        <pc:spChg chg="add del mod">
          <ac:chgData name="Anthony Sanogo" userId="1fa11b1f7fe0b53d" providerId="LiveId" clId="{16AE7713-7072-4068-9915-7FA0FAD9C559}" dt="2023-01-14T22:51:42.425" v="1921" actId="478"/>
          <ac:spMkLst>
            <pc:docMk/>
            <pc:sldMk cId="1948808772" sldId="283"/>
            <ac:spMk id="4" creationId="{4FE0DDD7-55D5-5FA0-9016-0E570E51B814}"/>
          </ac:spMkLst>
        </pc:spChg>
        <pc:spChg chg="add del">
          <ac:chgData name="Anthony Sanogo" userId="1fa11b1f7fe0b53d" providerId="LiveId" clId="{16AE7713-7072-4068-9915-7FA0FAD9C559}" dt="2023-01-14T22:53:21.705" v="1926" actId="26606"/>
          <ac:spMkLst>
            <pc:docMk/>
            <pc:sldMk cId="1948808772" sldId="283"/>
            <ac:spMk id="8" creationId="{907EF6B7-1338-4443-8C46-6A318D952DFD}"/>
          </ac:spMkLst>
        </pc:spChg>
        <pc:spChg chg="add del">
          <ac:chgData name="Anthony Sanogo" userId="1fa11b1f7fe0b53d" providerId="LiveId" clId="{16AE7713-7072-4068-9915-7FA0FAD9C559}" dt="2023-01-14T22:53:21.705" v="1926" actId="26606"/>
          <ac:spMkLst>
            <pc:docMk/>
            <pc:sldMk cId="1948808772" sldId="283"/>
            <ac:spMk id="10" creationId="{DAAE4CDD-124C-4DCF-9584-B6033B545DD5}"/>
          </ac:spMkLst>
        </pc:spChg>
        <pc:spChg chg="add del">
          <ac:chgData name="Anthony Sanogo" userId="1fa11b1f7fe0b53d" providerId="LiveId" clId="{16AE7713-7072-4068-9915-7FA0FAD9C559}" dt="2023-01-14T22:53:21.705" v="1926" actId="26606"/>
          <ac:spMkLst>
            <pc:docMk/>
            <pc:sldMk cId="1948808772" sldId="283"/>
            <ac:spMk id="12" creationId="{081E4A58-353D-44AE-B2FC-2A74E2E400F7}"/>
          </ac:spMkLst>
        </pc:spChg>
        <pc:spChg chg="add del">
          <ac:chgData name="Anthony Sanogo" userId="1fa11b1f7fe0b53d" providerId="LiveId" clId="{16AE7713-7072-4068-9915-7FA0FAD9C559}" dt="2023-01-14T22:53:21.688" v="1925" actId="26606"/>
          <ac:spMkLst>
            <pc:docMk/>
            <pc:sldMk cId="1948808772" sldId="283"/>
            <ac:spMk id="17" creationId="{47942995-B07F-4636-9A06-C6A104B260A8}"/>
          </ac:spMkLst>
        </pc:spChg>
        <pc:spChg chg="add del">
          <ac:chgData name="Anthony Sanogo" userId="1fa11b1f7fe0b53d" providerId="LiveId" clId="{16AE7713-7072-4068-9915-7FA0FAD9C559}" dt="2023-01-14T22:53:21.688" v="1925" actId="26606"/>
          <ac:spMkLst>
            <pc:docMk/>
            <pc:sldMk cId="1948808772" sldId="283"/>
            <ac:spMk id="24" creationId="{B81933D1-5615-42C7-9C0B-4EB7105CCE2D}"/>
          </ac:spMkLst>
        </pc:spChg>
        <pc:spChg chg="add del">
          <ac:chgData name="Anthony Sanogo" userId="1fa11b1f7fe0b53d" providerId="LiveId" clId="{16AE7713-7072-4068-9915-7FA0FAD9C559}" dt="2023-01-14T22:53:21.688" v="1925" actId="26606"/>
          <ac:spMkLst>
            <pc:docMk/>
            <pc:sldMk cId="1948808772" sldId="283"/>
            <ac:spMk id="26" creationId="{19C9EAEA-39D0-4B0E-A0EB-51E7B26740B1}"/>
          </ac:spMkLst>
        </pc:spChg>
        <pc:grpChg chg="add del">
          <ac:chgData name="Anthony Sanogo" userId="1fa11b1f7fe0b53d" providerId="LiveId" clId="{16AE7713-7072-4068-9915-7FA0FAD9C559}" dt="2023-01-14T22:53:21.688" v="1925" actId="26606"/>
          <ac:grpSpMkLst>
            <pc:docMk/>
            <pc:sldMk cId="1948808772" sldId="283"/>
            <ac:grpSpMk id="19" creationId="{032D8612-31EB-44CF-A1D0-14FD4C705424}"/>
          </ac:grpSpMkLst>
        </pc:grpChg>
        <pc:picChg chg="del">
          <ac:chgData name="Anthony Sanogo" userId="1fa11b1f7fe0b53d" providerId="LiveId" clId="{16AE7713-7072-4068-9915-7FA0FAD9C559}" dt="2023-01-14T22:51:37.523" v="1919" actId="478"/>
          <ac:picMkLst>
            <pc:docMk/>
            <pc:sldMk cId="1948808772" sldId="283"/>
            <ac:picMk id="5" creationId="{F0A9F941-2E5C-D814-79D1-734E71DE0329}"/>
          </ac:picMkLst>
        </pc:picChg>
        <pc:picChg chg="add del mod">
          <ac:chgData name="Anthony Sanogo" userId="1fa11b1f7fe0b53d" providerId="LiveId" clId="{16AE7713-7072-4068-9915-7FA0FAD9C559}" dt="2023-01-14T23:30:23.352" v="2270" actId="478"/>
          <ac:picMkLst>
            <pc:docMk/>
            <pc:sldMk cId="1948808772" sldId="283"/>
            <ac:picMk id="7" creationId="{8AD737C7-69EC-A524-E608-E47BA58D5ABF}"/>
          </ac:picMkLst>
        </pc:picChg>
        <pc:picChg chg="add mod">
          <ac:chgData name="Anthony Sanogo" userId="1fa11b1f7fe0b53d" providerId="LiveId" clId="{16AE7713-7072-4068-9915-7FA0FAD9C559}" dt="2023-01-14T22:54:15.954" v="1956" actId="1076"/>
          <ac:picMkLst>
            <pc:docMk/>
            <pc:sldMk cId="1948808772" sldId="283"/>
            <ac:picMk id="11" creationId="{6C5DFB8D-6236-19A9-C353-F05C056399A0}"/>
          </ac:picMkLst>
        </pc:picChg>
        <pc:picChg chg="add">
          <ac:chgData name="Anthony Sanogo" userId="1fa11b1f7fe0b53d" providerId="LiveId" clId="{16AE7713-7072-4068-9915-7FA0FAD9C559}" dt="2023-01-14T23:30:24.635" v="2271" actId="22"/>
          <ac:picMkLst>
            <pc:docMk/>
            <pc:sldMk cId="1948808772" sldId="283"/>
            <ac:picMk id="14" creationId="{99849B43-90A9-28EA-97DB-EF21C9390742}"/>
          </ac:picMkLst>
        </pc:picChg>
      </pc:sldChg>
      <pc:sldChg chg="addSp delSp add del setBg delDesignElem">
        <pc:chgData name="Anthony Sanogo" userId="1fa11b1f7fe0b53d" providerId="LiveId" clId="{16AE7713-7072-4068-9915-7FA0FAD9C559}" dt="2023-01-14T21:46:57.599" v="1730"/>
        <pc:sldMkLst>
          <pc:docMk/>
          <pc:sldMk cId="3280980500" sldId="284"/>
        </pc:sldMkLst>
        <pc:spChg chg="add del">
          <ac:chgData name="Anthony Sanogo" userId="1fa11b1f7fe0b53d" providerId="LiveId" clId="{16AE7713-7072-4068-9915-7FA0FAD9C559}" dt="2023-01-14T21:46:57.599" v="1730"/>
          <ac:spMkLst>
            <pc:docMk/>
            <pc:sldMk cId="3280980500" sldId="284"/>
            <ac:spMk id="8" creationId="{907EF6B7-1338-4443-8C46-6A318D952DFD}"/>
          </ac:spMkLst>
        </pc:spChg>
        <pc:spChg chg="add del">
          <ac:chgData name="Anthony Sanogo" userId="1fa11b1f7fe0b53d" providerId="LiveId" clId="{16AE7713-7072-4068-9915-7FA0FAD9C559}" dt="2023-01-14T21:46:57.599" v="1730"/>
          <ac:spMkLst>
            <pc:docMk/>
            <pc:sldMk cId="3280980500" sldId="284"/>
            <ac:spMk id="10" creationId="{DAAE4CDD-124C-4DCF-9584-B6033B545DD5}"/>
          </ac:spMkLst>
        </pc:spChg>
        <pc:spChg chg="add del">
          <ac:chgData name="Anthony Sanogo" userId="1fa11b1f7fe0b53d" providerId="LiveId" clId="{16AE7713-7072-4068-9915-7FA0FAD9C559}" dt="2023-01-14T21:46:57.599" v="1730"/>
          <ac:spMkLst>
            <pc:docMk/>
            <pc:sldMk cId="3280980500" sldId="284"/>
            <ac:spMk id="12" creationId="{081E4A58-353D-44AE-B2FC-2A74E2E400F7}"/>
          </ac:spMkLst>
        </pc:spChg>
      </pc:sldChg>
      <pc:sldChg chg="addSp delSp modSp add mod setBg">
        <pc:chgData name="Anthony Sanogo" userId="1fa11b1f7fe0b53d" providerId="LiveId" clId="{16AE7713-7072-4068-9915-7FA0FAD9C559}" dt="2023-01-14T23:41:02.598" v="2393" actId="2711"/>
        <pc:sldMkLst>
          <pc:docMk/>
          <pc:sldMk cId="3599320219" sldId="284"/>
        </pc:sldMkLst>
        <pc:spChg chg="mod ord">
          <ac:chgData name="Anthony Sanogo" userId="1fa11b1f7fe0b53d" providerId="LiveId" clId="{16AE7713-7072-4068-9915-7FA0FAD9C559}" dt="2023-01-14T23:41:02.598" v="2393" actId="2711"/>
          <ac:spMkLst>
            <pc:docMk/>
            <pc:sldMk cId="3599320219" sldId="284"/>
            <ac:spMk id="2" creationId="{6E2D3DB6-1992-701E-FF38-1DC3C89FA37F}"/>
          </ac:spMkLst>
        </pc:spChg>
        <pc:spChg chg="add del mod">
          <ac:chgData name="Anthony Sanogo" userId="1fa11b1f7fe0b53d" providerId="LiveId" clId="{16AE7713-7072-4068-9915-7FA0FAD9C559}" dt="2023-01-14T22:55:10.861" v="1960" actId="478"/>
          <ac:spMkLst>
            <pc:docMk/>
            <pc:sldMk cId="3599320219" sldId="284"/>
            <ac:spMk id="7" creationId="{B266A30C-BE09-A820-6B31-C6632FC4BA01}"/>
          </ac:spMkLst>
        </pc:spChg>
        <pc:spChg chg="add del">
          <ac:chgData name="Anthony Sanogo" userId="1fa11b1f7fe0b53d" providerId="LiveId" clId="{16AE7713-7072-4068-9915-7FA0FAD9C559}" dt="2023-01-14T22:56:10.071" v="1977" actId="26606"/>
          <ac:spMkLst>
            <pc:docMk/>
            <pc:sldMk cId="3599320219" sldId="284"/>
            <ac:spMk id="8" creationId="{907EF6B7-1338-4443-8C46-6A318D952DFD}"/>
          </ac:spMkLst>
        </pc:spChg>
        <pc:spChg chg="add del">
          <ac:chgData name="Anthony Sanogo" userId="1fa11b1f7fe0b53d" providerId="LiveId" clId="{16AE7713-7072-4068-9915-7FA0FAD9C559}" dt="2023-01-14T22:56:10.071" v="1977" actId="26606"/>
          <ac:spMkLst>
            <pc:docMk/>
            <pc:sldMk cId="3599320219" sldId="284"/>
            <ac:spMk id="10" creationId="{DAAE4CDD-124C-4DCF-9584-B6033B545DD5}"/>
          </ac:spMkLst>
        </pc:spChg>
        <pc:spChg chg="add del">
          <ac:chgData name="Anthony Sanogo" userId="1fa11b1f7fe0b53d" providerId="LiveId" clId="{16AE7713-7072-4068-9915-7FA0FAD9C559}" dt="2023-01-14T22:56:10.071" v="1977" actId="26606"/>
          <ac:spMkLst>
            <pc:docMk/>
            <pc:sldMk cId="3599320219" sldId="284"/>
            <ac:spMk id="12" creationId="{081E4A58-353D-44AE-B2FC-2A74E2E400F7}"/>
          </ac:spMkLst>
        </pc:spChg>
        <pc:spChg chg="add del">
          <ac:chgData name="Anthony Sanogo" userId="1fa11b1f7fe0b53d" providerId="LiveId" clId="{16AE7713-7072-4068-9915-7FA0FAD9C559}" dt="2023-01-14T23:11:45.095" v="2151" actId="26606"/>
          <ac:spMkLst>
            <pc:docMk/>
            <pc:sldMk cId="3599320219" sldId="284"/>
            <ac:spMk id="14" creationId="{C4879EFC-8E62-4E00-973C-C45EE9EC676D}"/>
          </ac:spMkLst>
        </pc:spChg>
        <pc:spChg chg="add del">
          <ac:chgData name="Anthony Sanogo" userId="1fa11b1f7fe0b53d" providerId="LiveId" clId="{16AE7713-7072-4068-9915-7FA0FAD9C559}" dt="2023-01-14T23:11:45.095" v="2151" actId="26606"/>
          <ac:spMkLst>
            <pc:docMk/>
            <pc:sldMk cId="3599320219" sldId="284"/>
            <ac:spMk id="15" creationId="{D6A9C53F-5F90-40A5-8C85-5412D39C8C68}"/>
          </ac:spMkLst>
        </pc:spChg>
        <pc:spChg chg="add del">
          <ac:chgData name="Anthony Sanogo" userId="1fa11b1f7fe0b53d" providerId="LiveId" clId="{16AE7713-7072-4068-9915-7FA0FAD9C559}" dt="2023-01-14T22:55:46.908" v="1964" actId="26606"/>
          <ac:spMkLst>
            <pc:docMk/>
            <pc:sldMk cId="3599320219" sldId="284"/>
            <ac:spMk id="17" creationId="{876248C8-0720-48AB-91BA-5F530BB41E5E}"/>
          </ac:spMkLst>
        </pc:spChg>
        <pc:spChg chg="add del">
          <ac:chgData name="Anthony Sanogo" userId="1fa11b1f7fe0b53d" providerId="LiveId" clId="{16AE7713-7072-4068-9915-7FA0FAD9C559}" dt="2023-01-14T22:57:12.252" v="1994" actId="26606"/>
          <ac:spMkLst>
            <pc:docMk/>
            <pc:sldMk cId="3599320219" sldId="284"/>
            <ac:spMk id="18" creationId="{53F29798-D584-4792-9B62-3F5F5C36D619}"/>
          </ac:spMkLst>
        </pc:spChg>
        <pc:spChg chg="add del">
          <ac:chgData name="Anthony Sanogo" userId="1fa11b1f7fe0b53d" providerId="LiveId" clId="{16AE7713-7072-4068-9915-7FA0FAD9C559}" dt="2023-01-14T22:55:46.908" v="1964" actId="26606"/>
          <ac:spMkLst>
            <pc:docMk/>
            <pc:sldMk cId="3599320219" sldId="284"/>
            <ac:spMk id="19" creationId="{523BEDA7-D0B8-4802-8168-92452653BC9F}"/>
          </ac:spMkLst>
        </pc:spChg>
        <pc:spChg chg="add del">
          <ac:chgData name="Anthony Sanogo" userId="1fa11b1f7fe0b53d" providerId="LiveId" clId="{16AE7713-7072-4068-9915-7FA0FAD9C559}" dt="2023-01-14T23:11:45.095" v="2151" actId="26606"/>
          <ac:spMkLst>
            <pc:docMk/>
            <pc:sldMk cId="3599320219" sldId="284"/>
            <ac:spMk id="20" creationId="{53F29798-D584-4792-9B62-3F5F5C36D619}"/>
          </ac:spMkLst>
        </pc:spChg>
        <pc:spChg chg="add del">
          <ac:chgData name="Anthony Sanogo" userId="1fa11b1f7fe0b53d" providerId="LiveId" clId="{16AE7713-7072-4068-9915-7FA0FAD9C559}" dt="2023-01-14T22:55:46.908" v="1964" actId="26606"/>
          <ac:spMkLst>
            <pc:docMk/>
            <pc:sldMk cId="3599320219" sldId="284"/>
            <ac:spMk id="21" creationId="{D2EFF34B-7B1A-4F9D-8CEE-A40962BC7C21}"/>
          </ac:spMkLst>
        </pc:spChg>
        <pc:spChg chg="add del">
          <ac:chgData name="Anthony Sanogo" userId="1fa11b1f7fe0b53d" providerId="LiveId" clId="{16AE7713-7072-4068-9915-7FA0FAD9C559}" dt="2023-01-14T22:55:52.060" v="1966" actId="26606"/>
          <ac:spMkLst>
            <pc:docMk/>
            <pc:sldMk cId="3599320219" sldId="284"/>
            <ac:spMk id="23" creationId="{96646FC9-C66D-4EC7-8310-0DD4ACC49C6C}"/>
          </ac:spMkLst>
        </pc:spChg>
        <pc:spChg chg="add del">
          <ac:chgData name="Anthony Sanogo" userId="1fa11b1f7fe0b53d" providerId="LiveId" clId="{16AE7713-7072-4068-9915-7FA0FAD9C559}" dt="2023-01-14T22:55:52.060" v="1966" actId="26606"/>
          <ac:spMkLst>
            <pc:docMk/>
            <pc:sldMk cId="3599320219" sldId="284"/>
            <ac:spMk id="24" creationId="{A3473CF9-37EB-43E7-89EF-D2D1C53D1DAC}"/>
          </ac:spMkLst>
        </pc:spChg>
        <pc:spChg chg="add del">
          <ac:chgData name="Anthony Sanogo" userId="1fa11b1f7fe0b53d" providerId="LiveId" clId="{16AE7713-7072-4068-9915-7FA0FAD9C559}" dt="2023-01-14T22:55:52.060" v="1966" actId="26606"/>
          <ac:spMkLst>
            <pc:docMk/>
            <pc:sldMk cId="3599320219" sldId="284"/>
            <ac:spMk id="25" creationId="{586B4EF9-43BA-4655-A6FF-1D8E21574C95}"/>
          </ac:spMkLst>
        </pc:spChg>
        <pc:spChg chg="add del">
          <ac:chgData name="Anthony Sanogo" userId="1fa11b1f7fe0b53d" providerId="LiveId" clId="{16AE7713-7072-4068-9915-7FA0FAD9C559}" dt="2023-01-14T22:55:57.447" v="1968" actId="26606"/>
          <ac:spMkLst>
            <pc:docMk/>
            <pc:sldMk cId="3599320219" sldId="284"/>
            <ac:spMk id="27" creationId="{876248C8-0720-48AB-91BA-5F530BB41E5E}"/>
          </ac:spMkLst>
        </pc:spChg>
        <pc:spChg chg="add del">
          <ac:chgData name="Anthony Sanogo" userId="1fa11b1f7fe0b53d" providerId="LiveId" clId="{16AE7713-7072-4068-9915-7FA0FAD9C559}" dt="2023-01-14T22:55:57.447" v="1968" actId="26606"/>
          <ac:spMkLst>
            <pc:docMk/>
            <pc:sldMk cId="3599320219" sldId="284"/>
            <ac:spMk id="28" creationId="{523BEDA7-D0B8-4802-8168-92452653BC9F}"/>
          </ac:spMkLst>
        </pc:spChg>
        <pc:spChg chg="add del">
          <ac:chgData name="Anthony Sanogo" userId="1fa11b1f7fe0b53d" providerId="LiveId" clId="{16AE7713-7072-4068-9915-7FA0FAD9C559}" dt="2023-01-14T22:55:57.447" v="1968" actId="26606"/>
          <ac:spMkLst>
            <pc:docMk/>
            <pc:sldMk cId="3599320219" sldId="284"/>
            <ac:spMk id="29" creationId="{D2EFF34B-7B1A-4F9D-8CEE-A40962BC7C21}"/>
          </ac:spMkLst>
        </pc:spChg>
        <pc:spChg chg="add del">
          <ac:chgData name="Anthony Sanogo" userId="1fa11b1f7fe0b53d" providerId="LiveId" clId="{16AE7713-7072-4068-9915-7FA0FAD9C559}" dt="2023-01-14T22:55:58.912" v="1970" actId="26606"/>
          <ac:spMkLst>
            <pc:docMk/>
            <pc:sldMk cId="3599320219" sldId="284"/>
            <ac:spMk id="31" creationId="{521C4EA8-6B83-4338-913D-D75D3C4F34D6}"/>
          </ac:spMkLst>
        </pc:spChg>
        <pc:spChg chg="add del">
          <ac:chgData name="Anthony Sanogo" userId="1fa11b1f7fe0b53d" providerId="LiveId" clId="{16AE7713-7072-4068-9915-7FA0FAD9C559}" dt="2023-01-14T22:55:58.912" v="1970" actId="26606"/>
          <ac:spMkLst>
            <pc:docMk/>
            <pc:sldMk cId="3599320219" sldId="284"/>
            <ac:spMk id="34" creationId="{04357C93-F0CB-4A1C-8F77-4E9063789819}"/>
          </ac:spMkLst>
        </pc:spChg>
        <pc:spChg chg="add del">
          <ac:chgData name="Anthony Sanogo" userId="1fa11b1f7fe0b53d" providerId="LiveId" clId="{16AE7713-7072-4068-9915-7FA0FAD9C559}" dt="2023-01-14T22:56:02.724" v="1972" actId="26606"/>
          <ac:spMkLst>
            <pc:docMk/>
            <pc:sldMk cId="3599320219" sldId="284"/>
            <ac:spMk id="36" creationId="{823AC064-BC96-4F32-8AE1-B2FD38754823}"/>
          </ac:spMkLst>
        </pc:spChg>
        <pc:grpChg chg="add del">
          <ac:chgData name="Anthony Sanogo" userId="1fa11b1f7fe0b53d" providerId="LiveId" clId="{16AE7713-7072-4068-9915-7FA0FAD9C559}" dt="2023-01-14T22:55:58.912" v="1970" actId="26606"/>
          <ac:grpSpMkLst>
            <pc:docMk/>
            <pc:sldMk cId="3599320219" sldId="284"/>
            <ac:grpSpMk id="32" creationId="{3AF6A671-C637-4547-85F4-51B6D1881399}"/>
          </ac:grpSpMkLst>
        </pc:grpChg>
        <pc:picChg chg="add del mod ord">
          <ac:chgData name="Anthony Sanogo" userId="1fa11b1f7fe0b53d" providerId="LiveId" clId="{16AE7713-7072-4068-9915-7FA0FAD9C559}" dt="2023-01-14T23:33:16.988" v="2292" actId="478"/>
          <ac:picMkLst>
            <pc:docMk/>
            <pc:sldMk cId="3599320219" sldId="284"/>
            <ac:picMk id="4" creationId="{262782F3-CDCD-DE94-E0AE-07721CE83FF1}"/>
          </ac:picMkLst>
        </pc:picChg>
        <pc:picChg chg="del">
          <ac:chgData name="Anthony Sanogo" userId="1fa11b1f7fe0b53d" providerId="LiveId" clId="{16AE7713-7072-4068-9915-7FA0FAD9C559}" dt="2023-01-14T22:55:08.945" v="1959" actId="478"/>
          <ac:picMkLst>
            <pc:docMk/>
            <pc:sldMk cId="3599320219" sldId="284"/>
            <ac:picMk id="5" creationId="{F0A9F941-2E5C-D814-79D1-734E71DE0329}"/>
          </ac:picMkLst>
        </pc:picChg>
        <pc:picChg chg="add del mod ord">
          <ac:chgData name="Anthony Sanogo" userId="1fa11b1f7fe0b53d" providerId="LiveId" clId="{16AE7713-7072-4068-9915-7FA0FAD9C559}" dt="2023-01-14T23:33:33.861" v="2298" actId="1076"/>
          <ac:picMkLst>
            <pc:docMk/>
            <pc:sldMk cId="3599320219" sldId="284"/>
            <ac:picMk id="11" creationId="{DE39787F-7C12-244A-3677-CF9059EA9606}"/>
          </ac:picMkLst>
        </pc:picChg>
        <pc:picChg chg="add mod">
          <ac:chgData name="Anthony Sanogo" userId="1fa11b1f7fe0b53d" providerId="LiveId" clId="{16AE7713-7072-4068-9915-7FA0FAD9C559}" dt="2023-01-14T23:11:45.095" v="2151" actId="26606"/>
          <ac:picMkLst>
            <pc:docMk/>
            <pc:sldMk cId="3599320219" sldId="284"/>
            <ac:picMk id="16" creationId="{0E42F6FC-89BE-3B17-AA71-FDD830C4C989}"/>
          </ac:picMkLst>
        </pc:picChg>
        <pc:picChg chg="add mod">
          <ac:chgData name="Anthony Sanogo" userId="1fa11b1f7fe0b53d" providerId="LiveId" clId="{16AE7713-7072-4068-9915-7FA0FAD9C559}" dt="2023-01-14T23:33:31.187" v="2297" actId="1076"/>
          <ac:picMkLst>
            <pc:docMk/>
            <pc:sldMk cId="3599320219" sldId="284"/>
            <ac:picMk id="26" creationId="{27D4DADC-EF86-3D8B-ED3D-34AE79C28933}"/>
          </ac:picMkLst>
        </pc:picChg>
        <pc:cxnChg chg="add del">
          <ac:chgData name="Anthony Sanogo" userId="1fa11b1f7fe0b53d" providerId="LiveId" clId="{16AE7713-7072-4068-9915-7FA0FAD9C559}" dt="2023-01-14T22:56:02.724" v="1972" actId="26606"/>
          <ac:cxnSpMkLst>
            <pc:docMk/>
            <pc:sldMk cId="3599320219" sldId="284"/>
            <ac:cxnSpMk id="37" creationId="{7E7C77BC-7138-40B1-A15B-20F57A494629}"/>
          </ac:cxnSpMkLst>
        </pc:cxnChg>
        <pc:cxnChg chg="add del">
          <ac:chgData name="Anthony Sanogo" userId="1fa11b1f7fe0b53d" providerId="LiveId" clId="{16AE7713-7072-4068-9915-7FA0FAD9C559}" dt="2023-01-14T22:56:02.724" v="1972" actId="26606"/>
          <ac:cxnSpMkLst>
            <pc:docMk/>
            <pc:sldMk cId="3599320219" sldId="284"/>
            <ac:cxnSpMk id="38" creationId="{DB146403-F3D6-484B-B2ED-97F9565D0370}"/>
          </ac:cxnSpMkLst>
        </pc:cxnChg>
      </pc:sldChg>
      <pc:sldChg chg="addSp delSp add del setBg delDesignElem">
        <pc:chgData name="Anthony Sanogo" userId="1fa11b1f7fe0b53d" providerId="LiveId" clId="{16AE7713-7072-4068-9915-7FA0FAD9C559}" dt="2023-01-14T21:46:57.431" v="1729"/>
        <pc:sldMkLst>
          <pc:docMk/>
          <pc:sldMk cId="521336114" sldId="285"/>
        </pc:sldMkLst>
        <pc:spChg chg="add del">
          <ac:chgData name="Anthony Sanogo" userId="1fa11b1f7fe0b53d" providerId="LiveId" clId="{16AE7713-7072-4068-9915-7FA0FAD9C559}" dt="2023-01-14T21:46:57.431" v="1729"/>
          <ac:spMkLst>
            <pc:docMk/>
            <pc:sldMk cId="521336114" sldId="285"/>
            <ac:spMk id="8" creationId="{907EF6B7-1338-4443-8C46-6A318D952DFD}"/>
          </ac:spMkLst>
        </pc:spChg>
        <pc:spChg chg="add del">
          <ac:chgData name="Anthony Sanogo" userId="1fa11b1f7fe0b53d" providerId="LiveId" clId="{16AE7713-7072-4068-9915-7FA0FAD9C559}" dt="2023-01-14T21:46:57.431" v="1729"/>
          <ac:spMkLst>
            <pc:docMk/>
            <pc:sldMk cId="521336114" sldId="285"/>
            <ac:spMk id="10" creationId="{DAAE4CDD-124C-4DCF-9584-B6033B545DD5}"/>
          </ac:spMkLst>
        </pc:spChg>
        <pc:spChg chg="add del">
          <ac:chgData name="Anthony Sanogo" userId="1fa11b1f7fe0b53d" providerId="LiveId" clId="{16AE7713-7072-4068-9915-7FA0FAD9C559}" dt="2023-01-14T21:46:57.431" v="1729"/>
          <ac:spMkLst>
            <pc:docMk/>
            <pc:sldMk cId="521336114" sldId="285"/>
            <ac:spMk id="12" creationId="{081E4A58-353D-44AE-B2FC-2A74E2E400F7}"/>
          </ac:spMkLst>
        </pc:spChg>
      </pc:sldChg>
      <pc:sldChg chg="addSp delSp modSp add mod">
        <pc:chgData name="Anthony Sanogo" userId="1fa11b1f7fe0b53d" providerId="LiveId" clId="{16AE7713-7072-4068-9915-7FA0FAD9C559}" dt="2023-01-14T23:41:09.555" v="2394" actId="2711"/>
        <pc:sldMkLst>
          <pc:docMk/>
          <pc:sldMk cId="3934806717" sldId="285"/>
        </pc:sldMkLst>
        <pc:spChg chg="mod ord">
          <ac:chgData name="Anthony Sanogo" userId="1fa11b1f7fe0b53d" providerId="LiveId" clId="{16AE7713-7072-4068-9915-7FA0FAD9C559}" dt="2023-01-14T23:41:09.555" v="2394" actId="2711"/>
          <ac:spMkLst>
            <pc:docMk/>
            <pc:sldMk cId="3934806717" sldId="285"/>
            <ac:spMk id="2" creationId="{6E2D3DB6-1992-701E-FF38-1DC3C89FA37F}"/>
          </ac:spMkLst>
        </pc:spChg>
        <pc:spChg chg="add del mod">
          <ac:chgData name="Anthony Sanogo" userId="1fa11b1f7fe0b53d" providerId="LiveId" clId="{16AE7713-7072-4068-9915-7FA0FAD9C559}" dt="2023-01-14T22:58:17.294" v="1997" actId="478"/>
          <ac:spMkLst>
            <pc:docMk/>
            <pc:sldMk cId="3934806717" sldId="285"/>
            <ac:spMk id="4" creationId="{A13BAFE2-4BFE-0BB4-B68A-3C6AD0689CE1}"/>
          </ac:spMkLst>
        </pc:spChg>
        <pc:spChg chg="del">
          <ac:chgData name="Anthony Sanogo" userId="1fa11b1f7fe0b53d" providerId="LiveId" clId="{16AE7713-7072-4068-9915-7FA0FAD9C559}" dt="2023-01-14T22:58:21.435" v="1999" actId="26606"/>
          <ac:spMkLst>
            <pc:docMk/>
            <pc:sldMk cId="3934806717" sldId="285"/>
            <ac:spMk id="8" creationId="{907EF6B7-1338-4443-8C46-6A318D952DFD}"/>
          </ac:spMkLst>
        </pc:spChg>
        <pc:spChg chg="del">
          <ac:chgData name="Anthony Sanogo" userId="1fa11b1f7fe0b53d" providerId="LiveId" clId="{16AE7713-7072-4068-9915-7FA0FAD9C559}" dt="2023-01-14T22:58:21.435" v="1999" actId="26606"/>
          <ac:spMkLst>
            <pc:docMk/>
            <pc:sldMk cId="3934806717" sldId="285"/>
            <ac:spMk id="10" creationId="{DAAE4CDD-124C-4DCF-9584-B6033B545DD5}"/>
          </ac:spMkLst>
        </pc:spChg>
        <pc:spChg chg="del">
          <ac:chgData name="Anthony Sanogo" userId="1fa11b1f7fe0b53d" providerId="LiveId" clId="{16AE7713-7072-4068-9915-7FA0FAD9C559}" dt="2023-01-14T22:58:21.435" v="1999" actId="26606"/>
          <ac:spMkLst>
            <pc:docMk/>
            <pc:sldMk cId="3934806717" sldId="285"/>
            <ac:spMk id="12" creationId="{081E4A58-353D-44AE-B2FC-2A74E2E400F7}"/>
          </ac:spMkLst>
        </pc:spChg>
        <pc:spChg chg="add del">
          <ac:chgData name="Anthony Sanogo" userId="1fa11b1f7fe0b53d" providerId="LiveId" clId="{16AE7713-7072-4068-9915-7FA0FAD9C559}" dt="2023-01-14T22:59:19.461" v="2003" actId="26606"/>
          <ac:spMkLst>
            <pc:docMk/>
            <pc:sldMk cId="3934806717" sldId="285"/>
            <ac:spMk id="17" creationId="{BCED4D40-4B67-4331-AC48-79B82B4A47D8}"/>
          </ac:spMkLst>
        </pc:spChg>
        <pc:spChg chg="add del">
          <ac:chgData name="Anthony Sanogo" userId="1fa11b1f7fe0b53d" providerId="LiveId" clId="{16AE7713-7072-4068-9915-7FA0FAD9C559}" dt="2023-01-14T22:59:19.461" v="2003" actId="26606"/>
          <ac:spMkLst>
            <pc:docMk/>
            <pc:sldMk cId="3934806717" sldId="285"/>
            <ac:spMk id="19" creationId="{670CEDEF-4F34-412E-84EE-329C1E936AF5}"/>
          </ac:spMkLst>
        </pc:spChg>
        <pc:spChg chg="add del">
          <ac:chgData name="Anthony Sanogo" userId="1fa11b1f7fe0b53d" providerId="LiveId" clId="{16AE7713-7072-4068-9915-7FA0FAD9C559}" dt="2023-01-14T22:59:19.443" v="2002" actId="26606"/>
          <ac:spMkLst>
            <pc:docMk/>
            <pc:sldMk cId="3934806717" sldId="285"/>
            <ac:spMk id="24" creationId="{A5711A0E-A428-4ED1-96CB-33D69FD842E4}"/>
          </ac:spMkLst>
        </pc:spChg>
        <pc:spChg chg="add">
          <ac:chgData name="Anthony Sanogo" userId="1fa11b1f7fe0b53d" providerId="LiveId" clId="{16AE7713-7072-4068-9915-7FA0FAD9C559}" dt="2023-01-14T22:59:19.461" v="2003" actId="26606"/>
          <ac:spMkLst>
            <pc:docMk/>
            <pc:sldMk cId="3934806717" sldId="285"/>
            <ac:spMk id="26" creationId="{D6A9C53F-5F90-40A5-8C85-5412D39C8C68}"/>
          </ac:spMkLst>
        </pc:spChg>
        <pc:spChg chg="add">
          <ac:chgData name="Anthony Sanogo" userId="1fa11b1f7fe0b53d" providerId="LiveId" clId="{16AE7713-7072-4068-9915-7FA0FAD9C559}" dt="2023-01-14T22:59:19.461" v="2003" actId="26606"/>
          <ac:spMkLst>
            <pc:docMk/>
            <pc:sldMk cId="3934806717" sldId="285"/>
            <ac:spMk id="27" creationId="{C4879EFC-8E62-4E00-973C-C45EE9EC676D}"/>
          </ac:spMkLst>
        </pc:spChg>
        <pc:picChg chg="del">
          <ac:chgData name="Anthony Sanogo" userId="1fa11b1f7fe0b53d" providerId="LiveId" clId="{16AE7713-7072-4068-9915-7FA0FAD9C559}" dt="2023-01-14T22:58:13.907" v="1996" actId="478"/>
          <ac:picMkLst>
            <pc:docMk/>
            <pc:sldMk cId="3934806717" sldId="285"/>
            <ac:picMk id="5" creationId="{F0A9F941-2E5C-D814-79D1-734E71DE0329}"/>
          </ac:picMkLst>
        </pc:picChg>
        <pc:picChg chg="add del mod ord">
          <ac:chgData name="Anthony Sanogo" userId="1fa11b1f7fe0b53d" providerId="LiveId" clId="{16AE7713-7072-4068-9915-7FA0FAD9C559}" dt="2023-01-14T23:32:16.339" v="2277" actId="478"/>
          <ac:picMkLst>
            <pc:docMk/>
            <pc:sldMk cId="3934806717" sldId="285"/>
            <ac:picMk id="7" creationId="{AC2D14DB-E638-E1D7-8F72-D0CC4B6AD7E2}"/>
          </ac:picMkLst>
        </pc:picChg>
        <pc:picChg chg="add mod">
          <ac:chgData name="Anthony Sanogo" userId="1fa11b1f7fe0b53d" providerId="LiveId" clId="{16AE7713-7072-4068-9915-7FA0FAD9C559}" dt="2023-01-14T23:32:50.627" v="2290" actId="1076"/>
          <ac:picMkLst>
            <pc:docMk/>
            <pc:sldMk cId="3934806717" sldId="285"/>
            <ac:picMk id="11" creationId="{23BAFF1B-9889-BC54-03C0-005F0984F286}"/>
          </ac:picMkLst>
        </pc:picChg>
        <pc:picChg chg="add mod">
          <ac:chgData name="Anthony Sanogo" userId="1fa11b1f7fe0b53d" providerId="LiveId" clId="{16AE7713-7072-4068-9915-7FA0FAD9C559}" dt="2023-01-14T23:00:21.848" v="2015" actId="1076"/>
          <ac:picMkLst>
            <pc:docMk/>
            <pc:sldMk cId="3934806717" sldId="285"/>
            <ac:picMk id="14" creationId="{13C51D90-D464-6D69-DCA6-14DF3B2EE9BF}"/>
          </ac:picMkLst>
        </pc:picChg>
        <pc:picChg chg="add mod">
          <ac:chgData name="Anthony Sanogo" userId="1fa11b1f7fe0b53d" providerId="LiveId" clId="{16AE7713-7072-4068-9915-7FA0FAD9C559}" dt="2023-01-14T23:32:41.923" v="2289" actId="1076"/>
          <ac:picMkLst>
            <pc:docMk/>
            <pc:sldMk cId="3934806717" sldId="285"/>
            <ac:picMk id="16" creationId="{1B2C05A6-46EA-3F23-E452-0EFABB235136}"/>
          </ac:picMkLst>
        </pc:picChg>
      </pc:sldChg>
      <pc:sldChg chg="addSp delSp add del setBg delDesignElem">
        <pc:chgData name="Anthony Sanogo" userId="1fa11b1f7fe0b53d" providerId="LiveId" clId="{16AE7713-7072-4068-9915-7FA0FAD9C559}" dt="2023-01-14T21:46:57.253" v="1728"/>
        <pc:sldMkLst>
          <pc:docMk/>
          <pc:sldMk cId="1218454733" sldId="286"/>
        </pc:sldMkLst>
        <pc:spChg chg="add del">
          <ac:chgData name="Anthony Sanogo" userId="1fa11b1f7fe0b53d" providerId="LiveId" clId="{16AE7713-7072-4068-9915-7FA0FAD9C559}" dt="2023-01-14T21:46:57.253" v="1728"/>
          <ac:spMkLst>
            <pc:docMk/>
            <pc:sldMk cId="1218454733" sldId="286"/>
            <ac:spMk id="8" creationId="{907EF6B7-1338-4443-8C46-6A318D952DFD}"/>
          </ac:spMkLst>
        </pc:spChg>
        <pc:spChg chg="add del">
          <ac:chgData name="Anthony Sanogo" userId="1fa11b1f7fe0b53d" providerId="LiveId" clId="{16AE7713-7072-4068-9915-7FA0FAD9C559}" dt="2023-01-14T21:46:57.253" v="1728"/>
          <ac:spMkLst>
            <pc:docMk/>
            <pc:sldMk cId="1218454733" sldId="286"/>
            <ac:spMk id="10" creationId="{DAAE4CDD-124C-4DCF-9584-B6033B545DD5}"/>
          </ac:spMkLst>
        </pc:spChg>
        <pc:spChg chg="add del">
          <ac:chgData name="Anthony Sanogo" userId="1fa11b1f7fe0b53d" providerId="LiveId" clId="{16AE7713-7072-4068-9915-7FA0FAD9C559}" dt="2023-01-14T21:46:57.253" v="1728"/>
          <ac:spMkLst>
            <pc:docMk/>
            <pc:sldMk cId="1218454733" sldId="286"/>
            <ac:spMk id="12" creationId="{081E4A58-353D-44AE-B2FC-2A74E2E400F7}"/>
          </ac:spMkLst>
        </pc:spChg>
      </pc:sldChg>
      <pc:sldChg chg="addSp delSp modSp add mod">
        <pc:chgData name="Anthony Sanogo" userId="1fa11b1f7fe0b53d" providerId="LiveId" clId="{16AE7713-7072-4068-9915-7FA0FAD9C559}" dt="2023-01-14T23:41:19.973" v="2395" actId="2711"/>
        <pc:sldMkLst>
          <pc:docMk/>
          <pc:sldMk cId="1828123754" sldId="286"/>
        </pc:sldMkLst>
        <pc:spChg chg="mod">
          <ac:chgData name="Anthony Sanogo" userId="1fa11b1f7fe0b53d" providerId="LiveId" clId="{16AE7713-7072-4068-9915-7FA0FAD9C559}" dt="2023-01-14T23:41:19.973" v="2395" actId="2711"/>
          <ac:spMkLst>
            <pc:docMk/>
            <pc:sldMk cId="1828123754" sldId="286"/>
            <ac:spMk id="2" creationId="{6E2D3DB6-1992-701E-FF38-1DC3C89FA37F}"/>
          </ac:spMkLst>
        </pc:spChg>
        <pc:spChg chg="add del mod">
          <ac:chgData name="Anthony Sanogo" userId="1fa11b1f7fe0b53d" providerId="LiveId" clId="{16AE7713-7072-4068-9915-7FA0FAD9C559}" dt="2023-01-14T23:02:53.348" v="2019" actId="478"/>
          <ac:spMkLst>
            <pc:docMk/>
            <pc:sldMk cId="1828123754" sldId="286"/>
            <ac:spMk id="4" creationId="{FF4697B6-E204-2D3D-7F99-CCBC5D169AB6}"/>
          </ac:spMkLst>
        </pc:spChg>
        <pc:spChg chg="add del">
          <ac:chgData name="Anthony Sanogo" userId="1fa11b1f7fe0b53d" providerId="LiveId" clId="{16AE7713-7072-4068-9915-7FA0FAD9C559}" dt="2023-01-14T23:03:37.735" v="2029" actId="26606"/>
          <ac:spMkLst>
            <pc:docMk/>
            <pc:sldMk cId="1828123754" sldId="286"/>
            <ac:spMk id="8" creationId="{907EF6B7-1338-4443-8C46-6A318D952DFD}"/>
          </ac:spMkLst>
        </pc:spChg>
        <pc:spChg chg="add del">
          <ac:chgData name="Anthony Sanogo" userId="1fa11b1f7fe0b53d" providerId="LiveId" clId="{16AE7713-7072-4068-9915-7FA0FAD9C559}" dt="2023-01-14T23:03:37.735" v="2029" actId="26606"/>
          <ac:spMkLst>
            <pc:docMk/>
            <pc:sldMk cId="1828123754" sldId="286"/>
            <ac:spMk id="10" creationId="{DAAE4CDD-124C-4DCF-9584-B6033B545DD5}"/>
          </ac:spMkLst>
        </pc:spChg>
        <pc:spChg chg="add del">
          <ac:chgData name="Anthony Sanogo" userId="1fa11b1f7fe0b53d" providerId="LiveId" clId="{16AE7713-7072-4068-9915-7FA0FAD9C559}" dt="2023-01-14T23:03:37.735" v="2029" actId="26606"/>
          <ac:spMkLst>
            <pc:docMk/>
            <pc:sldMk cId="1828123754" sldId="286"/>
            <ac:spMk id="12" creationId="{081E4A58-353D-44AE-B2FC-2A74E2E400F7}"/>
          </ac:spMkLst>
        </pc:spChg>
        <pc:spChg chg="add">
          <ac:chgData name="Anthony Sanogo" userId="1fa11b1f7fe0b53d" providerId="LiveId" clId="{16AE7713-7072-4068-9915-7FA0FAD9C559}" dt="2023-01-14T23:03:37.735" v="2029" actId="26606"/>
          <ac:spMkLst>
            <pc:docMk/>
            <pc:sldMk cId="1828123754" sldId="286"/>
            <ac:spMk id="14" creationId="{BCED4D40-4B67-4331-AC48-79B82B4A47D8}"/>
          </ac:spMkLst>
        </pc:spChg>
        <pc:spChg chg="add">
          <ac:chgData name="Anthony Sanogo" userId="1fa11b1f7fe0b53d" providerId="LiveId" clId="{16AE7713-7072-4068-9915-7FA0FAD9C559}" dt="2023-01-14T23:03:37.735" v="2029" actId="26606"/>
          <ac:spMkLst>
            <pc:docMk/>
            <pc:sldMk cId="1828123754" sldId="286"/>
            <ac:spMk id="15" creationId="{670CEDEF-4F34-412E-84EE-329C1E936AF5}"/>
          </ac:spMkLst>
        </pc:spChg>
        <pc:spChg chg="add del">
          <ac:chgData name="Anthony Sanogo" userId="1fa11b1f7fe0b53d" providerId="LiveId" clId="{16AE7713-7072-4068-9915-7FA0FAD9C559}" dt="2023-01-14T23:03:20.639" v="2025" actId="26606"/>
          <ac:spMkLst>
            <pc:docMk/>
            <pc:sldMk cId="1828123754" sldId="286"/>
            <ac:spMk id="17" creationId="{47942995-B07F-4636-9A06-C6A104B260A8}"/>
          </ac:spMkLst>
        </pc:spChg>
        <pc:spChg chg="add del">
          <ac:chgData name="Anthony Sanogo" userId="1fa11b1f7fe0b53d" providerId="LiveId" clId="{16AE7713-7072-4068-9915-7FA0FAD9C559}" dt="2023-01-14T23:03:20.639" v="2025" actId="26606"/>
          <ac:spMkLst>
            <pc:docMk/>
            <pc:sldMk cId="1828123754" sldId="286"/>
            <ac:spMk id="24" creationId="{B81933D1-5615-42C7-9C0B-4EB7105CCE2D}"/>
          </ac:spMkLst>
        </pc:spChg>
        <pc:spChg chg="add del">
          <ac:chgData name="Anthony Sanogo" userId="1fa11b1f7fe0b53d" providerId="LiveId" clId="{16AE7713-7072-4068-9915-7FA0FAD9C559}" dt="2023-01-14T23:03:20.639" v="2025" actId="26606"/>
          <ac:spMkLst>
            <pc:docMk/>
            <pc:sldMk cId="1828123754" sldId="286"/>
            <ac:spMk id="26" creationId="{19C9EAEA-39D0-4B0E-A0EB-51E7B26740B1}"/>
          </ac:spMkLst>
        </pc:spChg>
        <pc:grpChg chg="add del">
          <ac:chgData name="Anthony Sanogo" userId="1fa11b1f7fe0b53d" providerId="LiveId" clId="{16AE7713-7072-4068-9915-7FA0FAD9C559}" dt="2023-01-14T23:03:20.639" v="2025" actId="26606"/>
          <ac:grpSpMkLst>
            <pc:docMk/>
            <pc:sldMk cId="1828123754" sldId="286"/>
            <ac:grpSpMk id="19" creationId="{032D8612-31EB-44CF-A1D0-14FD4C705424}"/>
          </ac:grpSpMkLst>
        </pc:grpChg>
        <pc:picChg chg="del">
          <ac:chgData name="Anthony Sanogo" userId="1fa11b1f7fe0b53d" providerId="LiveId" clId="{16AE7713-7072-4068-9915-7FA0FAD9C559}" dt="2023-01-14T23:02:48.972" v="2017" actId="478"/>
          <ac:picMkLst>
            <pc:docMk/>
            <pc:sldMk cId="1828123754" sldId="286"/>
            <ac:picMk id="5" creationId="{F0A9F941-2E5C-D814-79D1-734E71DE0329}"/>
          </ac:picMkLst>
        </pc:picChg>
        <pc:picChg chg="add del mod">
          <ac:chgData name="Anthony Sanogo" userId="1fa11b1f7fe0b53d" providerId="LiveId" clId="{16AE7713-7072-4068-9915-7FA0FAD9C559}" dt="2023-01-14T23:31:09.936" v="2272" actId="478"/>
          <ac:picMkLst>
            <pc:docMk/>
            <pc:sldMk cId="1828123754" sldId="286"/>
            <ac:picMk id="7" creationId="{75F8302D-5BE5-4B9E-8BAE-A903494D2ED0}"/>
          </ac:picMkLst>
        </pc:picChg>
        <pc:picChg chg="add mod">
          <ac:chgData name="Anthony Sanogo" userId="1fa11b1f7fe0b53d" providerId="LiveId" clId="{16AE7713-7072-4068-9915-7FA0FAD9C559}" dt="2023-01-14T23:10:39.496" v="2138" actId="14100"/>
          <ac:picMkLst>
            <pc:docMk/>
            <pc:sldMk cId="1828123754" sldId="286"/>
            <ac:picMk id="11" creationId="{B4562131-6D32-3F13-FC66-3E2E95192224}"/>
          </ac:picMkLst>
        </pc:picChg>
        <pc:picChg chg="add mod">
          <ac:chgData name="Anthony Sanogo" userId="1fa11b1f7fe0b53d" providerId="LiveId" clId="{16AE7713-7072-4068-9915-7FA0FAD9C559}" dt="2023-01-14T23:31:20.522" v="2275" actId="14100"/>
          <ac:picMkLst>
            <pc:docMk/>
            <pc:sldMk cId="1828123754" sldId="286"/>
            <ac:picMk id="16" creationId="{4A906357-0632-11F5-B14C-B4236CAB5698}"/>
          </ac:picMkLst>
        </pc:picChg>
      </pc:sldChg>
      <pc:sldChg chg="addSp delSp add del setBg delDesignElem">
        <pc:chgData name="Anthony Sanogo" userId="1fa11b1f7fe0b53d" providerId="LiveId" clId="{16AE7713-7072-4068-9915-7FA0FAD9C559}" dt="2023-01-14T21:46:57.086" v="1727"/>
        <pc:sldMkLst>
          <pc:docMk/>
          <pc:sldMk cId="215462090" sldId="287"/>
        </pc:sldMkLst>
        <pc:spChg chg="add del">
          <ac:chgData name="Anthony Sanogo" userId="1fa11b1f7fe0b53d" providerId="LiveId" clId="{16AE7713-7072-4068-9915-7FA0FAD9C559}" dt="2023-01-14T21:46:57.086" v="1727"/>
          <ac:spMkLst>
            <pc:docMk/>
            <pc:sldMk cId="215462090" sldId="287"/>
            <ac:spMk id="8" creationId="{907EF6B7-1338-4443-8C46-6A318D952DFD}"/>
          </ac:spMkLst>
        </pc:spChg>
        <pc:spChg chg="add del">
          <ac:chgData name="Anthony Sanogo" userId="1fa11b1f7fe0b53d" providerId="LiveId" clId="{16AE7713-7072-4068-9915-7FA0FAD9C559}" dt="2023-01-14T21:46:57.086" v="1727"/>
          <ac:spMkLst>
            <pc:docMk/>
            <pc:sldMk cId="215462090" sldId="287"/>
            <ac:spMk id="10" creationId="{DAAE4CDD-124C-4DCF-9584-B6033B545DD5}"/>
          </ac:spMkLst>
        </pc:spChg>
        <pc:spChg chg="add del">
          <ac:chgData name="Anthony Sanogo" userId="1fa11b1f7fe0b53d" providerId="LiveId" clId="{16AE7713-7072-4068-9915-7FA0FAD9C559}" dt="2023-01-14T21:46:57.086" v="1727"/>
          <ac:spMkLst>
            <pc:docMk/>
            <pc:sldMk cId="215462090" sldId="287"/>
            <ac:spMk id="12" creationId="{081E4A58-353D-44AE-B2FC-2A74E2E400F7}"/>
          </ac:spMkLst>
        </pc:spChg>
      </pc:sldChg>
      <pc:sldChg chg="addSp delSp modSp add del mod addAnim delAnim">
        <pc:chgData name="Anthony Sanogo" userId="1fa11b1f7fe0b53d" providerId="LiveId" clId="{16AE7713-7072-4068-9915-7FA0FAD9C559}" dt="2023-01-14T23:09:48.509" v="2124" actId="2696"/>
        <pc:sldMkLst>
          <pc:docMk/>
          <pc:sldMk cId="2486539119" sldId="287"/>
        </pc:sldMkLst>
        <pc:spChg chg="mod">
          <ac:chgData name="Anthony Sanogo" userId="1fa11b1f7fe0b53d" providerId="LiveId" clId="{16AE7713-7072-4068-9915-7FA0FAD9C559}" dt="2023-01-14T23:07:09.459" v="2066" actId="26606"/>
          <ac:spMkLst>
            <pc:docMk/>
            <pc:sldMk cId="2486539119" sldId="287"/>
            <ac:spMk id="2" creationId="{6E2D3DB6-1992-701E-FF38-1DC3C89FA37F}"/>
          </ac:spMkLst>
        </pc:spChg>
        <pc:spChg chg="add del mod">
          <ac:chgData name="Anthony Sanogo" userId="1fa11b1f7fe0b53d" providerId="LiveId" clId="{16AE7713-7072-4068-9915-7FA0FAD9C559}" dt="2023-01-14T23:06:10.494" v="2058" actId="478"/>
          <ac:spMkLst>
            <pc:docMk/>
            <pc:sldMk cId="2486539119" sldId="287"/>
            <ac:spMk id="4" creationId="{0B4189E1-DCDE-58BC-1457-CCA3971B58AC}"/>
          </ac:spMkLst>
        </pc:spChg>
        <pc:spChg chg="add del">
          <ac:chgData name="Anthony Sanogo" userId="1fa11b1f7fe0b53d" providerId="LiveId" clId="{16AE7713-7072-4068-9915-7FA0FAD9C559}" dt="2023-01-14T23:07:09.459" v="2066" actId="26606"/>
          <ac:spMkLst>
            <pc:docMk/>
            <pc:sldMk cId="2486539119" sldId="287"/>
            <ac:spMk id="8" creationId="{907EF6B7-1338-4443-8C46-6A318D952DFD}"/>
          </ac:spMkLst>
        </pc:spChg>
        <pc:spChg chg="add del">
          <ac:chgData name="Anthony Sanogo" userId="1fa11b1f7fe0b53d" providerId="LiveId" clId="{16AE7713-7072-4068-9915-7FA0FAD9C559}" dt="2023-01-14T23:07:09.459" v="2066" actId="26606"/>
          <ac:spMkLst>
            <pc:docMk/>
            <pc:sldMk cId="2486539119" sldId="287"/>
            <ac:spMk id="10" creationId="{DAAE4CDD-124C-4DCF-9584-B6033B545DD5}"/>
          </ac:spMkLst>
        </pc:spChg>
        <pc:spChg chg="add del">
          <ac:chgData name="Anthony Sanogo" userId="1fa11b1f7fe0b53d" providerId="LiveId" clId="{16AE7713-7072-4068-9915-7FA0FAD9C559}" dt="2023-01-14T23:07:09.459" v="2066" actId="26606"/>
          <ac:spMkLst>
            <pc:docMk/>
            <pc:sldMk cId="2486539119" sldId="287"/>
            <ac:spMk id="12" creationId="{081E4A58-353D-44AE-B2FC-2A74E2E400F7}"/>
          </ac:spMkLst>
        </pc:spChg>
        <pc:spChg chg="add del">
          <ac:chgData name="Anthony Sanogo" userId="1fa11b1f7fe0b53d" providerId="LiveId" clId="{16AE7713-7072-4068-9915-7FA0FAD9C559}" dt="2023-01-14T23:07:09.459" v="2066" actId="26606"/>
          <ac:spMkLst>
            <pc:docMk/>
            <pc:sldMk cId="2486539119" sldId="287"/>
            <ac:spMk id="1028" creationId="{20D5D19D-0789-4518-B5DC-D47ADF69D25A}"/>
          </ac:spMkLst>
        </pc:spChg>
        <pc:spChg chg="add del">
          <ac:chgData name="Anthony Sanogo" userId="1fa11b1f7fe0b53d" providerId="LiveId" clId="{16AE7713-7072-4068-9915-7FA0FAD9C559}" dt="2023-01-14T23:06:48.426" v="2063" actId="26606"/>
          <ac:spMkLst>
            <pc:docMk/>
            <pc:sldMk cId="2486539119" sldId="287"/>
            <ac:spMk id="1031" creationId="{9B7AD9F6-8CE7-4299-8FC6-328F4DCD3FF9}"/>
          </ac:spMkLst>
        </pc:spChg>
        <pc:spChg chg="add del">
          <ac:chgData name="Anthony Sanogo" userId="1fa11b1f7fe0b53d" providerId="LiveId" clId="{16AE7713-7072-4068-9915-7FA0FAD9C559}" dt="2023-01-14T23:06:48.426" v="2063" actId="26606"/>
          <ac:spMkLst>
            <pc:docMk/>
            <pc:sldMk cId="2486539119" sldId="287"/>
            <ac:spMk id="1033" creationId="{F49775AF-8896-43EE-92C6-83497D6DC56F}"/>
          </ac:spMkLst>
        </pc:spChg>
        <pc:spChg chg="add del">
          <ac:chgData name="Anthony Sanogo" userId="1fa11b1f7fe0b53d" providerId="LiveId" clId="{16AE7713-7072-4068-9915-7FA0FAD9C559}" dt="2023-01-14T23:07:09.459" v="2066" actId="26606"/>
          <ac:spMkLst>
            <pc:docMk/>
            <pc:sldMk cId="2486539119" sldId="287"/>
            <ac:spMk id="1038" creationId="{B81933D1-5615-42C7-9C0B-4EB7105CCE2D}"/>
          </ac:spMkLst>
        </pc:spChg>
        <pc:spChg chg="add del">
          <ac:chgData name="Anthony Sanogo" userId="1fa11b1f7fe0b53d" providerId="LiveId" clId="{16AE7713-7072-4068-9915-7FA0FAD9C559}" dt="2023-01-14T23:07:09.459" v="2066" actId="26606"/>
          <ac:spMkLst>
            <pc:docMk/>
            <pc:sldMk cId="2486539119" sldId="287"/>
            <ac:spMk id="1040" creationId="{19C9EAEA-39D0-4B0E-A0EB-51E7B26740B1}"/>
          </ac:spMkLst>
        </pc:spChg>
        <pc:grpChg chg="add del">
          <ac:chgData name="Anthony Sanogo" userId="1fa11b1f7fe0b53d" providerId="LiveId" clId="{16AE7713-7072-4068-9915-7FA0FAD9C559}" dt="2023-01-14T23:07:09.459" v="2066" actId="26606"/>
          <ac:grpSpMkLst>
            <pc:docMk/>
            <pc:sldMk cId="2486539119" sldId="287"/>
            <ac:grpSpMk id="1029" creationId="{032D8612-31EB-44CF-A1D0-14FD4C705424}"/>
          </ac:grpSpMkLst>
        </pc:grpChg>
        <pc:picChg chg="del">
          <ac:chgData name="Anthony Sanogo" userId="1fa11b1f7fe0b53d" providerId="LiveId" clId="{16AE7713-7072-4068-9915-7FA0FAD9C559}" dt="2023-01-14T23:06:07.072" v="2057" actId="478"/>
          <ac:picMkLst>
            <pc:docMk/>
            <pc:sldMk cId="2486539119" sldId="287"/>
            <ac:picMk id="5" creationId="{F0A9F941-2E5C-D814-79D1-734E71DE0329}"/>
          </ac:picMkLst>
        </pc:picChg>
        <pc:picChg chg="add mod">
          <ac:chgData name="Anthony Sanogo" userId="1fa11b1f7fe0b53d" providerId="LiveId" clId="{16AE7713-7072-4068-9915-7FA0FAD9C559}" dt="2023-01-14T23:07:15.795" v="2068" actId="1076"/>
          <ac:picMkLst>
            <pc:docMk/>
            <pc:sldMk cId="2486539119" sldId="287"/>
            <ac:picMk id="1026" creationId="{1822CD20-0B72-84EB-D6F6-8E02FB29E532}"/>
          </ac:picMkLst>
        </pc:picChg>
      </pc:sldChg>
      <pc:sldChg chg="add del">
        <pc:chgData name="Anthony Sanogo" userId="1fa11b1f7fe0b53d" providerId="LiveId" clId="{16AE7713-7072-4068-9915-7FA0FAD9C559}" dt="2023-01-14T21:51:55.573" v="1818" actId="2696"/>
        <pc:sldMkLst>
          <pc:docMk/>
          <pc:sldMk cId="2825869150" sldId="287"/>
        </pc:sldMkLst>
      </pc:sldChg>
      <pc:sldChg chg="addSp delSp modSp add mod ord">
        <pc:chgData name="Anthony Sanogo" userId="1fa11b1f7fe0b53d" providerId="LiveId" clId="{16AE7713-7072-4068-9915-7FA0FAD9C559}" dt="2023-01-14T23:41:25.788" v="2396" actId="2711"/>
        <pc:sldMkLst>
          <pc:docMk/>
          <pc:sldMk cId="13383066" sldId="288"/>
        </pc:sldMkLst>
        <pc:spChg chg="mod">
          <ac:chgData name="Anthony Sanogo" userId="1fa11b1f7fe0b53d" providerId="LiveId" clId="{16AE7713-7072-4068-9915-7FA0FAD9C559}" dt="2023-01-14T23:41:25.788" v="2396" actId="2711"/>
          <ac:spMkLst>
            <pc:docMk/>
            <pc:sldMk cId="13383066" sldId="288"/>
            <ac:spMk id="2" creationId="{6E2D3DB6-1992-701E-FF38-1DC3C89FA37F}"/>
          </ac:spMkLst>
        </pc:spChg>
        <pc:picChg chg="add mod">
          <ac:chgData name="Anthony Sanogo" userId="1fa11b1f7fe0b53d" providerId="LiveId" clId="{16AE7713-7072-4068-9915-7FA0FAD9C559}" dt="2023-01-14T23:09:31.553" v="2122" actId="1076"/>
          <ac:picMkLst>
            <pc:docMk/>
            <pc:sldMk cId="13383066" sldId="288"/>
            <ac:picMk id="4" creationId="{9FDDD46E-563C-E302-B155-3A83B580E58C}"/>
          </ac:picMkLst>
        </pc:picChg>
        <pc:picChg chg="del">
          <ac:chgData name="Anthony Sanogo" userId="1fa11b1f7fe0b53d" providerId="LiveId" clId="{16AE7713-7072-4068-9915-7FA0FAD9C559}" dt="2023-01-14T23:07:29.772" v="2072" actId="478"/>
          <ac:picMkLst>
            <pc:docMk/>
            <pc:sldMk cId="13383066" sldId="288"/>
            <ac:picMk id="7" creationId="{AC2D14DB-E638-E1D7-8F72-D0CC4B6AD7E2}"/>
          </ac:picMkLst>
        </pc:picChg>
        <pc:picChg chg="del">
          <ac:chgData name="Anthony Sanogo" userId="1fa11b1f7fe0b53d" providerId="LiveId" clId="{16AE7713-7072-4068-9915-7FA0FAD9C559}" dt="2023-01-14T23:07:31.250" v="2073" actId="478"/>
          <ac:picMkLst>
            <pc:docMk/>
            <pc:sldMk cId="13383066" sldId="288"/>
            <ac:picMk id="11" creationId="{23BAFF1B-9889-BC54-03C0-005F0984F286}"/>
          </ac:picMkLst>
        </pc:picChg>
        <pc:picChg chg="del">
          <ac:chgData name="Anthony Sanogo" userId="1fa11b1f7fe0b53d" providerId="LiveId" clId="{16AE7713-7072-4068-9915-7FA0FAD9C559}" dt="2023-01-14T23:08:16.880" v="2102" actId="478"/>
          <ac:picMkLst>
            <pc:docMk/>
            <pc:sldMk cId="13383066" sldId="288"/>
            <ac:picMk id="14" creationId="{13C51D90-D464-6D69-DCA6-14DF3B2EE9BF}"/>
          </ac:picMkLst>
        </pc:picChg>
        <pc:picChg chg="add mod">
          <ac:chgData name="Anthony Sanogo" userId="1fa11b1f7fe0b53d" providerId="LiveId" clId="{16AE7713-7072-4068-9915-7FA0FAD9C559}" dt="2023-01-14T23:09:21.441" v="2120" actId="1076"/>
          <ac:picMkLst>
            <pc:docMk/>
            <pc:sldMk cId="13383066" sldId="288"/>
            <ac:picMk id="2050" creationId="{13038BD0-FF27-F5A7-6409-E8A6BED7899B}"/>
          </ac:picMkLst>
        </pc:picChg>
      </pc:sldChg>
      <pc:sldChg chg="addSp delSp add del setBg delDesignElem">
        <pc:chgData name="Anthony Sanogo" userId="1fa11b1f7fe0b53d" providerId="LiveId" clId="{16AE7713-7072-4068-9915-7FA0FAD9C559}" dt="2023-01-14T21:46:50.032" v="1726"/>
        <pc:sldMkLst>
          <pc:docMk/>
          <pc:sldMk cId="452221120" sldId="288"/>
        </pc:sldMkLst>
        <pc:spChg chg="add del">
          <ac:chgData name="Anthony Sanogo" userId="1fa11b1f7fe0b53d" providerId="LiveId" clId="{16AE7713-7072-4068-9915-7FA0FAD9C559}" dt="2023-01-14T21:46:50.032" v="1726"/>
          <ac:spMkLst>
            <pc:docMk/>
            <pc:sldMk cId="452221120" sldId="288"/>
            <ac:spMk id="8" creationId="{907EF6B7-1338-4443-8C46-6A318D952DFD}"/>
          </ac:spMkLst>
        </pc:spChg>
        <pc:spChg chg="add del">
          <ac:chgData name="Anthony Sanogo" userId="1fa11b1f7fe0b53d" providerId="LiveId" clId="{16AE7713-7072-4068-9915-7FA0FAD9C559}" dt="2023-01-14T21:46:50.032" v="1726"/>
          <ac:spMkLst>
            <pc:docMk/>
            <pc:sldMk cId="452221120" sldId="288"/>
            <ac:spMk id="10" creationId="{DAAE4CDD-124C-4DCF-9584-B6033B545DD5}"/>
          </ac:spMkLst>
        </pc:spChg>
        <pc:spChg chg="add del">
          <ac:chgData name="Anthony Sanogo" userId="1fa11b1f7fe0b53d" providerId="LiveId" clId="{16AE7713-7072-4068-9915-7FA0FAD9C559}" dt="2023-01-14T21:46:50.032" v="1726"/>
          <ac:spMkLst>
            <pc:docMk/>
            <pc:sldMk cId="452221120" sldId="288"/>
            <ac:spMk id="12" creationId="{081E4A58-353D-44AE-B2FC-2A74E2E400F7}"/>
          </ac:spMkLst>
        </pc:spChg>
      </pc:sldChg>
      <pc:sldChg chg="addSp delSp new del mod">
        <pc:chgData name="Anthony Sanogo" userId="1fa11b1f7fe0b53d" providerId="LiveId" clId="{16AE7713-7072-4068-9915-7FA0FAD9C559}" dt="2023-01-14T23:14:49.682" v="2190" actId="680"/>
        <pc:sldMkLst>
          <pc:docMk/>
          <pc:sldMk cId="3288724506" sldId="289"/>
        </pc:sldMkLst>
        <pc:spChg chg="add del">
          <ac:chgData name="Anthony Sanogo" userId="1fa11b1f7fe0b53d" providerId="LiveId" clId="{16AE7713-7072-4068-9915-7FA0FAD9C559}" dt="2023-01-14T23:14:49.250" v="2189" actId="478"/>
          <ac:spMkLst>
            <pc:docMk/>
            <pc:sldMk cId="3288724506" sldId="289"/>
            <ac:spMk id="2" creationId="{213181F1-3027-B088-5127-08F4EB5E0FCA}"/>
          </ac:spMkLst>
        </pc:spChg>
        <pc:spChg chg="add del">
          <ac:chgData name="Anthony Sanogo" userId="1fa11b1f7fe0b53d" providerId="LiveId" clId="{16AE7713-7072-4068-9915-7FA0FAD9C559}" dt="2023-01-14T23:14:48.725" v="2188" actId="478"/>
          <ac:spMkLst>
            <pc:docMk/>
            <pc:sldMk cId="3288724506" sldId="289"/>
            <ac:spMk id="3" creationId="{7F48B5E1-3E6B-BE4D-0102-8371CC3A1C0F}"/>
          </ac:spMkLst>
        </pc:spChg>
      </pc:sldChg>
      <pc:sldChg chg="addSp delSp modSp new mod">
        <pc:chgData name="Anthony Sanogo" userId="1fa11b1f7fe0b53d" providerId="LiveId" clId="{16AE7713-7072-4068-9915-7FA0FAD9C559}" dt="2023-01-14T23:41:51.845" v="2398" actId="1076"/>
        <pc:sldMkLst>
          <pc:docMk/>
          <pc:sldMk cId="4127684133" sldId="289"/>
        </pc:sldMkLst>
        <pc:spChg chg="del">
          <ac:chgData name="Anthony Sanogo" userId="1fa11b1f7fe0b53d" providerId="LiveId" clId="{16AE7713-7072-4068-9915-7FA0FAD9C559}" dt="2023-01-14T23:15:05.724" v="2195" actId="478"/>
          <ac:spMkLst>
            <pc:docMk/>
            <pc:sldMk cId="4127684133" sldId="289"/>
            <ac:spMk id="2" creationId="{D6881ADD-F0F3-C2D2-BD49-D04FB6051E7D}"/>
          </ac:spMkLst>
        </pc:spChg>
        <pc:spChg chg="del">
          <ac:chgData name="Anthony Sanogo" userId="1fa11b1f7fe0b53d" providerId="LiveId" clId="{16AE7713-7072-4068-9915-7FA0FAD9C559}" dt="2023-01-14T23:15:07.303" v="2196" actId="478"/>
          <ac:spMkLst>
            <pc:docMk/>
            <pc:sldMk cId="4127684133" sldId="289"/>
            <ac:spMk id="3" creationId="{166A9BE1-6CD5-999E-1DFE-B598FB4FFA20}"/>
          </ac:spMkLst>
        </pc:spChg>
        <pc:spChg chg="add mod">
          <ac:chgData name="Anthony Sanogo" userId="1fa11b1f7fe0b53d" providerId="LiveId" clId="{16AE7713-7072-4068-9915-7FA0FAD9C559}" dt="2023-01-14T23:40:48.600" v="2391" actId="2711"/>
          <ac:spMkLst>
            <pc:docMk/>
            <pc:sldMk cId="4127684133" sldId="289"/>
            <ac:spMk id="4" creationId="{ED1ECA9B-749B-7C39-D9D0-1E9EDB565BEE}"/>
          </ac:spMkLst>
        </pc:spChg>
        <pc:picChg chg="add del mod">
          <ac:chgData name="Anthony Sanogo" userId="1fa11b1f7fe0b53d" providerId="LiveId" clId="{16AE7713-7072-4068-9915-7FA0FAD9C559}" dt="2023-01-14T23:19:11.978" v="2212" actId="478"/>
          <ac:picMkLst>
            <pc:docMk/>
            <pc:sldMk cId="4127684133" sldId="289"/>
            <ac:picMk id="5" creationId="{EDE41787-ECB7-9B9F-46DB-8E9209EB23C5}"/>
          </ac:picMkLst>
        </pc:picChg>
        <pc:picChg chg="add mod">
          <ac:chgData name="Anthony Sanogo" userId="1fa11b1f7fe0b53d" providerId="LiveId" clId="{16AE7713-7072-4068-9915-7FA0FAD9C559}" dt="2023-01-14T23:41:51.845" v="2398" actId="1076"/>
          <ac:picMkLst>
            <pc:docMk/>
            <pc:sldMk cId="4127684133" sldId="289"/>
            <ac:picMk id="6" creationId="{DA98A9C0-B343-9B9A-0B99-B49D5F5C53FD}"/>
          </ac:picMkLst>
        </pc:picChg>
        <pc:picChg chg="add mod">
          <ac:chgData name="Anthony Sanogo" userId="1fa11b1f7fe0b53d" providerId="LiveId" clId="{16AE7713-7072-4068-9915-7FA0FAD9C559}" dt="2023-01-14T23:19:23.732" v="2218" actId="1076"/>
          <ac:picMkLst>
            <pc:docMk/>
            <pc:sldMk cId="4127684133" sldId="289"/>
            <ac:picMk id="8" creationId="{216262B3-294B-BDD7-161D-25D6A6D4887F}"/>
          </ac:picMkLst>
        </pc:picChg>
      </pc:sldChg>
      <pc:sldChg chg="addSp delSp modSp new mod ord">
        <pc:chgData name="Anthony Sanogo" userId="1fa11b1f7fe0b53d" providerId="LiveId" clId="{16AE7713-7072-4068-9915-7FA0FAD9C559}" dt="2023-01-14T23:47:39.499" v="2476" actId="1076"/>
        <pc:sldMkLst>
          <pc:docMk/>
          <pc:sldMk cId="1545181698" sldId="290"/>
        </pc:sldMkLst>
        <pc:spChg chg="del">
          <ac:chgData name="Anthony Sanogo" userId="1fa11b1f7fe0b53d" providerId="LiveId" clId="{16AE7713-7072-4068-9915-7FA0FAD9C559}" dt="2023-01-14T23:43:16.503" v="2433" actId="478"/>
          <ac:spMkLst>
            <pc:docMk/>
            <pc:sldMk cId="1545181698" sldId="290"/>
            <ac:spMk id="2" creationId="{0A6F47FB-22C9-705D-8D52-FA4DC94979E2}"/>
          </ac:spMkLst>
        </pc:spChg>
        <pc:spChg chg="del">
          <ac:chgData name="Anthony Sanogo" userId="1fa11b1f7fe0b53d" providerId="LiveId" clId="{16AE7713-7072-4068-9915-7FA0FAD9C559}" dt="2023-01-14T23:43:14.144" v="2432" actId="478"/>
          <ac:spMkLst>
            <pc:docMk/>
            <pc:sldMk cId="1545181698" sldId="290"/>
            <ac:spMk id="3" creationId="{85273E25-6E2A-172B-0EFD-26280353EFD5}"/>
          </ac:spMkLst>
        </pc:spChg>
        <pc:spChg chg="add mod">
          <ac:chgData name="Anthony Sanogo" userId="1fa11b1f7fe0b53d" providerId="LiveId" clId="{16AE7713-7072-4068-9915-7FA0FAD9C559}" dt="2023-01-14T23:44:10.046" v="2466" actId="20577"/>
          <ac:spMkLst>
            <pc:docMk/>
            <pc:sldMk cId="1545181698" sldId="290"/>
            <ac:spMk id="4" creationId="{C1134324-E8FD-32C6-26B0-239B4AE7A4A5}"/>
          </ac:spMkLst>
        </pc:spChg>
        <pc:picChg chg="add del mod">
          <ac:chgData name="Anthony Sanogo" userId="1fa11b1f7fe0b53d" providerId="LiveId" clId="{16AE7713-7072-4068-9915-7FA0FAD9C559}" dt="2023-01-14T23:47:32.166" v="2474" actId="478"/>
          <ac:picMkLst>
            <pc:docMk/>
            <pc:sldMk cId="1545181698" sldId="290"/>
            <ac:picMk id="6" creationId="{0A58F528-45AE-ECC5-397E-03D336D63C68}"/>
          </ac:picMkLst>
        </pc:picChg>
        <pc:picChg chg="add mod">
          <ac:chgData name="Anthony Sanogo" userId="1fa11b1f7fe0b53d" providerId="LiveId" clId="{16AE7713-7072-4068-9915-7FA0FAD9C559}" dt="2023-01-14T23:47:39.499" v="2476" actId="1076"/>
          <ac:picMkLst>
            <pc:docMk/>
            <pc:sldMk cId="1545181698" sldId="290"/>
            <ac:picMk id="8" creationId="{2EB5DBD6-9A0E-F8FC-2837-2A6A50FD97BB}"/>
          </ac:picMkLst>
        </pc:picChg>
      </pc:sldChg>
      <pc:sldChg chg="addSp delSp modSp add del mod ord">
        <pc:chgData name="Anthony Sanogo" userId="1fa11b1f7fe0b53d" providerId="LiveId" clId="{16AE7713-7072-4068-9915-7FA0FAD9C559}" dt="2023-01-14T23:43:07.137" v="2428" actId="2696"/>
        <pc:sldMkLst>
          <pc:docMk/>
          <pc:sldMk cId="2749317631" sldId="290"/>
        </pc:sldMkLst>
        <pc:spChg chg="del mod">
          <ac:chgData name="Anthony Sanogo" userId="1fa11b1f7fe0b53d" providerId="LiveId" clId="{16AE7713-7072-4068-9915-7FA0FAD9C559}" dt="2023-01-14T23:43:03.478" v="2427" actId="21"/>
          <ac:spMkLst>
            <pc:docMk/>
            <pc:sldMk cId="2749317631" sldId="290"/>
            <ac:spMk id="2" creationId="{6E2D3DB6-1992-701E-FF38-1DC3C89FA37F}"/>
          </ac:spMkLst>
        </pc:spChg>
        <pc:spChg chg="add mod">
          <ac:chgData name="Anthony Sanogo" userId="1fa11b1f7fe0b53d" providerId="LiveId" clId="{16AE7713-7072-4068-9915-7FA0FAD9C559}" dt="2023-01-14T23:43:03.478" v="2427" actId="21"/>
          <ac:spMkLst>
            <pc:docMk/>
            <pc:sldMk cId="2749317631" sldId="290"/>
            <ac:spMk id="5" creationId="{02F103BF-3659-04B7-B5DB-F12D5D7D5505}"/>
          </ac:spMkLst>
        </pc:spChg>
        <pc:picChg chg="del">
          <ac:chgData name="Anthony Sanogo" userId="1fa11b1f7fe0b53d" providerId="LiveId" clId="{16AE7713-7072-4068-9915-7FA0FAD9C559}" dt="2023-01-14T23:43:01.106" v="2425" actId="478"/>
          <ac:picMkLst>
            <pc:docMk/>
            <pc:sldMk cId="2749317631" sldId="290"/>
            <ac:picMk id="4" creationId="{9FDDD46E-563C-E302-B155-3A83B580E58C}"/>
          </ac:picMkLst>
        </pc:picChg>
        <pc:picChg chg="del mod">
          <ac:chgData name="Anthony Sanogo" userId="1fa11b1f7fe0b53d" providerId="LiveId" clId="{16AE7713-7072-4068-9915-7FA0FAD9C559}" dt="2023-01-14T23:42:58.821" v="2424" actId="478"/>
          <ac:picMkLst>
            <pc:docMk/>
            <pc:sldMk cId="2749317631" sldId="290"/>
            <ac:picMk id="2050" creationId="{13038BD0-FF27-F5A7-6409-E8A6BED7899B}"/>
          </ac:picMkLst>
        </pc:picChg>
      </pc:sldChg>
      <pc:sldChg chg="addSp delSp modSp add mod">
        <pc:chgData name="Anthony Sanogo" userId="1fa11b1f7fe0b53d" providerId="LiveId" clId="{16AE7713-7072-4068-9915-7FA0FAD9C559}" dt="2023-01-14T23:48:10.667" v="2480" actId="1076"/>
        <pc:sldMkLst>
          <pc:docMk/>
          <pc:sldMk cId="275524975" sldId="291"/>
        </pc:sldMkLst>
        <pc:spChg chg="mod">
          <ac:chgData name="Anthony Sanogo" userId="1fa11b1f7fe0b53d" providerId="LiveId" clId="{16AE7713-7072-4068-9915-7FA0FAD9C559}" dt="2023-01-14T23:47:45.157" v="2478" actId="1076"/>
          <ac:spMkLst>
            <pc:docMk/>
            <pc:sldMk cId="275524975" sldId="291"/>
            <ac:spMk id="4" creationId="{C1134324-E8FD-32C6-26B0-239B4AE7A4A5}"/>
          </ac:spMkLst>
        </pc:spChg>
        <pc:picChg chg="add mod">
          <ac:chgData name="Anthony Sanogo" userId="1fa11b1f7fe0b53d" providerId="LiveId" clId="{16AE7713-7072-4068-9915-7FA0FAD9C559}" dt="2023-01-14T23:48:10.667" v="2480" actId="1076"/>
          <ac:picMkLst>
            <pc:docMk/>
            <pc:sldMk cId="275524975" sldId="291"/>
            <ac:picMk id="3" creationId="{D4B8E508-7236-6996-FD5C-4D5DBB692D7E}"/>
          </ac:picMkLst>
        </pc:picChg>
        <pc:picChg chg="del">
          <ac:chgData name="Anthony Sanogo" userId="1fa11b1f7fe0b53d" providerId="LiveId" clId="{16AE7713-7072-4068-9915-7FA0FAD9C559}" dt="2023-01-14T23:46:48.544" v="2471" actId="478"/>
          <ac:picMkLst>
            <pc:docMk/>
            <pc:sldMk cId="275524975" sldId="291"/>
            <ac:picMk id="6" creationId="{0A58F528-45AE-ECC5-397E-03D336D63C68}"/>
          </ac:picMkLst>
        </pc:picChg>
      </pc:sldChg>
      <pc:sldChg chg="delSp add del setBg delDesignElem">
        <pc:chgData name="Anthony Sanogo" userId="1fa11b1f7fe0b53d" providerId="LiveId" clId="{16AE7713-7072-4068-9915-7FA0FAD9C559}" dt="2023-01-14T23:43:41.539" v="2438" actId="2696"/>
        <pc:sldMkLst>
          <pc:docMk/>
          <pc:sldMk cId="1413372049" sldId="291"/>
        </pc:sldMkLst>
        <pc:spChg chg="del">
          <ac:chgData name="Anthony Sanogo" userId="1fa11b1f7fe0b53d" providerId="LiveId" clId="{16AE7713-7072-4068-9915-7FA0FAD9C559}" dt="2023-01-14T23:43:18.289" v="2435"/>
          <ac:spMkLst>
            <pc:docMk/>
            <pc:sldMk cId="1413372049" sldId="291"/>
            <ac:spMk id="26" creationId="{D6A9C53F-5F90-40A5-8C85-5412D39C8C68}"/>
          </ac:spMkLst>
        </pc:spChg>
        <pc:spChg chg="del">
          <ac:chgData name="Anthony Sanogo" userId="1fa11b1f7fe0b53d" providerId="LiveId" clId="{16AE7713-7072-4068-9915-7FA0FAD9C559}" dt="2023-01-14T23:43:18.289" v="2435"/>
          <ac:spMkLst>
            <pc:docMk/>
            <pc:sldMk cId="1413372049" sldId="291"/>
            <ac:spMk id="27" creationId="{C4879EFC-8E62-4E00-973C-C45EE9EC676D}"/>
          </ac:spMkLst>
        </pc:spChg>
      </pc:sldChg>
      <pc:sldChg chg="add del">
        <pc:chgData name="Anthony Sanogo" userId="1fa11b1f7fe0b53d" providerId="LiveId" clId="{16AE7713-7072-4068-9915-7FA0FAD9C559}" dt="2023-01-14T23:43:45.575" v="2440"/>
        <pc:sldMkLst>
          <pc:docMk/>
          <pc:sldMk cId="4064285825" sldId="291"/>
        </pc:sldMkLst>
      </pc:sldChg>
      <pc:sldChg chg="addSp delSp modSp new mod setBg">
        <pc:chgData name="Anthony Sanogo" userId="1fa11b1f7fe0b53d" providerId="LiveId" clId="{16AE7713-7072-4068-9915-7FA0FAD9C559}" dt="2023-01-14T23:58:53.733" v="2625" actId="27636"/>
        <pc:sldMkLst>
          <pc:docMk/>
          <pc:sldMk cId="1201158368" sldId="292"/>
        </pc:sldMkLst>
        <pc:spChg chg="del mod">
          <ac:chgData name="Anthony Sanogo" userId="1fa11b1f7fe0b53d" providerId="LiveId" clId="{16AE7713-7072-4068-9915-7FA0FAD9C559}" dt="2023-01-14T23:49:22.805" v="2483" actId="478"/>
          <ac:spMkLst>
            <pc:docMk/>
            <pc:sldMk cId="1201158368" sldId="292"/>
            <ac:spMk id="2" creationId="{0C502B52-619E-2558-4845-EEC6C7204471}"/>
          </ac:spMkLst>
        </pc:spChg>
        <pc:spChg chg="del">
          <ac:chgData name="Anthony Sanogo" userId="1fa11b1f7fe0b53d" providerId="LiveId" clId="{16AE7713-7072-4068-9915-7FA0FAD9C559}" dt="2023-01-14T23:49:25.525" v="2484" actId="478"/>
          <ac:spMkLst>
            <pc:docMk/>
            <pc:sldMk cId="1201158368" sldId="292"/>
            <ac:spMk id="3" creationId="{08A421A2-ED12-7668-FA02-93188727E2CA}"/>
          </ac:spMkLst>
        </pc:spChg>
        <pc:spChg chg="add mod">
          <ac:chgData name="Anthony Sanogo" userId="1fa11b1f7fe0b53d" providerId="LiveId" clId="{16AE7713-7072-4068-9915-7FA0FAD9C559}" dt="2023-01-14T23:58:35.165" v="2620" actId="26606"/>
          <ac:spMkLst>
            <pc:docMk/>
            <pc:sldMk cId="1201158368" sldId="292"/>
            <ac:spMk id="5" creationId="{34CF3463-755E-C0E9-20F8-4E3D19A2FBFD}"/>
          </ac:spMkLst>
        </pc:spChg>
        <pc:spChg chg="add mod">
          <ac:chgData name="Anthony Sanogo" userId="1fa11b1f7fe0b53d" providerId="LiveId" clId="{16AE7713-7072-4068-9915-7FA0FAD9C559}" dt="2023-01-14T23:58:53.733" v="2625" actId="27636"/>
          <ac:spMkLst>
            <pc:docMk/>
            <pc:sldMk cId="1201158368" sldId="292"/>
            <ac:spMk id="7" creationId="{9C469392-77F9-E13B-9252-630BF10CC17B}"/>
          </ac:spMkLst>
        </pc:spChg>
        <pc:spChg chg="add del">
          <ac:chgData name="Anthony Sanogo" userId="1fa11b1f7fe0b53d" providerId="LiveId" clId="{16AE7713-7072-4068-9915-7FA0FAD9C559}" dt="2023-01-14T23:58:33.146" v="2619" actId="26606"/>
          <ac:spMkLst>
            <pc:docMk/>
            <pc:sldMk cId="1201158368" sldId="292"/>
            <ac:spMk id="11" creationId="{743AA782-23D1-4521-8CAD-47662984AA08}"/>
          </ac:spMkLst>
        </pc:spChg>
        <pc:spChg chg="add del">
          <ac:chgData name="Anthony Sanogo" userId="1fa11b1f7fe0b53d" providerId="LiveId" clId="{16AE7713-7072-4068-9915-7FA0FAD9C559}" dt="2023-01-14T23:57:14.450" v="2614" actId="26606"/>
          <ac:spMkLst>
            <pc:docMk/>
            <pc:sldMk cId="1201158368" sldId="292"/>
            <ac:spMk id="12" creationId="{B6CDA21F-E7AF-4C75-8395-33F58D5B0E45}"/>
          </ac:spMkLst>
        </pc:spChg>
        <pc:spChg chg="add">
          <ac:chgData name="Anthony Sanogo" userId="1fa11b1f7fe0b53d" providerId="LiveId" clId="{16AE7713-7072-4068-9915-7FA0FAD9C559}" dt="2023-01-14T23:58:35.165" v="2620" actId="26606"/>
          <ac:spMkLst>
            <pc:docMk/>
            <pc:sldMk cId="1201158368" sldId="292"/>
            <ac:spMk id="13" creationId="{45D37F4E-DDB4-456B-97E0-9937730A039F}"/>
          </ac:spMkLst>
        </pc:spChg>
        <pc:spChg chg="add">
          <ac:chgData name="Anthony Sanogo" userId="1fa11b1f7fe0b53d" providerId="LiveId" clId="{16AE7713-7072-4068-9915-7FA0FAD9C559}" dt="2023-01-14T23:58:35.165" v="2620" actId="26606"/>
          <ac:spMkLst>
            <pc:docMk/>
            <pc:sldMk cId="1201158368" sldId="292"/>
            <ac:spMk id="15" creationId="{B2DD41CD-8F47-4F56-AD12-4E2FF7696987}"/>
          </ac:spMkLst>
        </pc:spChg>
        <pc:spChg chg="add del">
          <ac:chgData name="Anthony Sanogo" userId="1fa11b1f7fe0b53d" providerId="LiveId" clId="{16AE7713-7072-4068-9915-7FA0FAD9C559}" dt="2023-01-14T23:58:33.146" v="2619" actId="26606"/>
          <ac:spMkLst>
            <pc:docMk/>
            <pc:sldMk cId="1201158368" sldId="292"/>
            <ac:spMk id="16" creationId="{71877DBC-BB60-40F0-AC93-2ACDBAAE60CE}"/>
          </ac:spMkLst>
        </pc:spChg>
        <pc:spChg chg="add del">
          <ac:chgData name="Anthony Sanogo" userId="1fa11b1f7fe0b53d" providerId="LiveId" clId="{16AE7713-7072-4068-9915-7FA0FAD9C559}" dt="2023-01-14T23:57:14.450" v="2614" actId="26606"/>
          <ac:spMkLst>
            <pc:docMk/>
            <pc:sldMk cId="1201158368" sldId="292"/>
            <ac:spMk id="19" creationId="{D5B0017B-2ECA-49AF-B397-DC140825DF8D}"/>
          </ac:spMkLst>
        </pc:spChg>
        <pc:grpChg chg="add del">
          <ac:chgData name="Anthony Sanogo" userId="1fa11b1f7fe0b53d" providerId="LiveId" clId="{16AE7713-7072-4068-9915-7FA0FAD9C559}" dt="2023-01-14T23:57:14.450" v="2614" actId="26606"/>
          <ac:grpSpMkLst>
            <pc:docMk/>
            <pc:sldMk cId="1201158368" sldId="292"/>
            <ac:grpSpMk id="14" creationId="{AE1C45F0-260A-458C-96ED-C1F6D2151219}"/>
          </ac:grpSpMkLst>
        </pc:grpChg>
        <pc:picChg chg="add mod">
          <ac:chgData name="Anthony Sanogo" userId="1fa11b1f7fe0b53d" providerId="LiveId" clId="{16AE7713-7072-4068-9915-7FA0FAD9C559}" dt="2023-01-14T23:58:35.165" v="2620" actId="26606"/>
          <ac:picMkLst>
            <pc:docMk/>
            <pc:sldMk cId="1201158368" sldId="292"/>
            <ac:picMk id="9" creationId="{0B290DE9-A0C4-971F-E596-8D1188E5FC43}"/>
          </ac:picMkLst>
        </pc:picChg>
        <pc:cxnChg chg="add del">
          <ac:chgData name="Anthony Sanogo" userId="1fa11b1f7fe0b53d" providerId="LiveId" clId="{16AE7713-7072-4068-9915-7FA0FAD9C559}" dt="2023-01-14T23:57:14.450" v="2614" actId="26606"/>
          <ac:cxnSpMkLst>
            <pc:docMk/>
            <pc:sldMk cId="1201158368" sldId="292"/>
            <ac:cxnSpMk id="21" creationId="{6CF1BAF6-AD41-4082-B212-8A1F9A2E8779}"/>
          </ac:cxnSpMkLst>
        </pc:cxnChg>
      </pc:sldChg>
      <pc:sldMasterChg chg="addSldLayout delSldLayout modSldLayout">
        <pc:chgData name="Anthony Sanogo" userId="1fa11b1f7fe0b53d" providerId="LiveId" clId="{16AE7713-7072-4068-9915-7FA0FAD9C559}" dt="2023-01-14T23:23:28.093" v="2227" actId="11236"/>
        <pc:sldMasterMkLst>
          <pc:docMk/>
          <pc:sldMasterMk cId="3221718216" sldId="2147483684"/>
        </pc:sldMasterMkLst>
        <pc:sldLayoutChg chg="new del mod">
          <pc:chgData name="Anthony Sanogo" userId="1fa11b1f7fe0b53d" providerId="LiveId" clId="{16AE7713-7072-4068-9915-7FA0FAD9C559}" dt="2023-01-14T23:23:28.093" v="2227" actId="11236"/>
          <pc:sldLayoutMkLst>
            <pc:docMk/>
            <pc:sldMasterMk cId="3221718216" sldId="2147483684"/>
            <pc:sldLayoutMk cId="3203997405" sldId="2147483696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32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809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20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94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173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881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126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621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478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815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847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718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B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41DC996-1A4B-4D4F-A733-3A00E5ABC2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32" y="0"/>
            <a:ext cx="2325467" cy="232546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0CC22B5-8500-2C45-91DE-A596A6DF1C3B}"/>
              </a:ext>
            </a:extLst>
          </p:cNvPr>
          <p:cNvSpPr txBox="1"/>
          <p:nvPr/>
        </p:nvSpPr>
        <p:spPr>
          <a:xfrm>
            <a:off x="870857" y="2380343"/>
            <a:ext cx="8886728" cy="3631763"/>
          </a:xfrm>
          <a:prstGeom prst="rect">
            <a:avLst/>
          </a:prstGeom>
          <a:solidFill>
            <a:srgbClr val="3B3B3B"/>
          </a:solidFill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rgbClr val="FF6600"/>
                </a:solidFill>
              </a:rPr>
              <a:t>Flask Deployment</a:t>
            </a:r>
          </a:p>
          <a:p>
            <a:r>
              <a:rPr lang="en-US" sz="4000" dirty="0">
                <a:solidFill>
                  <a:schemeClr val="bg2"/>
                </a:solidFill>
              </a:rPr>
              <a:t>Predicting NBA salaries based on statistics</a:t>
            </a:r>
          </a:p>
          <a:p>
            <a:endParaRPr lang="en-US" sz="4000" dirty="0">
              <a:solidFill>
                <a:schemeClr val="bg2"/>
              </a:solidFill>
            </a:endParaRPr>
          </a:p>
          <a:p>
            <a:r>
              <a:rPr lang="en-US" sz="2800" b="1" dirty="0">
                <a:solidFill>
                  <a:schemeClr val="bg2"/>
                </a:solidFill>
              </a:rPr>
              <a:t>Submitted by Anthony Sanogo</a:t>
            </a:r>
          </a:p>
          <a:p>
            <a:r>
              <a:rPr lang="en-US" sz="2800" b="1" dirty="0">
                <a:solidFill>
                  <a:schemeClr val="bg2"/>
                </a:solidFill>
              </a:rPr>
              <a:t>28 January 2023</a:t>
            </a:r>
          </a:p>
          <a:p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6722" y="586855"/>
            <a:ext cx="3201366" cy="3387497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pPr algn="r"/>
            <a:br>
              <a:rPr lang="en-US" sz="37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37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7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	Datasets 	Exploration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C5C75EF8-B1C2-136C-D16D-27B577270FA2}"/>
              </a:ext>
            </a:extLst>
          </p:cNvPr>
          <p:cNvSpPr txBox="1">
            <a:spLocks/>
          </p:cNvSpPr>
          <p:nvPr/>
        </p:nvSpPr>
        <p:spPr>
          <a:xfrm rot="5400000">
            <a:off x="-1452076" y="1368100"/>
            <a:ext cx="6858002" cy="4121802"/>
          </a:xfrm>
          <a:prstGeom prst="rect">
            <a:avLst/>
          </a:prstGeom>
          <a:solidFill>
            <a:srgbClr val="3B3B3B"/>
          </a:solidFill>
        </p:spPr>
        <p:txBody>
          <a:bodyPr vert="vert270" lIns="91440" tIns="45720" rIns="91440" bIns="45720" rtlCol="0" anchor="t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br>
              <a:rPr lang="en-US" b="1" dirty="0">
                <a:solidFill>
                  <a:srgbClr val="FF6600"/>
                </a:solidFill>
              </a:rPr>
            </a:br>
            <a:br>
              <a:rPr lang="en-US" b="1" dirty="0">
                <a:solidFill>
                  <a:srgbClr val="FF6600"/>
                </a:solidFill>
              </a:rPr>
            </a:br>
            <a:endParaRPr lang="en-US" b="1" dirty="0">
              <a:solidFill>
                <a:srgbClr val="FF6600"/>
              </a:solidFill>
            </a:endParaRPr>
          </a:p>
          <a:p>
            <a:pPr algn="just"/>
            <a:r>
              <a:rPr lang="en-US" sz="3600" b="1" dirty="0">
                <a:solidFill>
                  <a:srgbClr val="FF6600"/>
                </a:solidFill>
              </a:rPr>
              <a:t>   Salaries</a:t>
            </a:r>
            <a:endParaRPr lang="en-US" b="1" dirty="0">
              <a:solidFill>
                <a:srgbClr val="FF660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5E888C7-87AD-483B-9CA1-AD7697E546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7755" y="1436218"/>
            <a:ext cx="7392841" cy="382158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8585136-4C0B-3FEA-5927-944D081AA3AF}"/>
              </a:ext>
            </a:extLst>
          </p:cNvPr>
          <p:cNvSpPr txBox="1"/>
          <p:nvPr/>
        </p:nvSpPr>
        <p:spPr>
          <a:xfrm>
            <a:off x="4892765" y="526010"/>
            <a:ext cx="61675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dirty="0">
                <a:latin typeface="Lato Extended"/>
              </a:rPr>
              <a:t> The NBA salaries dataset was available on GitHub</a:t>
            </a:r>
          </a:p>
        </p:txBody>
      </p:sp>
    </p:spTree>
    <p:extLst>
      <p:ext uri="{BB962C8B-B14F-4D97-AF65-F5344CB8AC3E}">
        <p14:creationId xmlns:p14="http://schemas.microsoft.com/office/powerpoint/2010/main" val="27732384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5447527" y="-5531495"/>
            <a:ext cx="1212979" cy="12275978"/>
          </a:xfrm>
          <a:solidFill>
            <a:srgbClr val="3B3B3B"/>
          </a:solidFill>
        </p:spPr>
        <p:txBody>
          <a:bodyPr vert="vert270" anchor="t" anchorCtr="0">
            <a:normAutofit fontScale="90000"/>
          </a:bodyPr>
          <a:lstStyle/>
          <a:p>
            <a:pPr algn="l"/>
            <a:r>
              <a:rPr lang="en-US" b="1" dirty="0">
                <a:solidFill>
                  <a:srgbClr val="FF6600"/>
                </a:solidFill>
              </a:rPr>
              <a:t>                   Final data after merge</a:t>
            </a:r>
            <a:br>
              <a:rPr lang="en-US" b="1" dirty="0">
                <a:solidFill>
                  <a:srgbClr val="FF6600"/>
                </a:solidFill>
              </a:rPr>
            </a:br>
            <a:endParaRPr lang="en-US" sz="6000" b="1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63F2A9-D893-35FB-7E82-B8034AC6D5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2555" y="1989649"/>
            <a:ext cx="8539249" cy="4716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7322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sz="5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Model Creation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9749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5615868" y="-5699834"/>
            <a:ext cx="876298" cy="12275978"/>
          </a:xfrm>
          <a:solidFill>
            <a:srgbClr val="3B3B3B"/>
          </a:solidFill>
        </p:spPr>
        <p:txBody>
          <a:bodyPr vert="vert270" anchor="t" anchorCtr="0">
            <a:normAutofit fontScale="90000"/>
          </a:bodyPr>
          <a:lstStyle/>
          <a:p>
            <a:pPr algn="just"/>
            <a:r>
              <a:rPr lang="en-US" b="1" dirty="0">
                <a:solidFill>
                  <a:srgbClr val="FF6600"/>
                </a:solidFill>
              </a:rPr>
              <a:t>			  	 Model Creation</a:t>
            </a:r>
            <a:endParaRPr lang="en-US" sz="6000" b="1" dirty="0">
              <a:solidFill>
                <a:srgbClr val="FF66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B0DDF2-E22F-8B38-A381-2FD04971D6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4147" y="876304"/>
            <a:ext cx="4955004" cy="6007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2855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sz="5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Writing Flask Application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3658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5615868" y="-5699834"/>
            <a:ext cx="876298" cy="12275978"/>
          </a:xfrm>
          <a:solidFill>
            <a:srgbClr val="3B3B3B"/>
          </a:solidFill>
        </p:spPr>
        <p:txBody>
          <a:bodyPr vert="vert270" anchor="t" anchorCtr="0">
            <a:normAutofit fontScale="90000"/>
          </a:bodyPr>
          <a:lstStyle/>
          <a:p>
            <a:pPr algn="just"/>
            <a:r>
              <a:rPr lang="en-US" b="1" dirty="0">
                <a:solidFill>
                  <a:srgbClr val="FF6600"/>
                </a:solidFill>
              </a:rPr>
              <a:t>			  Writing Flask Application</a:t>
            </a:r>
            <a:endParaRPr lang="en-US" sz="6000" b="1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6DD5B9-A0F2-8723-29DE-12563D2332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6805" y="1152353"/>
            <a:ext cx="8718390" cy="5429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9752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sz="5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HTML Template Creation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3587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5768268" y="-5699834"/>
            <a:ext cx="876298" cy="12275978"/>
          </a:xfrm>
          <a:solidFill>
            <a:srgbClr val="3B3B3B"/>
          </a:solidFill>
        </p:spPr>
        <p:txBody>
          <a:bodyPr vert="vert270" anchor="t" anchorCtr="0">
            <a:normAutofit fontScale="90000"/>
          </a:bodyPr>
          <a:lstStyle/>
          <a:p>
            <a:pPr algn="just"/>
            <a:r>
              <a:rPr lang="en-US" b="1" dirty="0">
                <a:solidFill>
                  <a:srgbClr val="FF6600"/>
                </a:solidFill>
              </a:rPr>
              <a:t>	  HTML Template Creation &amp; Styling</a:t>
            </a:r>
            <a:endParaRPr lang="en-US" sz="6000" b="1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B1A0E8-9793-E708-AC14-13E980643D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970" y="773705"/>
            <a:ext cx="5271339" cy="60842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7FF6F24-07F7-E206-BC61-C2CCE7121D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9751" y="876304"/>
            <a:ext cx="3901778" cy="603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5773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sz="5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Running Flask Application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0803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5768268" y="-5699834"/>
            <a:ext cx="876298" cy="12275978"/>
          </a:xfrm>
          <a:solidFill>
            <a:srgbClr val="3B3B3B"/>
          </a:solidFill>
        </p:spPr>
        <p:txBody>
          <a:bodyPr vert="vert270" anchor="t" anchorCtr="0">
            <a:normAutofit fontScale="90000"/>
          </a:bodyPr>
          <a:lstStyle/>
          <a:p>
            <a:pPr algn="just"/>
            <a:r>
              <a:rPr lang="en-US" b="1" dirty="0">
                <a:solidFill>
                  <a:srgbClr val="FF6600"/>
                </a:solidFill>
              </a:rPr>
              <a:t>	  		Running Flask Application</a:t>
            </a:r>
            <a:endParaRPr lang="en-US" sz="6000" b="1" dirty="0">
              <a:solidFill>
                <a:srgbClr val="FF66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EC8A23-84D0-9704-585E-0E4F281FB6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714" y="1677545"/>
            <a:ext cx="10803426" cy="4255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986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646406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pPr algn="just"/>
            <a:br>
              <a:rPr lang="en-US" sz="6000" b="1" dirty="0">
                <a:solidFill>
                  <a:srgbClr val="FF6600"/>
                </a:solidFill>
              </a:rPr>
            </a:br>
            <a:br>
              <a:rPr lang="en-US" sz="6000" b="1" dirty="0">
                <a:solidFill>
                  <a:srgbClr val="FF6600"/>
                </a:solidFill>
              </a:rPr>
            </a:br>
            <a:r>
              <a:rPr lang="en-US" sz="6000" b="1" dirty="0">
                <a:solidFill>
                  <a:srgbClr val="FF6600"/>
                </a:solidFill>
              </a:rPr>
              <a:t>	Executive 	Summary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393092" y="410549"/>
            <a:ext cx="6858004" cy="6036906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algn="just"/>
            <a:r>
              <a:rPr lang="en-US" dirty="0">
                <a:solidFill>
                  <a:srgbClr val="FF6600"/>
                </a:solidFill>
              </a:rPr>
              <a:t>   </a:t>
            </a:r>
            <a:endParaRPr lang="en-US" sz="1600" b="0" i="0" dirty="0">
              <a:solidFill>
                <a:srgbClr val="2D3B45"/>
              </a:solidFill>
              <a:effectLst/>
              <a:latin typeface="Lato Extended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FF6600"/>
                </a:solidFill>
              </a:rPr>
              <a:t> </a:t>
            </a:r>
            <a:r>
              <a:rPr lang="en-US" sz="1600" b="1" i="0" dirty="0">
                <a:solidFill>
                  <a:schemeClr val="accent2"/>
                </a:solidFill>
                <a:effectLst/>
                <a:latin typeface="Lato Extended"/>
              </a:rPr>
              <a:t>OBJECTIVE: </a:t>
            </a:r>
            <a:r>
              <a:rPr lang="en-US" sz="1600" dirty="0">
                <a:solidFill>
                  <a:srgbClr val="2D3B45"/>
                </a:solidFill>
                <a:latin typeface="Lato Extended"/>
              </a:rPr>
              <a:t>Provide actionable insights to help NBA players ask for deserving salary based on their stats.</a:t>
            </a:r>
            <a:endParaRPr lang="en-US" sz="1400" b="0" i="0" dirty="0">
              <a:solidFill>
                <a:srgbClr val="2D3B45"/>
              </a:solidFill>
              <a:effectLst/>
              <a:latin typeface="Lato Extended"/>
            </a:endParaRPr>
          </a:p>
          <a:p>
            <a:pPr algn="just"/>
            <a:endParaRPr lang="en-US" sz="1400" b="0" i="0" dirty="0">
              <a:solidFill>
                <a:srgbClr val="2D3B45"/>
              </a:solidFill>
              <a:effectLst/>
              <a:latin typeface="Lato Extended"/>
            </a:endParaRPr>
          </a:p>
          <a:p>
            <a:pPr algn="just"/>
            <a:endParaRPr lang="en-US" sz="1400" b="0" i="0" dirty="0">
              <a:solidFill>
                <a:srgbClr val="2D3B45"/>
              </a:solidFill>
              <a:effectLst/>
              <a:latin typeface="Lato Extended"/>
            </a:endParaRPr>
          </a:p>
          <a:p>
            <a:pPr algn="just"/>
            <a:endParaRPr lang="en-US" sz="1400" b="0" i="0" dirty="0">
              <a:solidFill>
                <a:srgbClr val="2D3B45"/>
              </a:solidFill>
              <a:effectLst/>
              <a:latin typeface="Lato Extended"/>
            </a:endParaRPr>
          </a:p>
          <a:p>
            <a:pPr algn="just"/>
            <a:endParaRPr lang="en-US" sz="1800" dirty="0">
              <a:solidFill>
                <a:srgbClr val="FF6600"/>
              </a:solidFill>
            </a:endParaRP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		</a:t>
            </a:r>
            <a:endParaRPr lang="en-US" sz="3200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7AA8A66-7DCB-7541-CC51-07607C81D9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333443"/>
            <a:ext cx="5189670" cy="329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9267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1134324-E8FD-32C6-26B0-239B4AE7A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403" y="250583"/>
            <a:ext cx="10834146" cy="73920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latin typeface="Lato Extended"/>
              </a:rPr>
              <a:t>Open the link in the browser</a:t>
            </a:r>
            <a:endParaRPr lang="en-US" sz="4000" dirty="0">
              <a:latin typeface="Lato Extended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5013107-2919-0EB5-E72D-EA217C1B39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574" y="989787"/>
            <a:ext cx="10834146" cy="5650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1816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1134324-E8FD-32C6-26B0-239B4AE7A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403" y="250583"/>
            <a:ext cx="10834146" cy="73920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latin typeface="Lato Extended"/>
              </a:rPr>
              <a:t>Filling out form</a:t>
            </a:r>
            <a:endParaRPr lang="en-US" sz="4000" dirty="0">
              <a:latin typeface="Lato Extended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BB42A5-49DA-B8E6-D5AB-E5346BB8E1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403" y="989787"/>
            <a:ext cx="10957275" cy="5538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882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1134324-E8FD-32C6-26B0-239B4AE7A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403" y="250583"/>
            <a:ext cx="10834146" cy="73920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latin typeface="Lato Extended"/>
              </a:rPr>
              <a:t>Get NBA salary</a:t>
            </a:r>
            <a:endParaRPr lang="en-US" sz="4000" dirty="0">
              <a:latin typeface="Lato Extended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4B77F3-3836-A8FD-82F0-D4976A8DD0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360" y="993623"/>
            <a:ext cx="10403840" cy="5696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490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929641" y="929640"/>
            <a:ext cx="6858002" cy="4998721"/>
          </a:xfrm>
          <a:solidFill>
            <a:srgbClr val="3B3B3B"/>
          </a:solidFill>
        </p:spPr>
        <p:txBody>
          <a:bodyPr vert="vert270" anchor="t" anchorCtr="0"/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b="1" dirty="0">
                <a:solidFill>
                  <a:srgbClr val="FF6600"/>
                </a:solidFill>
              </a:rPr>
              <a:t>Agenda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166359" y="-167638"/>
            <a:ext cx="6858004" cy="7193281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algn="just"/>
            <a:r>
              <a:rPr lang="en-US" dirty="0">
                <a:solidFill>
                  <a:srgbClr val="FF6600"/>
                </a:solidFill>
              </a:rPr>
              <a:t>   </a:t>
            </a:r>
            <a:endParaRPr lang="en-US" dirty="0"/>
          </a:p>
          <a:p>
            <a:pPr algn="just"/>
            <a:r>
              <a:rPr lang="en-US" sz="2800" dirty="0">
                <a:latin typeface="Lato Extended"/>
              </a:rPr>
              <a:t>         </a:t>
            </a:r>
          </a:p>
          <a:p>
            <a:pPr marL="457200" indent="-457200" algn="just">
              <a:buFont typeface="Wingdings" panose="05000000000000000000" pitchFamily="2" charset="2"/>
              <a:buChar char="v"/>
            </a:pPr>
            <a:r>
              <a:rPr lang="en-US" sz="2800" dirty="0">
                <a:latin typeface="Lato Extended"/>
              </a:rPr>
              <a:t>         Data Exploration</a:t>
            </a:r>
          </a:p>
          <a:p>
            <a:pPr marL="457200" indent="-457200" algn="just">
              <a:buFont typeface="Wingdings" panose="05000000000000000000" pitchFamily="2" charset="2"/>
              <a:buChar char="v"/>
            </a:pPr>
            <a:r>
              <a:rPr lang="en-US" sz="2800" dirty="0">
                <a:latin typeface="Lato Extended"/>
              </a:rPr>
              <a:t>         Model Creation</a:t>
            </a:r>
          </a:p>
          <a:p>
            <a:pPr marL="457200" indent="-457200" algn="just">
              <a:buFont typeface="Wingdings" panose="05000000000000000000" pitchFamily="2" charset="2"/>
              <a:buChar char="v"/>
            </a:pPr>
            <a:r>
              <a:rPr lang="en-US" sz="2800" dirty="0">
                <a:latin typeface="Lato Extended"/>
              </a:rPr>
              <a:t>         Writing Flask Application</a:t>
            </a:r>
          </a:p>
          <a:p>
            <a:pPr marL="457200" indent="-457200" algn="just">
              <a:buFont typeface="Wingdings" panose="05000000000000000000" pitchFamily="2" charset="2"/>
              <a:buChar char="v"/>
            </a:pPr>
            <a:r>
              <a:rPr lang="en-US" sz="2800" dirty="0">
                <a:latin typeface="Lato Extended"/>
              </a:rPr>
              <a:t>         HTML Template Creation &amp; Styling</a:t>
            </a:r>
          </a:p>
          <a:p>
            <a:endParaRPr lang="en-US" sz="3200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255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9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Freeform: Shape 11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sz="5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Data Exploration</a:t>
            </a:r>
          </a:p>
        </p:txBody>
      </p:sp>
      <p:pic>
        <p:nvPicPr>
          <p:cNvPr id="4" name="Picture 3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0157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8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0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2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4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6722" y="586855"/>
            <a:ext cx="3201366" cy="3387497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pPr algn="r"/>
            <a:br>
              <a:rPr lang="en-US" sz="37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37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7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	Datasets 	Exploration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10259" y="649480"/>
            <a:ext cx="65553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endParaRPr lang="en-US" sz="1700" dirty="0"/>
          </a:p>
          <a:p>
            <a:pPr algn="l"/>
            <a:r>
              <a:rPr lang="en-US" sz="1600" b="1" dirty="0">
                <a:latin typeface="Lato Extended"/>
              </a:rPr>
              <a:t>   Below is the list of datasets used for the project: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600" b="1" dirty="0">
              <a:latin typeface="Lato Extended"/>
            </a:endParaRPr>
          </a:p>
          <a:p>
            <a:pPr marL="514350" indent="-285750" algn="l">
              <a:buFont typeface="Wingdings" panose="05000000000000000000" pitchFamily="2" charset="2"/>
              <a:buChar char="Ø"/>
            </a:pPr>
            <a:r>
              <a:rPr lang="en-US" sz="1600" dirty="0">
                <a:latin typeface="Lato Extended"/>
              </a:rPr>
              <a:t>nba_2020_stats.csv – this file contains every NBA player per game stat line for the 2019-2020 season</a:t>
            </a:r>
          </a:p>
          <a:p>
            <a:pPr marL="514350" indent="-285750" algn="l">
              <a:buFont typeface="Wingdings" panose="05000000000000000000" pitchFamily="2" charset="2"/>
              <a:buChar char="Ø"/>
            </a:pPr>
            <a:r>
              <a:rPr lang="en-US" sz="1600" dirty="0">
                <a:latin typeface="Lato Extended"/>
              </a:rPr>
              <a:t>nba_2020_all_stars.csv – this file includes the names of the players that were deemed an All-Star for the 2019-2020 season</a:t>
            </a:r>
          </a:p>
          <a:p>
            <a:pPr marL="514350" indent="-285750" algn="l">
              <a:buFont typeface="Wingdings" panose="05000000000000000000" pitchFamily="2" charset="2"/>
              <a:buChar char="Ø"/>
            </a:pPr>
            <a:r>
              <a:rPr lang="en-US" sz="1600" dirty="0">
                <a:latin typeface="Lato Extended"/>
              </a:rPr>
              <a:t>nba-salaries.csv – this file contains every NBA player per game salary for the 2019-2020 season</a:t>
            </a:r>
            <a:endParaRPr lang="en-US" sz="1600" b="0" i="0" dirty="0">
              <a:effectLst/>
              <a:latin typeface="Lato Extended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700" b="0" i="0" dirty="0">
              <a:effectLst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700" b="0" i="0" dirty="0">
              <a:effectLst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700" b="0" i="0" dirty="0">
              <a:effectLst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700" dirty="0"/>
          </a:p>
          <a:p>
            <a:pPr algn="l"/>
            <a:r>
              <a:rPr lang="en-US" sz="1700" dirty="0"/>
              <a:t>     		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7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7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C5C75EF8-B1C2-136C-D16D-27B577270FA2}"/>
              </a:ext>
            </a:extLst>
          </p:cNvPr>
          <p:cNvSpPr txBox="1">
            <a:spLocks/>
          </p:cNvSpPr>
          <p:nvPr/>
        </p:nvSpPr>
        <p:spPr>
          <a:xfrm rot="5400000">
            <a:off x="-1452076" y="1368100"/>
            <a:ext cx="6858002" cy="4121802"/>
          </a:xfrm>
          <a:prstGeom prst="rect">
            <a:avLst/>
          </a:prstGeom>
          <a:solidFill>
            <a:srgbClr val="3B3B3B"/>
          </a:solidFill>
        </p:spPr>
        <p:txBody>
          <a:bodyPr vert="vert270" lIns="91440" tIns="45720" rIns="91440" bIns="45720" rtlCol="0" anchor="t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br>
              <a:rPr lang="en-US" b="1" dirty="0">
                <a:solidFill>
                  <a:srgbClr val="FF6600"/>
                </a:solidFill>
              </a:rPr>
            </a:br>
            <a:br>
              <a:rPr lang="en-US" b="1" dirty="0">
                <a:solidFill>
                  <a:srgbClr val="FF6600"/>
                </a:solidFill>
              </a:rPr>
            </a:br>
            <a:endParaRPr lang="en-US" b="1" dirty="0">
              <a:solidFill>
                <a:srgbClr val="FF6600"/>
              </a:solidFill>
            </a:endParaRPr>
          </a:p>
          <a:p>
            <a:pPr algn="just"/>
            <a:r>
              <a:rPr lang="en-US" sz="3600" b="1" dirty="0">
                <a:solidFill>
                  <a:srgbClr val="FF6600"/>
                </a:solidFill>
              </a:rPr>
              <a:t>   Data Exploration</a:t>
            </a:r>
            <a:endParaRPr lang="en-US" b="1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951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6722" y="586855"/>
            <a:ext cx="3201366" cy="3387497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pPr algn="r"/>
            <a:br>
              <a:rPr lang="en-US" sz="37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37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7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	Datasets 	Exploration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C5C75EF8-B1C2-136C-D16D-27B577270FA2}"/>
              </a:ext>
            </a:extLst>
          </p:cNvPr>
          <p:cNvSpPr txBox="1">
            <a:spLocks/>
          </p:cNvSpPr>
          <p:nvPr/>
        </p:nvSpPr>
        <p:spPr>
          <a:xfrm rot="5400000">
            <a:off x="-1452076" y="1368100"/>
            <a:ext cx="6858002" cy="4121802"/>
          </a:xfrm>
          <a:prstGeom prst="rect">
            <a:avLst/>
          </a:prstGeom>
          <a:solidFill>
            <a:srgbClr val="3B3B3B"/>
          </a:solidFill>
        </p:spPr>
        <p:txBody>
          <a:bodyPr vert="vert270" lIns="91440" tIns="45720" rIns="91440" bIns="45720" rtlCol="0" anchor="t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br>
              <a:rPr lang="en-US" b="1" dirty="0">
                <a:solidFill>
                  <a:srgbClr val="FF6600"/>
                </a:solidFill>
              </a:rPr>
            </a:br>
            <a:br>
              <a:rPr lang="en-US" b="1" dirty="0">
                <a:solidFill>
                  <a:srgbClr val="FF6600"/>
                </a:solidFill>
              </a:rPr>
            </a:br>
            <a:endParaRPr lang="en-US" b="1" dirty="0">
              <a:solidFill>
                <a:srgbClr val="FF6600"/>
              </a:solidFill>
            </a:endParaRPr>
          </a:p>
          <a:p>
            <a:pPr algn="just"/>
            <a:r>
              <a:rPr lang="en-US" sz="3600" b="1" dirty="0">
                <a:solidFill>
                  <a:srgbClr val="FF6600"/>
                </a:solidFill>
              </a:rPr>
              <a:t>   Stats file</a:t>
            </a:r>
            <a:endParaRPr lang="en-US" b="1" dirty="0">
              <a:solidFill>
                <a:srgbClr val="FF66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C256A9-0612-62AA-C9F4-27CD0E132622}"/>
              </a:ext>
            </a:extLst>
          </p:cNvPr>
          <p:cNvSpPr txBox="1"/>
          <p:nvPr/>
        </p:nvSpPr>
        <p:spPr>
          <a:xfrm>
            <a:off x="4730620" y="362635"/>
            <a:ext cx="61395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atin typeface="Lato Extended"/>
              </a:rPr>
              <a:t>I used web scraping to get every player's stat line for the 2020 season.</a:t>
            </a:r>
            <a:endParaRPr lang="en-CA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613CFA1-97BE-AFC5-5939-D5DE179F61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0620" y="1504770"/>
            <a:ext cx="6058425" cy="4153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026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6722" y="586855"/>
            <a:ext cx="3201366" cy="3387497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pPr algn="r"/>
            <a:br>
              <a:rPr lang="en-US" sz="37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37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7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	Datasets 	Exploration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C5C75EF8-B1C2-136C-D16D-27B577270FA2}"/>
              </a:ext>
            </a:extLst>
          </p:cNvPr>
          <p:cNvSpPr txBox="1">
            <a:spLocks/>
          </p:cNvSpPr>
          <p:nvPr/>
        </p:nvSpPr>
        <p:spPr>
          <a:xfrm rot="5400000">
            <a:off x="-1452076" y="1368100"/>
            <a:ext cx="6858002" cy="4121802"/>
          </a:xfrm>
          <a:prstGeom prst="rect">
            <a:avLst/>
          </a:prstGeom>
          <a:solidFill>
            <a:srgbClr val="3B3B3B"/>
          </a:solidFill>
        </p:spPr>
        <p:txBody>
          <a:bodyPr vert="vert270" lIns="91440" tIns="45720" rIns="91440" bIns="45720" rtlCol="0" anchor="t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br>
              <a:rPr lang="en-US" b="1" dirty="0">
                <a:solidFill>
                  <a:srgbClr val="FF6600"/>
                </a:solidFill>
              </a:rPr>
            </a:br>
            <a:br>
              <a:rPr lang="en-US" b="1" dirty="0">
                <a:solidFill>
                  <a:srgbClr val="FF6600"/>
                </a:solidFill>
              </a:rPr>
            </a:br>
            <a:endParaRPr lang="en-US" b="1" dirty="0">
              <a:solidFill>
                <a:srgbClr val="FF6600"/>
              </a:solidFill>
            </a:endParaRPr>
          </a:p>
          <a:p>
            <a:pPr algn="just"/>
            <a:r>
              <a:rPr lang="en-US" sz="3600" b="1" dirty="0">
                <a:solidFill>
                  <a:srgbClr val="FF6600"/>
                </a:solidFill>
              </a:rPr>
              <a:t>   Stats file (continue)</a:t>
            </a:r>
            <a:endParaRPr lang="en-US" b="1" dirty="0">
              <a:solidFill>
                <a:srgbClr val="FF6600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97847B6-B88B-7D92-64A4-A1C26598C0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8030" y="586855"/>
            <a:ext cx="7247248" cy="443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270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8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0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2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4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6722" y="586855"/>
            <a:ext cx="3201366" cy="3387497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pPr algn="r"/>
            <a:br>
              <a:rPr lang="en-US" sz="37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37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7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	Datasets 	Exploration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C5C75EF8-B1C2-136C-D16D-27B577270FA2}"/>
              </a:ext>
            </a:extLst>
          </p:cNvPr>
          <p:cNvSpPr txBox="1">
            <a:spLocks/>
          </p:cNvSpPr>
          <p:nvPr/>
        </p:nvSpPr>
        <p:spPr>
          <a:xfrm rot="5400000">
            <a:off x="-1452076" y="1368100"/>
            <a:ext cx="6858002" cy="4121802"/>
          </a:xfrm>
          <a:prstGeom prst="rect">
            <a:avLst/>
          </a:prstGeom>
          <a:solidFill>
            <a:srgbClr val="3B3B3B"/>
          </a:solidFill>
        </p:spPr>
        <p:txBody>
          <a:bodyPr vert="vert270" lIns="91440" tIns="45720" rIns="91440" bIns="45720" rtlCol="0" anchor="t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br>
              <a:rPr lang="en-US" b="1" dirty="0">
                <a:solidFill>
                  <a:srgbClr val="FF6600"/>
                </a:solidFill>
              </a:rPr>
            </a:br>
            <a:br>
              <a:rPr lang="en-US" b="1" dirty="0">
                <a:solidFill>
                  <a:srgbClr val="FF6600"/>
                </a:solidFill>
              </a:rPr>
            </a:br>
            <a:endParaRPr lang="en-US" b="1" dirty="0">
              <a:solidFill>
                <a:srgbClr val="FF6600"/>
              </a:solidFill>
            </a:endParaRPr>
          </a:p>
          <a:p>
            <a:pPr algn="just"/>
            <a:r>
              <a:rPr lang="en-US" sz="3600" b="1" dirty="0">
                <a:solidFill>
                  <a:srgbClr val="FF6600"/>
                </a:solidFill>
              </a:rPr>
              <a:t>   All Star file </a:t>
            </a:r>
            <a:endParaRPr lang="en-US" b="1" dirty="0">
              <a:solidFill>
                <a:srgbClr val="FF66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180014-0B50-52A7-16EB-DC5EA1848FF7}"/>
              </a:ext>
            </a:extLst>
          </p:cNvPr>
          <p:cNvSpPr txBox="1"/>
          <p:nvPr/>
        </p:nvSpPr>
        <p:spPr>
          <a:xfrm>
            <a:off x="4892765" y="511388"/>
            <a:ext cx="61675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dirty="0">
                <a:latin typeface="Lato Extended"/>
              </a:rPr>
              <a:t> I used web scraping to get the name of the players selected to be an All-Star for the 2020 season.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FA54824-8B4A-630E-AFA5-F866EC3F79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2765" y="1544177"/>
            <a:ext cx="5700254" cy="374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456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8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0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2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4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6722" y="586855"/>
            <a:ext cx="3201366" cy="3387497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pPr algn="r"/>
            <a:br>
              <a:rPr lang="en-US" sz="37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37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7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	Datasets 	Exploration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C5C75EF8-B1C2-136C-D16D-27B577270FA2}"/>
              </a:ext>
            </a:extLst>
          </p:cNvPr>
          <p:cNvSpPr txBox="1">
            <a:spLocks/>
          </p:cNvSpPr>
          <p:nvPr/>
        </p:nvSpPr>
        <p:spPr>
          <a:xfrm rot="5400000">
            <a:off x="-1452076" y="1368100"/>
            <a:ext cx="6858002" cy="4121802"/>
          </a:xfrm>
          <a:prstGeom prst="rect">
            <a:avLst/>
          </a:prstGeom>
          <a:solidFill>
            <a:srgbClr val="3B3B3B"/>
          </a:solidFill>
        </p:spPr>
        <p:txBody>
          <a:bodyPr vert="vert270" lIns="91440" tIns="45720" rIns="91440" bIns="45720" rtlCol="0" anchor="t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br>
              <a:rPr lang="en-US" b="1" dirty="0">
                <a:solidFill>
                  <a:srgbClr val="FF6600"/>
                </a:solidFill>
              </a:rPr>
            </a:br>
            <a:br>
              <a:rPr lang="en-US" b="1" dirty="0">
                <a:solidFill>
                  <a:srgbClr val="FF6600"/>
                </a:solidFill>
              </a:rPr>
            </a:br>
            <a:endParaRPr lang="en-US" b="1" dirty="0">
              <a:solidFill>
                <a:srgbClr val="FF6600"/>
              </a:solidFill>
            </a:endParaRPr>
          </a:p>
          <a:p>
            <a:pPr algn="just"/>
            <a:r>
              <a:rPr lang="en-US" sz="3600" b="1" dirty="0">
                <a:solidFill>
                  <a:srgbClr val="FF6600"/>
                </a:solidFill>
              </a:rPr>
              <a:t>   All Star file </a:t>
            </a:r>
          </a:p>
          <a:p>
            <a:pPr algn="just"/>
            <a:r>
              <a:rPr lang="en-US" sz="3600" b="1" dirty="0">
                <a:solidFill>
                  <a:srgbClr val="FF6600"/>
                </a:solidFill>
              </a:rPr>
              <a:t>   (continue) </a:t>
            </a:r>
            <a:endParaRPr lang="en-US" b="1" dirty="0">
              <a:solidFill>
                <a:srgbClr val="FF6600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71E3650-9DE5-FA9A-77D8-EBAAEAAB54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4548" y="722162"/>
            <a:ext cx="6629975" cy="488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91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ta Glacier Internship" id="{2B17C0A9-4F1A-394C-9305-82F12CA26E4F}" vid="{F9955FDF-826E-7C4D-B52C-017E9540C8B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Data Glacier Internship</Template>
  <TotalTime>269</TotalTime>
  <Words>327</Words>
  <Application>Microsoft Office PowerPoint</Application>
  <PresentationFormat>Widescreen</PresentationFormat>
  <Paragraphs>69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Lato Extended</vt:lpstr>
      <vt:lpstr>Wingdings</vt:lpstr>
      <vt:lpstr>Office Theme</vt:lpstr>
      <vt:lpstr>PowerPoint Presentation</vt:lpstr>
      <vt:lpstr>   Executive  Summary</vt:lpstr>
      <vt:lpstr>   Agenda</vt:lpstr>
      <vt:lpstr>Data Exploration</vt:lpstr>
      <vt:lpstr>   Datasets  Exploration</vt:lpstr>
      <vt:lpstr>   Datasets  Exploration</vt:lpstr>
      <vt:lpstr>   Datasets  Exploration</vt:lpstr>
      <vt:lpstr>   Datasets  Exploration</vt:lpstr>
      <vt:lpstr>   Datasets  Exploration</vt:lpstr>
      <vt:lpstr>   Datasets  Exploration</vt:lpstr>
      <vt:lpstr>                   Final data after merge </vt:lpstr>
      <vt:lpstr>Model Creation</vt:lpstr>
      <vt:lpstr>       Model Creation</vt:lpstr>
      <vt:lpstr>Writing Flask Application</vt:lpstr>
      <vt:lpstr>     Writing Flask Application</vt:lpstr>
      <vt:lpstr>HTML Template Creation</vt:lpstr>
      <vt:lpstr>   HTML Template Creation &amp; Styling</vt:lpstr>
      <vt:lpstr>Running Flask Application</vt:lpstr>
      <vt:lpstr>     Running Flask Application</vt:lpstr>
      <vt:lpstr>Open the link in the browser</vt:lpstr>
      <vt:lpstr>Filling out form</vt:lpstr>
      <vt:lpstr>Get NBA salary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Anthony Sanogo</dc:creator>
  <cp:lastModifiedBy>Anthony Sanogo</cp:lastModifiedBy>
  <cp:revision>2</cp:revision>
  <dcterms:created xsi:type="dcterms:W3CDTF">2023-01-14T20:23:27Z</dcterms:created>
  <dcterms:modified xsi:type="dcterms:W3CDTF">2023-01-28T04:00:51Z</dcterms:modified>
</cp:coreProperties>
</file>