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1" r:id="rId6"/>
    <p:sldId id="262" r:id="rId7"/>
    <p:sldId id="264" r:id="rId8"/>
    <p:sldId id="266" r:id="rId9"/>
    <p:sldId id="260" r:id="rId10"/>
    <p:sldId id="259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5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9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8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3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7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1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2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8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7FEE-04F7-461B-B449-1BE0A32D656D}" type="datetimeFigureOut">
              <a:rPr lang="zh-TW" altLang="en-US" smtClean="0"/>
              <a:t>2018/3/11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83E3-B096-426C-A224-0CFBB76761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Write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Credit: Tony Liu</a:t>
            </a:r>
          </a:p>
          <a:p>
            <a:r>
              <a:rPr lang="en-US" altLang="zh-TW" dirty="0" smtClean="0"/>
              <a:t>Tutorial : </a:t>
            </a:r>
            <a:r>
              <a:rPr lang="zh-TW" altLang="en-US" dirty="0" smtClean="0"/>
              <a:t>曾龍教授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87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87" y="2803347"/>
            <a:ext cx="7905979" cy="6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./re2 </a:t>
            </a:r>
            <a:r>
              <a:rPr lang="en-US" altLang="zh-TW" dirty="0" err="1" smtClean="0"/>
              <a:t>right_flag</a:t>
            </a:r>
            <a:r>
              <a:rPr lang="en-US" altLang="zh-TW" dirty="0" smtClean="0"/>
              <a:t> You will get this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215" y="3130061"/>
            <a:ext cx="9209570" cy="11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179" y="3305908"/>
            <a:ext cx="7362589" cy="7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Flush up the IDA</a:t>
            </a:r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95" r="3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03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208256" cy="3136706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look with re2</a:t>
            </a:r>
            <a:endParaRPr lang="zh-TW" altLang="en-US" dirty="0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err="1" smtClean="0"/>
              <a:t>Chmod</a:t>
            </a:r>
            <a:r>
              <a:rPr lang="en-US" altLang="zh-TW" dirty="0" smtClean="0"/>
              <a:t> 775 to get permission</a:t>
            </a:r>
          </a:p>
          <a:p>
            <a:endParaRPr lang="en-US" altLang="zh-TW" dirty="0"/>
          </a:p>
          <a:p>
            <a:r>
              <a:rPr lang="en-US" altLang="zh-TW" dirty="0" smtClean="0"/>
              <a:t>./re2 flag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5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Decompile with IDA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956" y="457200"/>
            <a:ext cx="6457126" cy="482837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007" r="1200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8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for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~~~;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 plus +1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852" y="2936630"/>
            <a:ext cx="6401724" cy="12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a1 a2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84" y="2584938"/>
            <a:ext cx="5508210" cy="20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20671"/>
          </a:xfrm>
        </p:spPr>
        <p:txBody>
          <a:bodyPr/>
          <a:lstStyle/>
          <a:p>
            <a:r>
              <a:rPr lang="en-US" altLang="zh-TW" dirty="0" smtClean="0"/>
              <a:t>Function : Fail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06312"/>
            <a:ext cx="9171992" cy="11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Key point : The ans</a:t>
            </a:r>
            <a:r>
              <a:rPr lang="en-US" altLang="zh-TW" dirty="0" smtClean="0"/>
              <a:t>wer is here</a:t>
            </a:r>
            <a:br>
              <a:rPr lang="en-US" altLang="zh-TW" dirty="0" smtClean="0"/>
            </a:br>
            <a:r>
              <a:rPr lang="en-US" altLang="zh-TW" dirty="0" smtClean="0"/>
              <a:t>off_6020A0 : string</a:t>
            </a:r>
            <a:br>
              <a:rPr lang="en-US" altLang="zh-TW" dirty="0" smtClean="0"/>
            </a:br>
            <a:r>
              <a:rPr lang="en-US" altLang="zh-TW" dirty="0" smtClean="0"/>
              <a:t>byte_6020c0 :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[]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796" y="3083793"/>
            <a:ext cx="8641327" cy="6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4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Payload with python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220" y="1825625"/>
            <a:ext cx="9357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69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Write up</vt:lpstr>
      <vt:lpstr>First look with re2</vt:lpstr>
      <vt:lpstr>Decompile with IDA</vt:lpstr>
      <vt:lpstr>PowerPoint 簡報</vt:lpstr>
      <vt:lpstr> for (int i =0; i~~~; i++) plus +1</vt:lpstr>
      <vt:lpstr>Compare a1 a2</vt:lpstr>
      <vt:lpstr>Function : Fail</vt:lpstr>
      <vt:lpstr>Key point : The answer is here off_6020A0 : string byte_6020c0 : int []</vt:lpstr>
      <vt:lpstr>Payload with python</vt:lpstr>
      <vt:lpstr>PowerPoint 簡報</vt:lpstr>
      <vt:lpstr>If ./re2 right_flag You will get this</vt:lpstr>
      <vt:lpstr>PowerPoint 簡報</vt:lpstr>
      <vt:lpstr>Flush up the IDA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 yu-chen</dc:creator>
  <cp:lastModifiedBy>liu yu-chen</cp:lastModifiedBy>
  <cp:revision>18</cp:revision>
  <dcterms:created xsi:type="dcterms:W3CDTF">2018-03-10T12:41:09Z</dcterms:created>
  <dcterms:modified xsi:type="dcterms:W3CDTF">2018-03-11T15:15:36Z</dcterms:modified>
</cp:coreProperties>
</file>