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EEE5-A23B-4D5D-91F5-DF5447D0E04F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EA61-BF8D-491A-B6F8-2545A62C33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803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EEE5-A23B-4D5D-91F5-DF5447D0E04F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EA61-BF8D-491A-B6F8-2545A62C33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4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EEE5-A23B-4D5D-91F5-DF5447D0E04F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EA61-BF8D-491A-B6F8-2545A62C33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05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EEE5-A23B-4D5D-91F5-DF5447D0E04F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EA61-BF8D-491A-B6F8-2545A62C33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64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EEE5-A23B-4D5D-91F5-DF5447D0E04F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EA61-BF8D-491A-B6F8-2545A62C33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64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EEE5-A23B-4D5D-91F5-DF5447D0E04F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EA61-BF8D-491A-B6F8-2545A62C33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14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EEE5-A23B-4D5D-91F5-DF5447D0E04F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EA61-BF8D-491A-B6F8-2545A62C33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43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EEE5-A23B-4D5D-91F5-DF5447D0E04F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EA61-BF8D-491A-B6F8-2545A62C33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11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EEE5-A23B-4D5D-91F5-DF5447D0E04F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EA61-BF8D-491A-B6F8-2545A62C33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99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EEE5-A23B-4D5D-91F5-DF5447D0E04F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EA61-BF8D-491A-B6F8-2545A62C33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628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EEE5-A23B-4D5D-91F5-DF5447D0E04F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EA61-BF8D-491A-B6F8-2545A62C33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89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1EEE5-A23B-4D5D-91F5-DF5447D0E04F}" type="datetimeFigureOut">
              <a:rPr lang="zh-TW" altLang="en-US" smtClean="0"/>
              <a:t>2018/3/10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AEA61-BF8D-491A-B6F8-2545A62C33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07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0064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4941" y="3570726"/>
            <a:ext cx="5502117" cy="86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0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615" y="2415452"/>
            <a:ext cx="6332769" cy="20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57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524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寬螢幕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liu yu-chen</dc:creator>
  <cp:lastModifiedBy>liu yu-chen</cp:lastModifiedBy>
  <cp:revision>1</cp:revision>
  <dcterms:created xsi:type="dcterms:W3CDTF">2018-03-10T15:05:37Z</dcterms:created>
  <dcterms:modified xsi:type="dcterms:W3CDTF">2018-03-10T15:08:35Z</dcterms:modified>
</cp:coreProperties>
</file>