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6" r:id="rId11"/>
    <p:sldId id="268" r:id="rId12"/>
    <p:sldId id="267" r:id="rId13"/>
    <p:sldId id="276" r:id="rId14"/>
    <p:sldId id="277" r:id="rId15"/>
    <p:sldId id="275" r:id="rId16"/>
    <p:sldId id="274" r:id="rId17"/>
    <p:sldId id="273" r:id="rId18"/>
    <p:sldId id="272" r:id="rId19"/>
    <p:sldId id="271" r:id="rId20"/>
    <p:sldId id="270" r:id="rId21"/>
    <p:sldId id="278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1D242-CCB3-06C3-4815-78DA6D224B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7A38F3D-85B0-F979-ACAE-2D8E2BEE1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B2586D-99DF-B71C-FB31-32E03470B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C466B-E100-412A-8334-7F2B7161BB52}" type="datetimeFigureOut">
              <a:rPr lang="zh-TW" altLang="en-US" smtClean="0"/>
              <a:t>2025/2/25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BD61B3-2272-EECA-3A9C-838407C8B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787579-0FC2-51FA-736E-3DF5A243B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E2D7-DF9E-4549-89FB-EA6C4F9EE9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3779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07D310-B377-3121-20F9-2FABACAB5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928686E-CBDF-FDE1-F50B-2A41F1955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4F35513-85D1-16E9-D00D-56CBEA83A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C466B-E100-412A-8334-7F2B7161BB52}" type="datetimeFigureOut">
              <a:rPr lang="zh-TW" altLang="en-US" smtClean="0"/>
              <a:t>2025/2/25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E8C04F-4C56-D2A2-FA2C-EAEFFE1F9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EA59DD-4A70-92C8-5783-616D2946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E2D7-DF9E-4549-89FB-EA6C4F9EE9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0181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0900AFF-A4DC-2F42-A129-91B1D306D1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7D21467-B24B-66BC-DB38-212BD9F2A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FBDD47-72B0-45EF-E2DD-1E5CF4863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C466B-E100-412A-8334-7F2B7161BB52}" type="datetimeFigureOut">
              <a:rPr lang="zh-TW" altLang="en-US" smtClean="0"/>
              <a:t>2025/2/25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19C2D1-B06C-2E26-DCFD-B6FDB23C0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4592C1-CC46-988E-9E3D-1A4B29882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E2D7-DF9E-4549-89FB-EA6C4F9EE9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1452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106EFE-FB2C-F8F8-9479-907C40E22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AA1C98-5454-FD53-5954-A67D4C0A8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6892B62-3743-49C5-9F23-F24459644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C466B-E100-412A-8334-7F2B7161BB52}" type="datetimeFigureOut">
              <a:rPr lang="zh-TW" altLang="en-US" smtClean="0"/>
              <a:t>2025/2/25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B23589-6999-FF0B-E0D2-5A06B84CF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E46B54-4764-E3DF-A194-3F5B80A61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E2D7-DF9E-4549-89FB-EA6C4F9EE9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2819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E24DCE-C4F5-DD45-11B4-D4D3CB2F2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CB363C0-546E-9192-FECE-6C6523923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4A012A-05F5-5B44-2AAA-6E578372D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C466B-E100-412A-8334-7F2B7161BB52}" type="datetimeFigureOut">
              <a:rPr lang="zh-TW" altLang="en-US" smtClean="0"/>
              <a:t>2025/2/25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D45B64-D2AA-7B5E-7DA4-90FCCF5DB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58F8567-DF51-C274-72DC-E0667EF61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E2D7-DF9E-4549-89FB-EA6C4F9EE9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0614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B8B984-A1FF-99F8-A9D2-86EF7A387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7099B1-E09E-531E-5FFE-840826BE20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F43641D-8E1A-7380-F159-0A494BE9F0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2FD978B-FA2E-11A2-C00B-81E2B42C1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C466B-E100-412A-8334-7F2B7161BB52}" type="datetimeFigureOut">
              <a:rPr lang="zh-TW" altLang="en-US" smtClean="0"/>
              <a:t>2025/2/25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6C72CA3-B322-5016-9867-DA93DAAA1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3E81B5C-FAB0-89EE-CB26-3A7629010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E2D7-DF9E-4549-89FB-EA6C4F9EE9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518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9D7176-470D-5EB3-0998-8E78A0C33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C5B39E9-4418-DD15-7EDA-0BE8DD1F6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F2F6280-9411-28FD-18D4-40DCB6BE2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D8F8DB3-0C78-9E37-C978-13D662E011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28FA2E7-757A-7BF8-E96C-4FC00EA3DD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E461962-221C-2AB5-E22E-24C0C221F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C466B-E100-412A-8334-7F2B7161BB52}" type="datetimeFigureOut">
              <a:rPr lang="zh-TW" altLang="en-US" smtClean="0"/>
              <a:t>2025/2/25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8A7C598-95C1-6D4A-5AA8-58DF8B21A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1D34090-DB71-7038-FC59-3CECC4FE5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E2D7-DF9E-4549-89FB-EA6C4F9EE9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292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4D35A-687C-1EFA-C274-0A673F709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06BD319-EF95-E8F9-D002-B05599C3C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C466B-E100-412A-8334-7F2B7161BB52}" type="datetimeFigureOut">
              <a:rPr lang="zh-TW" altLang="en-US" smtClean="0"/>
              <a:t>2025/2/25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78E9273-DB81-D9B3-6B88-2FC5DE899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8E103CF-9FF4-6D2C-7172-194B5E7E0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E2D7-DF9E-4549-89FB-EA6C4F9EE9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3613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2BE215F-E6E5-634D-B824-7AD7E37A5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C466B-E100-412A-8334-7F2B7161BB52}" type="datetimeFigureOut">
              <a:rPr lang="zh-TW" altLang="en-US" smtClean="0"/>
              <a:t>2025/2/25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2A212AD-8637-5D0A-3D08-549C8635F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B254EBC-7E89-21A6-3628-BD7CB8456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E2D7-DF9E-4549-89FB-EA6C4F9EE9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3301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5CA462-9506-E4D9-EE77-6EC504884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CF2A73-0C6B-DA8B-D150-7B33BB9C9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583790F-B004-06C2-5D55-D6560383FF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38ED3AB-A12A-E960-2BF6-226AF793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C466B-E100-412A-8334-7F2B7161BB52}" type="datetimeFigureOut">
              <a:rPr lang="zh-TW" altLang="en-US" smtClean="0"/>
              <a:t>2025/2/25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4473EE1-2D53-5B28-A126-BB55004F5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DA7200E-1061-77C7-8BC6-DB1969FEE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E2D7-DF9E-4549-89FB-EA6C4F9EE9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8791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AF0500-7182-4CF2-236F-9FBEBFFBC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1977DFB-FA1D-97B9-471A-7B64743B9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042ABAF-7973-EDD2-AA30-F86ECC688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5BDA5BD-9BF3-D72A-B0D7-6804ED031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C466B-E100-412A-8334-7F2B7161BB52}" type="datetimeFigureOut">
              <a:rPr lang="zh-TW" altLang="en-US" smtClean="0"/>
              <a:t>2025/2/25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064375B-DC1B-BC71-413C-66FCCAE1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F75A927-5F6A-56D0-8DD5-F3BA264D9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E2D7-DF9E-4549-89FB-EA6C4F9EE9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056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762A78B-82D1-33D9-2687-9DBCFD318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5F1E88E-B9F5-8378-7F27-5FC2811CB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220081-17CD-8416-6C0D-098B47BEF7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C466B-E100-412A-8334-7F2B7161BB52}" type="datetimeFigureOut">
              <a:rPr lang="zh-TW" altLang="en-US" smtClean="0"/>
              <a:t>2025/2/25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825498-8327-3CCC-A7B4-9278B36915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A4C2CD-0128-3712-F2D4-4761C61733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8E2D7-DF9E-4549-89FB-EA6C4F9EE9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5761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6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600E8F0E-A798-BBE6-30BD-E88969C22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54" y="2592826"/>
            <a:ext cx="7609780" cy="1325563"/>
          </a:xfrm>
        </p:spPr>
        <p:txBody>
          <a:bodyPr/>
          <a:lstStyle/>
          <a:p>
            <a:r>
              <a:rPr lang="zh-TW" altLang="en-US" dirty="0"/>
              <a:t>早餐店</a:t>
            </a:r>
            <a:r>
              <a:rPr lang="en-US" altLang="zh-TW" dirty="0"/>
              <a:t>:</a:t>
            </a:r>
            <a:r>
              <a:rPr lang="zh-TW" altLang="en-US" dirty="0"/>
              <a:t>超級城堡</a:t>
            </a:r>
            <a:r>
              <a:rPr lang="en-US" altLang="zh-TW" dirty="0"/>
              <a:t>APP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3932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6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6D1DE2-9055-43CA-C213-DDF2A4C39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按下結帳後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3748C01-CA8B-C63E-AAF9-72047B17DF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260" y="1825625"/>
            <a:ext cx="5233480" cy="4351338"/>
          </a:xfrm>
        </p:spPr>
      </p:pic>
    </p:spTree>
    <p:extLst>
      <p:ext uri="{BB962C8B-B14F-4D97-AF65-F5344CB8AC3E}">
        <p14:creationId xmlns:p14="http://schemas.microsoft.com/office/powerpoint/2010/main" val="1604669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6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06AB11-359D-E631-CFFC-BA8E1EC62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這時候您可以輸出</a:t>
            </a:r>
            <a:r>
              <a:rPr lang="en-US" altLang="zh-TW" dirty="0"/>
              <a:t>WORD</a:t>
            </a:r>
            <a:r>
              <a:rPr lang="zh-TW" altLang="en-US" dirty="0"/>
              <a:t>訂單進行列印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C8F77AD-4607-D8F4-2E13-005F7ACD50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617" y="1825625"/>
            <a:ext cx="4156765" cy="4351338"/>
          </a:xfrm>
        </p:spPr>
      </p:pic>
    </p:spTree>
    <p:extLst>
      <p:ext uri="{BB962C8B-B14F-4D97-AF65-F5344CB8AC3E}">
        <p14:creationId xmlns:p14="http://schemas.microsoft.com/office/powerpoint/2010/main" val="3012825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6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4B0B36-47D1-D01D-3D7C-AE40F9D09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顧客也可以進行個資編輯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3409A76-4F33-824D-17C0-2421CB9727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497" y="1825625"/>
            <a:ext cx="2857005" cy="4351338"/>
          </a:xfrm>
        </p:spPr>
      </p:pic>
    </p:spTree>
    <p:extLst>
      <p:ext uri="{BB962C8B-B14F-4D97-AF65-F5344CB8AC3E}">
        <p14:creationId xmlns:p14="http://schemas.microsoft.com/office/powerpoint/2010/main" val="3742627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6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ADE2A2-6165-1358-D083-1EDBD3B72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來介紹員工後台，本系統是用員工編號</a:t>
            </a:r>
            <a:r>
              <a:rPr lang="en-US" altLang="zh-TW" dirty="0"/>
              <a:t>+</a:t>
            </a:r>
            <a:r>
              <a:rPr lang="zh-TW" altLang="en-US" dirty="0"/>
              <a:t>密碼進行後台登入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244E04B-98B0-C5C9-44CA-B165D94089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075" y="2729706"/>
            <a:ext cx="4133850" cy="2543175"/>
          </a:xfrm>
        </p:spPr>
      </p:pic>
    </p:spTree>
    <p:extLst>
      <p:ext uri="{BB962C8B-B14F-4D97-AF65-F5344CB8AC3E}">
        <p14:creationId xmlns:p14="http://schemas.microsoft.com/office/powerpoint/2010/main" val="110927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6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1981C9-6614-ADD2-984D-ACB57BCB2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先從顧客管理系統開始介紹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146B4EE-773F-029C-92D8-46140B1A7D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361" y="1825625"/>
            <a:ext cx="4841278" cy="4351338"/>
          </a:xfrm>
        </p:spPr>
      </p:pic>
    </p:spTree>
    <p:extLst>
      <p:ext uri="{BB962C8B-B14F-4D97-AF65-F5344CB8AC3E}">
        <p14:creationId xmlns:p14="http://schemas.microsoft.com/office/powerpoint/2010/main" val="625401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6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38EF2C-F5CE-1B90-44F9-3D3A7313A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還可以看看誰是本店的土豪，得好好招待</a:t>
            </a:r>
            <a:br>
              <a:rPr lang="en-US" altLang="zh-TW" dirty="0"/>
            </a:br>
            <a:r>
              <a:rPr lang="zh-TW" altLang="en-US" dirty="0"/>
              <a:t>土豪居然是</a:t>
            </a:r>
            <a:r>
              <a:rPr lang="en-US" altLang="zh-TW" dirty="0"/>
              <a:t>Mary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BBB94B6-CD8B-2FE3-F19C-5A614F271B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237" y="2660072"/>
            <a:ext cx="7397627" cy="1844603"/>
          </a:xfrm>
        </p:spPr>
      </p:pic>
    </p:spTree>
    <p:extLst>
      <p:ext uri="{BB962C8B-B14F-4D97-AF65-F5344CB8AC3E}">
        <p14:creationId xmlns:p14="http://schemas.microsoft.com/office/powerpoint/2010/main" val="161590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6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028B4-B21A-3D28-27E5-77AD4DBB9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員工管理系統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90FC94D-C64A-AAE9-49A8-2798A570B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93253"/>
            <a:ext cx="10515600" cy="4216082"/>
          </a:xfrm>
        </p:spPr>
      </p:pic>
    </p:spTree>
    <p:extLst>
      <p:ext uri="{BB962C8B-B14F-4D97-AF65-F5344CB8AC3E}">
        <p14:creationId xmlns:p14="http://schemas.microsoft.com/office/powerpoint/2010/main" val="975379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6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99114B-BFF5-50D4-28A3-B83FF4AD1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產品管理系統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496A39F-3FD5-3ABF-A69B-7A006A7675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034" y="1825625"/>
            <a:ext cx="4943932" cy="4351338"/>
          </a:xfrm>
        </p:spPr>
      </p:pic>
    </p:spTree>
    <p:extLst>
      <p:ext uri="{BB962C8B-B14F-4D97-AF65-F5344CB8AC3E}">
        <p14:creationId xmlns:p14="http://schemas.microsoft.com/office/powerpoint/2010/main" val="2365231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6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BE7C9A-2A88-013E-0237-2714567D8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訂單管理系統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E0ACA7F-9E8E-E3F5-850B-4D81E5CDB0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036" y="1825625"/>
            <a:ext cx="4955927" cy="4351338"/>
          </a:xfrm>
        </p:spPr>
      </p:pic>
    </p:spTree>
    <p:extLst>
      <p:ext uri="{BB962C8B-B14F-4D97-AF65-F5344CB8AC3E}">
        <p14:creationId xmlns:p14="http://schemas.microsoft.com/office/powerpoint/2010/main" val="3473833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6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DCCA49-278F-CB55-F127-C4FD093A1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餐點出售數量圖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677DB1E-CAFC-F17A-B7FF-956D7223A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839" y="1825625"/>
            <a:ext cx="5994040" cy="4667250"/>
          </a:xfrm>
        </p:spPr>
      </p:pic>
    </p:spTree>
    <p:extLst>
      <p:ext uri="{BB962C8B-B14F-4D97-AF65-F5344CB8AC3E}">
        <p14:creationId xmlns:p14="http://schemas.microsoft.com/office/powerpoint/2010/main" val="1509890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6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FB0AB6E-C0FB-1043-1351-69B4E213E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先匯入需要的</a:t>
            </a:r>
            <a:r>
              <a:rPr lang="en-US" altLang="zh-TW" dirty="0"/>
              <a:t>MySQL</a:t>
            </a:r>
            <a:r>
              <a:rPr lang="zh-TW" altLang="en-US" dirty="0"/>
              <a:t>資料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E0CF2665-A2D0-CE35-B63A-DFFCF7265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655621"/>
            <a:ext cx="5842335" cy="3045163"/>
          </a:xfrm>
        </p:spPr>
      </p:pic>
    </p:spTree>
    <p:extLst>
      <p:ext uri="{BB962C8B-B14F-4D97-AF65-F5344CB8AC3E}">
        <p14:creationId xmlns:p14="http://schemas.microsoft.com/office/powerpoint/2010/main" val="5399859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6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5E7C250B-6A93-DDCA-7DDB-78BE59A20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製作心得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47CCC44-319C-9D1A-BE5C-A5B8C3E22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33963"/>
            <a:ext cx="10515600" cy="3442999"/>
          </a:xfrm>
        </p:spPr>
        <p:txBody>
          <a:bodyPr/>
          <a:lstStyle/>
          <a:p>
            <a:r>
              <a:rPr lang="zh-TW" altLang="en-US" dirty="0">
                <a:solidFill>
                  <a:srgbClr val="002060"/>
                </a:solidFill>
              </a:rPr>
              <a:t>在製作時，一直重複使用</a:t>
            </a:r>
            <a:r>
              <a:rPr lang="en-US" altLang="zh-TW" dirty="0">
                <a:solidFill>
                  <a:srgbClr val="002060"/>
                </a:solidFill>
              </a:rPr>
              <a:t>CRUD</a:t>
            </a:r>
            <a:r>
              <a:rPr lang="zh-TW" altLang="en-US" dirty="0">
                <a:solidFill>
                  <a:srgbClr val="002060"/>
                </a:solidFill>
              </a:rPr>
              <a:t>，接著配合新學的</a:t>
            </a:r>
            <a:r>
              <a:rPr lang="en-US" altLang="zh-TW" dirty="0" err="1">
                <a:solidFill>
                  <a:srgbClr val="002060"/>
                </a:solidFill>
              </a:rPr>
              <a:t>JTable</a:t>
            </a:r>
            <a:r>
              <a:rPr lang="zh-TW" altLang="en-US" dirty="0">
                <a:solidFill>
                  <a:srgbClr val="002060"/>
                </a:solidFill>
              </a:rPr>
              <a:t>以及</a:t>
            </a:r>
            <a:r>
              <a:rPr lang="en-US" altLang="zh-TW" dirty="0">
                <a:solidFill>
                  <a:srgbClr val="002060"/>
                </a:solidFill>
              </a:rPr>
              <a:t>WORD</a:t>
            </a:r>
            <a:r>
              <a:rPr lang="zh-TW" altLang="en-US" dirty="0">
                <a:solidFill>
                  <a:srgbClr val="002060"/>
                </a:solidFill>
              </a:rPr>
              <a:t>與</a:t>
            </a:r>
            <a:r>
              <a:rPr lang="en-US" altLang="zh-TW" dirty="0">
                <a:solidFill>
                  <a:srgbClr val="002060"/>
                </a:solidFill>
              </a:rPr>
              <a:t>EXCEL</a:t>
            </a:r>
            <a:r>
              <a:rPr lang="zh-TW" altLang="en-US" dirty="0">
                <a:solidFill>
                  <a:srgbClr val="002060"/>
                </a:solidFill>
              </a:rPr>
              <a:t>製作，接著做一張圖表，真的成長蠻多的。</a:t>
            </a:r>
          </a:p>
        </p:txBody>
      </p:sp>
    </p:spTree>
    <p:extLst>
      <p:ext uri="{BB962C8B-B14F-4D97-AF65-F5344CB8AC3E}">
        <p14:creationId xmlns:p14="http://schemas.microsoft.com/office/powerpoint/2010/main" val="1515687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6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90D39A-414C-197B-8909-8A12021D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產品流程圖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3B9CD76-32E2-2B43-A0ED-620E458D85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033" y="1663105"/>
            <a:ext cx="2453934" cy="4829770"/>
          </a:xfrm>
        </p:spPr>
      </p:pic>
    </p:spTree>
    <p:extLst>
      <p:ext uri="{BB962C8B-B14F-4D97-AF65-F5344CB8AC3E}">
        <p14:creationId xmlns:p14="http://schemas.microsoft.com/office/powerpoint/2010/main" val="761119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6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08D4944F-225E-0E97-B9CF-7E9F7D653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首先去連接資料庫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9F96FAE9-1D2C-D5F9-910E-12489BF5FC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958" y="1825625"/>
            <a:ext cx="6536084" cy="4351338"/>
          </a:xfrm>
        </p:spPr>
      </p:pic>
    </p:spTree>
    <p:extLst>
      <p:ext uri="{BB962C8B-B14F-4D97-AF65-F5344CB8AC3E}">
        <p14:creationId xmlns:p14="http://schemas.microsoft.com/office/powerpoint/2010/main" val="3915259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6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3CD859-74F8-D3FC-95E7-EC29F079B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帳號</a:t>
            </a:r>
            <a:r>
              <a:rPr lang="en-US" altLang="zh-TW" dirty="0"/>
              <a:t>:root</a:t>
            </a:r>
            <a:r>
              <a:rPr lang="zh-TW" altLang="en-US" dirty="0"/>
              <a:t>密碼</a:t>
            </a:r>
            <a:r>
              <a:rPr lang="en-US" altLang="zh-TW" dirty="0"/>
              <a:t>:1234</a:t>
            </a:r>
            <a:r>
              <a:rPr lang="zh-TW" altLang="en-US" dirty="0"/>
              <a:t>已經預設，如有不同可以更改記得按登入連接上資料庫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893A3B3D-E057-6155-3E79-1E29B529EA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709" y="2131001"/>
            <a:ext cx="5200071" cy="3482616"/>
          </a:xfrm>
        </p:spPr>
      </p:pic>
    </p:spTree>
    <p:extLst>
      <p:ext uri="{BB962C8B-B14F-4D97-AF65-F5344CB8AC3E}">
        <p14:creationId xmlns:p14="http://schemas.microsoft.com/office/powerpoint/2010/main" val="2796898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6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51EE7C-F7D6-F6D8-7DCB-5176430C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再來進去註冊帳號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F516429-B6A3-1BA1-49B1-99822A29C2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467720"/>
            <a:ext cx="3232727" cy="5139590"/>
          </a:xfrm>
        </p:spPr>
      </p:pic>
    </p:spTree>
    <p:extLst>
      <p:ext uri="{BB962C8B-B14F-4D97-AF65-F5344CB8AC3E}">
        <p14:creationId xmlns:p14="http://schemas.microsoft.com/office/powerpoint/2010/main" val="2435580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6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BF7F0D-EF32-145D-FE25-F735AFBD5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註冊完就可以按登入選菜單囉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1C057A1-C109-3893-1F48-CDB6AED3CF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851" y="1825625"/>
            <a:ext cx="5724297" cy="4351338"/>
          </a:xfrm>
        </p:spPr>
      </p:pic>
    </p:spTree>
    <p:extLst>
      <p:ext uri="{BB962C8B-B14F-4D97-AF65-F5344CB8AC3E}">
        <p14:creationId xmlns:p14="http://schemas.microsoft.com/office/powerpoint/2010/main" val="3527582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6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38A820-9F18-58F3-0281-9331AFE7C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先點要加入購物車的餐點，</a:t>
            </a:r>
            <a:br>
              <a:rPr lang="en-US" altLang="zh-TW" dirty="0"/>
            </a:br>
            <a:r>
              <a:rPr lang="zh-TW" altLang="en-US" dirty="0"/>
              <a:t>按下加入購物車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AB76BBB-E53B-B204-9B2A-5C5567D5CE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437" y="1825625"/>
            <a:ext cx="5637125" cy="4351338"/>
          </a:xfrm>
        </p:spPr>
      </p:pic>
    </p:spTree>
    <p:extLst>
      <p:ext uri="{BB962C8B-B14F-4D97-AF65-F5344CB8AC3E}">
        <p14:creationId xmlns:p14="http://schemas.microsoft.com/office/powerpoint/2010/main" val="2161355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6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033C649-2917-0FD7-A2EB-F2635C0AE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已經把加蛋堡加入購物車了</a:t>
            </a:r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D2490646-3A9D-53BF-BB8B-25E63874E7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50" y="2120106"/>
            <a:ext cx="3162300" cy="3762375"/>
          </a:xfrm>
        </p:spPr>
      </p:pic>
    </p:spTree>
    <p:extLst>
      <p:ext uri="{BB962C8B-B14F-4D97-AF65-F5344CB8AC3E}">
        <p14:creationId xmlns:p14="http://schemas.microsoft.com/office/powerpoint/2010/main" val="2218085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6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8B7DC7-FF33-2805-BCF3-00A793BCB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再來輸入付款的金額必須大於</a:t>
            </a:r>
            <a:r>
              <a:rPr lang="en-US" altLang="zh-TW" dirty="0"/>
              <a:t>30</a:t>
            </a:r>
            <a:r>
              <a:rPr lang="zh-TW" altLang="en-US" dirty="0"/>
              <a:t>元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EB8FBAB-A3DA-9BB8-DEEE-62E402B6C1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345" y="1825625"/>
            <a:ext cx="2597310" cy="4351338"/>
          </a:xfrm>
        </p:spPr>
      </p:pic>
    </p:spTree>
    <p:extLst>
      <p:ext uri="{BB962C8B-B14F-4D97-AF65-F5344CB8AC3E}">
        <p14:creationId xmlns:p14="http://schemas.microsoft.com/office/powerpoint/2010/main" val="2250353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192</Words>
  <Application>Microsoft Office PowerPoint</Application>
  <PresentationFormat>寬螢幕</PresentationFormat>
  <Paragraphs>22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佈景主題</vt:lpstr>
      <vt:lpstr>早餐店:超級城堡APP</vt:lpstr>
      <vt:lpstr>先匯入需要的MySQL資料</vt:lpstr>
      <vt:lpstr>首先去連接資料庫</vt:lpstr>
      <vt:lpstr>帳號:root密碼:1234已經預設，如有不同可以更改記得按登入連接上資料庫</vt:lpstr>
      <vt:lpstr>再來進去註冊帳號</vt:lpstr>
      <vt:lpstr>註冊完就可以按登入選菜單囉</vt:lpstr>
      <vt:lpstr>先點要加入購物車的餐點， 按下加入購物車</vt:lpstr>
      <vt:lpstr>已經把加蛋堡加入購物車了</vt:lpstr>
      <vt:lpstr>再來輸入付款的金額必須大於30元</vt:lpstr>
      <vt:lpstr>按下結帳後</vt:lpstr>
      <vt:lpstr>這時候您可以輸出WORD訂單進行列印</vt:lpstr>
      <vt:lpstr>顧客也可以進行個資編輯</vt:lpstr>
      <vt:lpstr>來介紹員工後台，本系統是用員工編號+密碼進行後台登入</vt:lpstr>
      <vt:lpstr>先從顧客管理系統開始介紹</vt:lpstr>
      <vt:lpstr>還可以看看誰是本店的土豪，得好好招待 土豪居然是Mary</vt:lpstr>
      <vt:lpstr>員工管理系統</vt:lpstr>
      <vt:lpstr>產品管理系統</vt:lpstr>
      <vt:lpstr>訂單管理系統</vt:lpstr>
      <vt:lpstr>餐點出售數量圖</vt:lpstr>
      <vt:lpstr>製作心得</vt:lpstr>
      <vt:lpstr>產品流程圖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小軒 王</dc:creator>
  <cp:lastModifiedBy>小軒 王</cp:lastModifiedBy>
  <cp:revision>1</cp:revision>
  <dcterms:created xsi:type="dcterms:W3CDTF">2025-02-25T16:06:14Z</dcterms:created>
  <dcterms:modified xsi:type="dcterms:W3CDTF">2025-02-25T18:32:12Z</dcterms:modified>
</cp:coreProperties>
</file>