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69" r:id="rId7"/>
    <p:sldId id="266" r:id="rId8"/>
    <p:sldId id="271" r:id="rId9"/>
    <p:sldId id="268" r:id="rId10"/>
    <p:sldId id="265" r:id="rId11"/>
    <p:sldId id="267" r:id="rId12"/>
    <p:sldId id="264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19D9A-3B91-408F-BBCA-9FF8E4DCCF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8BBA-5B27-4A0B-A665-685E479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8BF0-CB90-47BB-808A-EFE473CA2D9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Mhhk1ihOGYk7AlbDCjnls3hSTRfpzcace4BsPSDNGQ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Lab 3</a:t>
            </a:r>
            <a:br>
              <a:rPr lang="en-US" sz="5000" b="1" dirty="0"/>
            </a:br>
            <a:r>
              <a:rPr lang="en-US" sz="5000" b="1" dirty="0"/>
              <a:t>Data path of Single Cycle CPU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91781"/>
            <a:ext cx="9144000" cy="966018"/>
          </a:xfrm>
        </p:spPr>
        <p:txBody>
          <a:bodyPr>
            <a:normAutofit/>
          </a:bodyPr>
          <a:lstStyle/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0430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Extend ALU op design to support more instructions</a:t>
            </a:r>
          </a:p>
          <a:p>
            <a:r>
              <a:rPr lang="en-US" dirty="0"/>
              <a:t>You don’t need to bottom up build ALU form “ALU 1bit”</a:t>
            </a:r>
          </a:p>
          <a:p>
            <a:r>
              <a:rPr lang="en-US" dirty="0"/>
              <a:t>For instance: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1" y="3560533"/>
            <a:ext cx="2200275" cy="1885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93" y="2785653"/>
            <a:ext cx="4321619" cy="381629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2934929" y="3126658"/>
            <a:ext cx="2979174" cy="58993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 rot="20916077">
            <a:off x="3432955" y="302069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42728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ALU_operation</a:t>
            </a:r>
            <a:r>
              <a:rPr lang="en-US" dirty="0"/>
              <a:t> (</a:t>
            </a:r>
            <a:r>
              <a:rPr lang="en-US" dirty="0" err="1"/>
              <a:t>ALU_control</a:t>
            </a:r>
            <a:r>
              <a:rPr lang="en-US" dirty="0"/>
              <a:t>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Value of </a:t>
            </a:r>
            <a:r>
              <a:rPr lang="en-US" dirty="0" err="1"/>
              <a:t>ALU_operation</a:t>
            </a:r>
            <a:r>
              <a:rPr lang="en-US" dirty="0"/>
              <a:t> (</a:t>
            </a:r>
            <a:r>
              <a:rPr lang="en-US" dirty="0" err="1"/>
              <a:t>ALU_control</a:t>
            </a:r>
            <a:r>
              <a:rPr lang="en-US" dirty="0"/>
              <a:t>) is assigned by “</a:t>
            </a:r>
            <a:r>
              <a:rPr lang="en-US" dirty="0" err="1"/>
              <a:t>ALU_control</a:t>
            </a:r>
            <a:r>
              <a:rPr lang="en-US" dirty="0"/>
              <a:t>”</a:t>
            </a:r>
          </a:p>
          <a:p>
            <a:r>
              <a:rPr lang="en-US" dirty="0"/>
              <a:t>More specific please follow</a:t>
            </a:r>
          </a:p>
          <a:p>
            <a:r>
              <a:rPr lang="en-US" dirty="0" err="1"/>
              <a:t>ALU_control</a:t>
            </a:r>
            <a:r>
              <a:rPr lang="en-US" dirty="0"/>
              <a:t> unit  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5" y="1900265"/>
            <a:ext cx="5029378" cy="4957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8FCF3-4054-4E35-A32B-5987346F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740" y="3224213"/>
            <a:ext cx="2886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8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test cases (CO_test_data1.txt ~ CO_test_data10.txt. , you can find  details in testcase.txt)</a:t>
            </a:r>
          </a:p>
          <a:p>
            <a:r>
              <a:rPr lang="en-US" dirty="0"/>
              <a:t>Need to manual change by yourself</a:t>
            </a:r>
          </a:p>
          <a:p>
            <a:r>
              <a:rPr lang="en-US" dirty="0"/>
              <a:t>Edit line 19 in the file </a:t>
            </a:r>
            <a:r>
              <a:rPr lang="en-US" b="1" dirty="0"/>
              <a:t>“</a:t>
            </a:r>
            <a:r>
              <a:rPr lang="en-US" b="1" dirty="0" err="1"/>
              <a:t>Instr_Memory.v</a:t>
            </a:r>
            <a:r>
              <a:rPr lang="en-US" b="1" dirty="0"/>
              <a:t>”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83" y="3855397"/>
            <a:ext cx="8597892" cy="19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A2C9-6580-40BE-900E-13F23C09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22"/>
            <a:ext cx="10515600" cy="1325563"/>
          </a:xfrm>
        </p:spPr>
        <p:txBody>
          <a:bodyPr/>
          <a:lstStyle/>
          <a:p>
            <a:r>
              <a:rPr lang="en-US" altLang="zh-TW" dirty="0"/>
              <a:t>Testing</a:t>
            </a:r>
            <a:r>
              <a:rPr lang="zh-TW" altLang="en-US"/>
              <a:t> 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94AFC-2247-4D9B-80F7-55DFBA1D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296" y="3429000"/>
            <a:ext cx="6912356" cy="326945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DBED888-DA45-4BE3-A706-BE57A67B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96" y="1745211"/>
            <a:ext cx="5605669" cy="1478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E6468-3E58-4000-82F1-6993FFEB5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652" y="1221363"/>
            <a:ext cx="2981325" cy="1733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29C5B0-5E91-4EF1-BC57-D3F08EC05DCC}"/>
              </a:ext>
            </a:extLst>
          </p:cNvPr>
          <p:cNvSpPr txBox="1"/>
          <p:nvPr/>
        </p:nvSpPr>
        <p:spPr>
          <a:xfrm>
            <a:off x="4283765" y="834337"/>
            <a:ext cx="36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Testing environment : ubuntu 18.04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60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5A7F-2F4E-473D-91EA-C744EC07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format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2938-EBD5-44AA-A413-229E349C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GroupID_ID1_ID2.zip</a:t>
            </a:r>
            <a:endParaRPr lang="zh-TW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2AB9D-A90D-4FF1-BD1A-15D7C9419B32}"/>
              </a:ext>
            </a:extLst>
          </p:cNvPr>
          <p:cNvCxnSpPr/>
          <p:nvPr/>
        </p:nvCxnSpPr>
        <p:spPr>
          <a:xfrm>
            <a:off x="2305878" y="2395330"/>
            <a:ext cx="0" cy="50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632767-17AD-41B8-85ED-014FA2B71B67}"/>
              </a:ext>
            </a:extLst>
          </p:cNvPr>
          <p:cNvCxnSpPr>
            <a:cxnSpLocks/>
          </p:cNvCxnSpPr>
          <p:nvPr/>
        </p:nvCxnSpPr>
        <p:spPr>
          <a:xfrm>
            <a:off x="2305878" y="2902226"/>
            <a:ext cx="675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3B127E-B740-4D28-9719-C1AAE4695CA5}"/>
              </a:ext>
            </a:extLst>
          </p:cNvPr>
          <p:cNvSpPr txBox="1"/>
          <p:nvPr/>
        </p:nvSpPr>
        <p:spPr>
          <a:xfrm>
            <a:off x="2981739" y="27175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GroupID_ID1_ID2/</a:t>
            </a:r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F4A22-9BA9-49CF-9DF8-0226091C1264}"/>
              </a:ext>
            </a:extLst>
          </p:cNvPr>
          <p:cNvCxnSpPr/>
          <p:nvPr/>
        </p:nvCxnSpPr>
        <p:spPr>
          <a:xfrm>
            <a:off x="3319669" y="3086892"/>
            <a:ext cx="0" cy="48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A754AE-E30E-432B-8B73-13A4A6963635}"/>
              </a:ext>
            </a:extLst>
          </p:cNvPr>
          <p:cNvCxnSpPr>
            <a:cxnSpLocks/>
          </p:cNvCxnSpPr>
          <p:nvPr/>
        </p:nvCxnSpPr>
        <p:spPr>
          <a:xfrm>
            <a:off x="3319669" y="3573910"/>
            <a:ext cx="675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26E5F8-52A9-4A3D-8D0C-A5AF0640ABAE}"/>
              </a:ext>
            </a:extLst>
          </p:cNvPr>
          <p:cNvSpPr txBox="1"/>
          <p:nvPr/>
        </p:nvSpPr>
        <p:spPr>
          <a:xfrm>
            <a:off x="4144617" y="3330401"/>
            <a:ext cx="576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Decoder.v</a:t>
            </a:r>
            <a:r>
              <a:rPr lang="en-US" altLang="zh-TW" dirty="0"/>
              <a:t> , </a:t>
            </a:r>
            <a:r>
              <a:rPr lang="en-US" altLang="zh-TW" dirty="0" err="1"/>
              <a:t>Simple_Single_CPU.v</a:t>
            </a:r>
            <a:r>
              <a:rPr lang="en-US" altLang="zh-TW" dirty="0"/>
              <a:t> , </a:t>
            </a:r>
            <a:r>
              <a:rPr lang="en-US" altLang="zh-TW" dirty="0" err="1"/>
              <a:t>alu.v</a:t>
            </a:r>
            <a:r>
              <a:rPr lang="en-US" altLang="zh-TW" dirty="0"/>
              <a:t> , </a:t>
            </a:r>
            <a:r>
              <a:rPr lang="en-US" altLang="zh-TW" dirty="0" err="1"/>
              <a:t>ALU_Ctrl.v,Adder.v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49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Report format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1827" y="1601583"/>
            <a:ext cx="5024062" cy="4657725"/>
          </a:xfrm>
          <a:prstGeom prst="rect">
            <a:avLst/>
          </a:prstGeom>
        </p:spPr>
      </p:pic>
      <p:sp>
        <p:nvSpPr>
          <p:cNvPr id="3" name="左大括弧 2"/>
          <p:cNvSpPr/>
          <p:nvPr/>
        </p:nvSpPr>
        <p:spPr>
          <a:xfrm>
            <a:off x="3314700" y="5238750"/>
            <a:ext cx="298450" cy="838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58699" y="544830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combine</a:t>
            </a:r>
          </a:p>
        </p:txBody>
      </p:sp>
    </p:spTree>
    <p:extLst>
      <p:ext uri="{BB962C8B-B14F-4D97-AF65-F5344CB8AC3E}">
        <p14:creationId xmlns:p14="http://schemas.microsoft.com/office/powerpoint/2010/main" val="32827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3 is group work</a:t>
            </a:r>
          </a:p>
          <a:p>
            <a:r>
              <a:rPr lang="en-US" dirty="0"/>
              <a:t>Please follow Group ID (</a:t>
            </a:r>
            <a:r>
              <a:rPr lang="en-US" dirty="0">
                <a:hlinkClick r:id="rId3"/>
              </a:rPr>
              <a:t>https://docs.google.com/spreadsheets/d/1IMhhk1ihOGYk7AlbDCjnls3hSTRfpzcace4BsPSDNGQ/edit#gid=0</a:t>
            </a:r>
            <a:r>
              <a:rPr lang="en-US" dirty="0"/>
              <a:t>)</a:t>
            </a:r>
          </a:p>
          <a:p>
            <a:r>
              <a:rPr lang="en-US" dirty="0"/>
              <a:t>We recommend you to find teammate</a:t>
            </a:r>
          </a:p>
          <a:p>
            <a:r>
              <a:rPr lang="en-US" dirty="0"/>
              <a:t>Lab 3 will have individual Demo (remote?) </a:t>
            </a:r>
          </a:p>
          <a:p>
            <a:pPr lvl="1"/>
            <a:r>
              <a:rPr lang="en-US" dirty="0"/>
              <a:t>Run your program in your computer</a:t>
            </a:r>
          </a:p>
          <a:p>
            <a:pPr lvl="1"/>
            <a:r>
              <a:rPr lang="en-US" dirty="0"/>
              <a:t>Run special test case in your computer (considering)</a:t>
            </a:r>
          </a:p>
          <a:p>
            <a:pPr lvl="1"/>
            <a:r>
              <a:rPr lang="en-US" dirty="0"/>
              <a:t>Code review </a:t>
            </a:r>
          </a:p>
          <a:p>
            <a:pPr lvl="1"/>
            <a:r>
              <a:rPr lang="en-US" dirty="0"/>
              <a:t>Ask questions </a:t>
            </a:r>
          </a:p>
          <a:p>
            <a:r>
              <a:rPr lang="en-US" dirty="0"/>
              <a:t>All of you need to submit to new e3,  format: </a:t>
            </a:r>
            <a:r>
              <a:rPr lang="en-US" b="1" dirty="0"/>
              <a:t>“GroupID_ID1_ID2.zip”</a:t>
            </a:r>
          </a:p>
          <a:p>
            <a:r>
              <a:rPr lang="en-US" b="1" dirty="0">
                <a:solidFill>
                  <a:srgbClr val="FF0000"/>
                </a:solidFill>
              </a:rPr>
              <a:t>Deadline 2020/04/29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1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If you have any problems about the specification,</a:t>
            </a:r>
          </a:p>
          <a:p>
            <a:pPr marL="0" indent="0" algn="ctr">
              <a:buNone/>
            </a:pPr>
            <a:r>
              <a:rPr lang="en-US" sz="4000" b="1" dirty="0"/>
              <a:t>Please contact TA as soon as possible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Contact: </a:t>
            </a:r>
          </a:p>
          <a:p>
            <a:pPr marL="0" indent="0" algn="ctr">
              <a:buNone/>
            </a:pPr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何承澤 </a:t>
            </a:r>
            <a:r>
              <a:rPr lang="en-US" altLang="zh-TW" sz="4000" dirty="0">
                <a:latin typeface="KaiTi" panose="02010609060101010101" pitchFamily="49" charset="-122"/>
                <a:ea typeface="KaiTi" panose="02010609060101010101" pitchFamily="49" charset="-122"/>
              </a:rPr>
              <a:t>djjjimmyyy</a:t>
            </a:r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@gmail.com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3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Overview of lab 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849464" y="5185685"/>
            <a:ext cx="1504336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Provided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179872"/>
            <a:ext cx="10515600" cy="4997092"/>
          </a:xfrm>
        </p:spPr>
        <p:txBody>
          <a:bodyPr>
            <a:norm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Datapath</a:t>
            </a:r>
            <a:r>
              <a:rPr lang="en-US" dirty="0"/>
              <a:t> of Single Cycle CPU as below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138D4-16F3-4BA2-BD0B-C9019C18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45" y="1742453"/>
            <a:ext cx="83724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Basic Instruction set of lab3 (80%)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1416596" y="2300748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1416596" y="3393357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1416596" y="4939480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1416596" y="5696564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2244154-648C-485D-94ED-8590FAC8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173" y="1630427"/>
            <a:ext cx="8456248" cy="46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(TA offer)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Register use to store Program Counter value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38" y="2699816"/>
            <a:ext cx="2122078" cy="31396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59" y="1964608"/>
            <a:ext cx="5019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  (TA offer)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/>
              <a:t>Fetch instruction by using PC value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0" y="2903640"/>
            <a:ext cx="2533650" cy="2543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535" y="2045711"/>
            <a:ext cx="6124882" cy="44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96" y="1416957"/>
            <a:ext cx="9090722" cy="47164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529182-A4A7-4F79-AD2D-01B7144B9A73}"/>
              </a:ext>
            </a:extLst>
          </p:cNvPr>
          <p:cNvSpPr/>
          <p:nvPr/>
        </p:nvSpPr>
        <p:spPr>
          <a:xfrm>
            <a:off x="1003852" y="4353339"/>
            <a:ext cx="2087218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4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5" y="2879860"/>
            <a:ext cx="3583215" cy="22642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file(TA offer)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00" y="1967526"/>
            <a:ext cx="8368500" cy="40889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2811053"/>
            <a:ext cx="3251200" cy="2311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163" y="2809057"/>
            <a:ext cx="853502" cy="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7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414</Words>
  <Application>Microsoft Office PowerPoint</Application>
  <PresentationFormat>Widescreen</PresentationFormat>
  <Paragraphs>62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KaiTi</vt:lpstr>
      <vt:lpstr>Arial</vt:lpstr>
      <vt:lpstr>Calibri</vt:lpstr>
      <vt:lpstr>Calibri Light</vt:lpstr>
      <vt:lpstr>Office 佈景主題</vt:lpstr>
      <vt:lpstr>Lab 3 Data path of Single Cycle CPU</vt:lpstr>
      <vt:lpstr>Notice</vt:lpstr>
      <vt:lpstr>PowerPoint Presentation</vt:lpstr>
      <vt:lpstr>Overview of lab 3</vt:lpstr>
      <vt:lpstr>Basic Instruction set of lab3 (80%)</vt:lpstr>
      <vt:lpstr>PC (TA offer) </vt:lpstr>
      <vt:lpstr>Instruction memory  (TA offer) </vt:lpstr>
      <vt:lpstr>Instruction fetch</vt:lpstr>
      <vt:lpstr>Register file(TA offer) </vt:lpstr>
      <vt:lpstr>ALU </vt:lpstr>
      <vt:lpstr>ALU_operation (ALU_control) </vt:lpstr>
      <vt:lpstr>Testbench </vt:lpstr>
      <vt:lpstr>Testing </vt:lpstr>
      <vt:lpstr>Submit format</vt:lpstr>
      <vt:lpstr>Report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Data path of Single Cycle CPU</dc:title>
  <dc:creator>賴柏宏</dc:creator>
  <cp:lastModifiedBy>何承澤</cp:lastModifiedBy>
  <cp:revision>27</cp:revision>
  <dcterms:created xsi:type="dcterms:W3CDTF">2020-04-30T05:17:39Z</dcterms:created>
  <dcterms:modified xsi:type="dcterms:W3CDTF">2021-04-19T00:21:43Z</dcterms:modified>
</cp:coreProperties>
</file>