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7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>
        <p:scale>
          <a:sx n="70" d="100"/>
          <a:sy n="70" d="100"/>
        </p:scale>
        <p:origin x="94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3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3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4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8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3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8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8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9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2" descr="A close up of a logo&#10;&#10;Description generated with high confidence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AF5CB-74ED-47E5-8FBC-D6DF42B82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3" y="4995684"/>
            <a:ext cx="5464878" cy="1134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Weight Warriors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8417-2F79-4331-98CF-C8C8682F4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81159"/>
            <a:ext cx="4805691" cy="3686671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+mj-lt"/>
              </a:rPr>
              <a:t>Iteration 1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+mj-lt"/>
              </a:rPr>
              <a:t>Team: Food Fighters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+mj-lt"/>
              </a:rPr>
              <a:t>Presented By:</a:t>
            </a:r>
          </a:p>
          <a:p>
            <a:r>
              <a:rPr lang="en-US" sz="1900" dirty="0">
                <a:solidFill>
                  <a:srgbClr val="000000"/>
                </a:solidFill>
              </a:rPr>
              <a:t>Aldi </a:t>
            </a:r>
            <a:r>
              <a:rPr lang="en-US" sz="1900" dirty="0" err="1">
                <a:solidFill>
                  <a:srgbClr val="000000"/>
                </a:solidFill>
              </a:rPr>
              <a:t>Pradra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Clint McCarthy</a:t>
            </a:r>
          </a:p>
          <a:p>
            <a:r>
              <a:rPr lang="en-US" sz="1900" dirty="0">
                <a:solidFill>
                  <a:srgbClr val="000000"/>
                </a:solidFill>
              </a:rPr>
              <a:t>Connor Skipton</a:t>
            </a:r>
          </a:p>
          <a:p>
            <a:r>
              <a:rPr lang="en-US" sz="1900" dirty="0">
                <a:solidFill>
                  <a:srgbClr val="000000"/>
                </a:solidFill>
              </a:rPr>
              <a:t>Liz Wronski</a:t>
            </a:r>
          </a:p>
          <a:p>
            <a:r>
              <a:rPr lang="en-US" sz="1900" dirty="0">
                <a:solidFill>
                  <a:srgbClr val="000000"/>
                </a:solidFill>
              </a:rPr>
              <a:t>Kevin McCauley</a:t>
            </a:r>
          </a:p>
          <a:p>
            <a:r>
              <a:rPr lang="en-US" sz="1900" dirty="0">
                <a:solidFill>
                  <a:srgbClr val="000000"/>
                </a:solidFill>
              </a:rPr>
              <a:t>Tony Peraza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3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Body Builder">
            <a:extLst>
              <a:ext uri="{FF2B5EF4-FFF2-40B4-BE49-F238E27FC236}">
                <a16:creationId xmlns:a16="http://schemas.microsoft.com/office/drawing/2014/main" id="{DF3C27D4-AA3B-453F-8222-73AA4E452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BC34C-A995-4DE5-A136-79656399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2053641"/>
            <a:ext cx="4047983" cy="27600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6CCA-1439-430D-A3B6-241DAE0D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5"/>
            <a:ext cx="5306084" cy="523970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704B-8DFF-43FE-8CB1-2CB67D16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DF0D-11AB-4A89-887D-977150D9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873-3D56-4E6B-BAE5-E852C42F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105B-F177-4472-98DC-41333471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D4B3C-AE09-4240-AAF8-CC90CC2B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0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080D-0BAF-426C-857D-1C500FD5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4A68-65E1-47F3-BB5C-65579820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58895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5108E-7C38-4D36-BD8A-488626C3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Survey</a:t>
            </a:r>
          </a:p>
        </p:txBody>
      </p:sp>
      <p:pic>
        <p:nvPicPr>
          <p:cNvPr id="15" name="Picture 14" descr="A silhouette of a person&#10;&#10;Description generated with high confidence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0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D923D-5F7C-4131-AD0D-BA736888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16763"/>
            <a:ext cx="4977976" cy="960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Customer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58CD3-BAA7-457E-8579-DC18B540C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50" y="1560322"/>
            <a:ext cx="2451538" cy="40025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74078-FDB6-4080-AC0E-D3AC507D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176" y="1277294"/>
            <a:ext cx="4977976" cy="4783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Customers use the system multiple times on a daily basis for their health management functions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Customers Value: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Speed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Ease of Use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Customizability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Availability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Accuracy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162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133F-DC57-43E3-9923-FB00A2F7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4105D-D74D-4F03-9653-56B95D8E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564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8453A6-BBBA-4067-B4FE-E35B6DE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6A195-BBCD-4A20-9BA0-33E166E9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52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Weight Warriors</vt:lpstr>
      <vt:lpstr>System Overview</vt:lpstr>
      <vt:lpstr>Key Features</vt:lpstr>
      <vt:lpstr>Capabilities</vt:lpstr>
      <vt:lpstr>Non-functional Requirements</vt:lpstr>
      <vt:lpstr>Use Case Survey</vt:lpstr>
      <vt:lpstr>Customer</vt:lpstr>
      <vt:lpstr>Use Case Diagram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Warriors</dc:title>
  <dc:creator>Liz Wronski</dc:creator>
  <cp:lastModifiedBy>Liz Wronski</cp:lastModifiedBy>
  <cp:revision>6</cp:revision>
  <dcterms:created xsi:type="dcterms:W3CDTF">2018-09-17T21:10:06Z</dcterms:created>
  <dcterms:modified xsi:type="dcterms:W3CDTF">2018-09-17T21:47:44Z</dcterms:modified>
</cp:coreProperties>
</file>