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Wk0W7I+hzeG8OWlQacyzYzGT8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zh-TW">
                <a:solidFill>
                  <a:srgbClr val="00B0F0"/>
                </a:solidFill>
              </a:rPr>
              <a:t>Task manager 工作管理員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KSUIE\Videos\Captures\工作管理員 2019_10_24 上午 09_54_15.pn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615492"/>
            <a:ext cx="8526463" cy="442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>
                <a:solidFill>
                  <a:srgbClr val="00B0F0"/>
                </a:solidFill>
              </a:rPr>
              <a:t>每個CPU的使用率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KSUIE\Videos\Captures\工作管理員 2019_10_24 上午 10_20_24.pn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556792"/>
            <a:ext cx="8798979" cy="4569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>
                <a:solidFill>
                  <a:srgbClr val="00B0F0"/>
                </a:solidFill>
              </a:rPr>
              <a:t>每個應用程式在過去的使用率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KSUIE\Videos\Captures\工作管理員 2019_10_24 上午 09_54_42.png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556792"/>
            <a:ext cx="8496944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>
                <a:solidFill>
                  <a:srgbClr val="00B0F0"/>
                </a:solidFill>
              </a:rPr>
              <a:t>在開機時會自動開啟的應用程式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KSUIE\Videos\Captures\工作管理員 2019_10_24 上午 10_54_34.png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412776"/>
            <a:ext cx="8722204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>
                <a:solidFill>
                  <a:srgbClr val="00B0F0"/>
                </a:solidFill>
              </a:rPr>
              <a:t>使用者目前所使用後的數據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35" y="1524725"/>
            <a:ext cx="8458128" cy="51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>
                <a:solidFill>
                  <a:srgbClr val="00B0F0"/>
                </a:solidFill>
              </a:rPr>
              <a:t>後臺運作的程式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KSUIE\Videos\Captures\工作管理員 2019_10_24 上午 10_09_27.png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556792"/>
            <a:ext cx="8710936" cy="481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2019-10-24T01:48:48Z</dcterms:created>
  <dc:creator>KSUIE</dc:creator>
</cp:coreProperties>
</file>