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6" r:id="rId2"/>
    <p:sldId id="334" r:id="rId3"/>
    <p:sldId id="340" r:id="rId4"/>
    <p:sldId id="352" r:id="rId5"/>
    <p:sldId id="335" r:id="rId6"/>
    <p:sldId id="353" r:id="rId7"/>
    <p:sldId id="333" r:id="rId8"/>
    <p:sldId id="354" r:id="rId9"/>
    <p:sldId id="351" r:id="rId10"/>
    <p:sldId id="35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F5C5"/>
    <a:srgbClr val="CCFF99"/>
    <a:srgbClr val="11BD6F"/>
    <a:srgbClr val="00FFCC"/>
    <a:srgbClr val="FF3300"/>
    <a:srgbClr val="800000"/>
    <a:srgbClr val="0000CC"/>
    <a:srgbClr val="3366CC"/>
    <a:srgbClr val="0EF255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1" autoAdjust="0"/>
    <p:restoredTop sz="89111" autoAdjust="0"/>
  </p:normalViewPr>
  <p:slideViewPr>
    <p:cSldViewPr>
      <p:cViewPr varScale="1">
        <p:scale>
          <a:sx n="86" d="100"/>
          <a:sy n="86" d="100"/>
        </p:scale>
        <p:origin x="114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6E8F7-3208-4BD4-B465-347157ECC8CC}" type="datetimeFigureOut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F10B0-CB94-4AF7-ACDC-CEC37205BC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11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0DD-8EC6-4041-8C96-13A36E7BFF59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5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5DC-24C1-4577-A199-1C109C785468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57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6350-442E-4EAF-B9C7-AAB6BA51615F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0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4AFB-F58F-40BA-A4B0-56EEF2055C3B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8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18C4-A49A-41B3-8F6C-0C2B899F2DD8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31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B7D-3A76-4724-9A02-A9BF886F751E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B2C7-B424-4D1E-B14B-F1DD50F37BDF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7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E725-A24A-42FE-AF28-FE8C95538A10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9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223F-DF9E-4765-A583-DA71AA1BD7C9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32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05F4-30DD-4A95-B285-C711B9788C06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09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41B6-566A-403F-B23A-DEEA83571944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0C8A-C59C-4022-9FF2-513E5DA05A87}" type="datetime1">
              <a:rPr lang="zh-TW" altLang="en-US" smtClean="0"/>
              <a:pPr/>
              <a:t>2020/11/30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9597C-EA1E-44DF-9997-06FC6CEFF9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64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同侧圆角矩形 15">
            <a:extLst>
              <a:ext uri="{FF2B5EF4-FFF2-40B4-BE49-F238E27FC236}">
                <a16:creationId xmlns:a16="http://schemas.microsoft.com/office/drawing/2014/main" id="{BBE84BC6-A8DF-4EC0-9455-FD6C16B24DE7}"/>
              </a:ext>
            </a:extLst>
          </p:cNvPr>
          <p:cNvSpPr/>
          <p:nvPr/>
        </p:nvSpPr>
        <p:spPr>
          <a:xfrm rot="16200000">
            <a:off x="2000492" y="3416846"/>
            <a:ext cx="36000" cy="2596408"/>
          </a:xfrm>
          <a:prstGeom prst="round2Same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EA3DFC-EFC0-4945-9CC5-97419669F953}"/>
              </a:ext>
            </a:extLst>
          </p:cNvPr>
          <p:cNvSpPr/>
          <p:nvPr/>
        </p:nvSpPr>
        <p:spPr>
          <a:xfrm>
            <a:off x="0" y="0"/>
            <a:ext cx="9144000" cy="8969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8D10BA2C-6A7A-455B-8526-7FBE1A122EF9}"/>
              </a:ext>
            </a:extLst>
          </p:cNvPr>
          <p:cNvSpPr/>
          <p:nvPr/>
        </p:nvSpPr>
        <p:spPr>
          <a:xfrm rot="10800000">
            <a:off x="-472235" y="0"/>
            <a:ext cx="944470" cy="896938"/>
          </a:xfrm>
          <a:prstGeom prst="chord">
            <a:avLst>
              <a:gd name="adj1" fmla="val 5402069"/>
              <a:gd name="adj2" fmla="val 16218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63438FC9-9819-4AE3-AAEC-DA3011498B78}"/>
              </a:ext>
            </a:extLst>
          </p:cNvPr>
          <p:cNvSpPr/>
          <p:nvPr/>
        </p:nvSpPr>
        <p:spPr>
          <a:xfrm rot="10800000">
            <a:off x="-501890" y="217635"/>
            <a:ext cx="753410" cy="461665"/>
          </a:xfrm>
          <a:prstGeom prst="chord">
            <a:avLst>
              <a:gd name="adj1" fmla="val 7229363"/>
              <a:gd name="adj2" fmla="val 1436505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月亮 16">
            <a:extLst>
              <a:ext uri="{FF2B5EF4-FFF2-40B4-BE49-F238E27FC236}">
                <a16:creationId xmlns:a16="http://schemas.microsoft.com/office/drawing/2014/main" id="{DD8D3921-3928-4E34-8A43-F1BFF7449DFF}"/>
              </a:ext>
            </a:extLst>
          </p:cNvPr>
          <p:cNvSpPr/>
          <p:nvPr/>
        </p:nvSpPr>
        <p:spPr>
          <a:xfrm rot="2379798">
            <a:off x="8418847" y="148357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月亮 17">
            <a:extLst>
              <a:ext uri="{FF2B5EF4-FFF2-40B4-BE49-F238E27FC236}">
                <a16:creationId xmlns:a16="http://schemas.microsoft.com/office/drawing/2014/main" id="{277B428D-840F-4730-BF4B-5ADFDABEFCC4}"/>
              </a:ext>
            </a:extLst>
          </p:cNvPr>
          <p:cNvSpPr/>
          <p:nvPr/>
        </p:nvSpPr>
        <p:spPr>
          <a:xfrm rot="1357435">
            <a:off x="8247509" y="-64726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C2A2683-D143-431E-BA5F-9FFCF4638879}"/>
              </a:ext>
            </a:extLst>
          </p:cNvPr>
          <p:cNvGrpSpPr/>
          <p:nvPr/>
        </p:nvGrpSpPr>
        <p:grpSpPr>
          <a:xfrm>
            <a:off x="735144" y="4221088"/>
            <a:ext cx="1584176" cy="1193408"/>
            <a:chOff x="426343" y="1455399"/>
            <a:chExt cx="3205990" cy="2487690"/>
          </a:xfrm>
        </p:grpSpPr>
        <p:sp>
          <p:nvSpPr>
            <p:cNvPr id="76" name="圆角矩形 12">
              <a:extLst>
                <a:ext uri="{FF2B5EF4-FFF2-40B4-BE49-F238E27FC236}">
                  <a16:creationId xmlns:a16="http://schemas.microsoft.com/office/drawing/2014/main" id="{E2A97773-ED43-4D15-A998-D5C3C9ACC17D}"/>
                </a:ext>
              </a:extLst>
            </p:cNvPr>
            <p:cNvSpPr/>
            <p:nvPr/>
          </p:nvSpPr>
          <p:spPr bwMode="auto">
            <a:xfrm rot="18784635">
              <a:off x="2259054" y="3397074"/>
              <a:ext cx="510116" cy="531284"/>
            </a:xfrm>
            <a:prstGeom prst="roundRect">
              <a:avLst/>
            </a:prstGeom>
            <a:solidFill>
              <a:srgbClr val="32AAE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2" name="圆角矩形 9">
              <a:extLst>
                <a:ext uri="{FF2B5EF4-FFF2-40B4-BE49-F238E27FC236}">
                  <a16:creationId xmlns:a16="http://schemas.microsoft.com/office/drawing/2014/main" id="{BE771A79-85CA-44BB-96A6-498A09BF3482}"/>
                </a:ext>
              </a:extLst>
            </p:cNvPr>
            <p:cNvSpPr/>
            <p:nvPr/>
          </p:nvSpPr>
          <p:spPr bwMode="auto">
            <a:xfrm rot="18784635">
              <a:off x="421496" y="1460246"/>
              <a:ext cx="2487690" cy="2477995"/>
            </a:xfrm>
            <a:prstGeom prst="roundRect">
              <a:avLst>
                <a:gd name="adj" fmla="val 6182"/>
              </a:avLst>
            </a:prstGeom>
            <a:solidFill>
              <a:srgbClr val="37DFE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6" name="圆角矩形 10">
              <a:extLst>
                <a:ext uri="{FF2B5EF4-FFF2-40B4-BE49-F238E27FC236}">
                  <a16:creationId xmlns:a16="http://schemas.microsoft.com/office/drawing/2014/main" id="{AC14E8AE-4819-4A0A-BB0D-CA46BD81D876}"/>
                </a:ext>
              </a:extLst>
            </p:cNvPr>
            <p:cNvSpPr/>
            <p:nvPr/>
          </p:nvSpPr>
          <p:spPr bwMode="auto">
            <a:xfrm rot="18784635">
              <a:off x="2794932" y="2299796"/>
              <a:ext cx="828874" cy="845928"/>
            </a:xfrm>
            <a:prstGeom prst="roundRect">
              <a:avLst>
                <a:gd name="adj" fmla="val 10833"/>
              </a:avLst>
            </a:prstGeom>
            <a:solidFill>
              <a:srgbClr val="1EF6D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3" name="圆角矩形 11">
              <a:extLst>
                <a:ext uri="{FF2B5EF4-FFF2-40B4-BE49-F238E27FC236}">
                  <a16:creationId xmlns:a16="http://schemas.microsoft.com/office/drawing/2014/main" id="{189ABDF1-87DD-4C0F-8AB8-C7A20032A4DD}"/>
                </a:ext>
              </a:extLst>
            </p:cNvPr>
            <p:cNvSpPr/>
            <p:nvPr/>
          </p:nvSpPr>
          <p:spPr bwMode="auto">
            <a:xfrm rot="19645895">
              <a:off x="672474" y="1705114"/>
              <a:ext cx="1982949" cy="1967937"/>
            </a:xfrm>
            <a:prstGeom prst="roundRect">
              <a:avLst>
                <a:gd name="adj" fmla="val 6182"/>
              </a:avLst>
            </a:prstGeom>
            <a:solidFill>
              <a:srgbClr val="37DFE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cs typeface="+mn-ea"/>
                <a:sym typeface="+mn-lt"/>
              </a:endParaRPr>
            </a:p>
          </p:txBody>
        </p:sp>
      </p:grpSp>
      <p:sp>
        <p:nvSpPr>
          <p:cNvPr id="23" name="同侧圆角矩形 15">
            <a:extLst>
              <a:ext uri="{FF2B5EF4-FFF2-40B4-BE49-F238E27FC236}">
                <a16:creationId xmlns:a16="http://schemas.microsoft.com/office/drawing/2014/main" id="{342FE3EC-D911-4666-8CC8-FF66571C8D3E}"/>
              </a:ext>
            </a:extLst>
          </p:cNvPr>
          <p:cNvSpPr/>
          <p:nvPr/>
        </p:nvSpPr>
        <p:spPr>
          <a:xfrm rot="16200000" flipH="1">
            <a:off x="7368832" y="1714779"/>
            <a:ext cx="36000" cy="2493555"/>
          </a:xfrm>
          <a:prstGeom prst="round2Same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72B870E-CCB3-4770-935E-A977F4D89D5E}"/>
              </a:ext>
            </a:extLst>
          </p:cNvPr>
          <p:cNvGrpSpPr/>
          <p:nvPr/>
        </p:nvGrpSpPr>
        <p:grpSpPr>
          <a:xfrm>
            <a:off x="7258433" y="2379608"/>
            <a:ext cx="1584176" cy="1193408"/>
            <a:chOff x="426343" y="1455399"/>
            <a:chExt cx="3205990" cy="2487690"/>
          </a:xfrm>
        </p:grpSpPr>
        <p:sp>
          <p:nvSpPr>
            <p:cNvPr id="33" name="圆角矩形 12">
              <a:extLst>
                <a:ext uri="{FF2B5EF4-FFF2-40B4-BE49-F238E27FC236}">
                  <a16:creationId xmlns:a16="http://schemas.microsoft.com/office/drawing/2014/main" id="{182D3714-CDC4-4A77-A56B-FAE3EEE0EC60}"/>
                </a:ext>
              </a:extLst>
            </p:cNvPr>
            <p:cNvSpPr/>
            <p:nvPr/>
          </p:nvSpPr>
          <p:spPr bwMode="auto">
            <a:xfrm rot="18784635">
              <a:off x="2259054" y="3397074"/>
              <a:ext cx="510116" cy="531284"/>
            </a:xfrm>
            <a:prstGeom prst="roundRect">
              <a:avLst/>
            </a:prstGeom>
            <a:solidFill>
              <a:srgbClr val="32AAE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4" name="圆角矩形 9">
              <a:extLst>
                <a:ext uri="{FF2B5EF4-FFF2-40B4-BE49-F238E27FC236}">
                  <a16:creationId xmlns:a16="http://schemas.microsoft.com/office/drawing/2014/main" id="{E49DDF34-512B-4070-A77D-DCE7C0082678}"/>
                </a:ext>
              </a:extLst>
            </p:cNvPr>
            <p:cNvSpPr/>
            <p:nvPr/>
          </p:nvSpPr>
          <p:spPr bwMode="auto">
            <a:xfrm rot="18784635">
              <a:off x="421496" y="1460246"/>
              <a:ext cx="2487690" cy="2477995"/>
            </a:xfrm>
            <a:prstGeom prst="roundRect">
              <a:avLst>
                <a:gd name="adj" fmla="val 6182"/>
              </a:avLst>
            </a:prstGeom>
            <a:solidFill>
              <a:srgbClr val="37DFE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5" name="圆角矩形 10">
              <a:extLst>
                <a:ext uri="{FF2B5EF4-FFF2-40B4-BE49-F238E27FC236}">
                  <a16:creationId xmlns:a16="http://schemas.microsoft.com/office/drawing/2014/main" id="{D855B8E3-7A6A-4F4B-BD0C-E46DB5612E9C}"/>
                </a:ext>
              </a:extLst>
            </p:cNvPr>
            <p:cNvSpPr/>
            <p:nvPr/>
          </p:nvSpPr>
          <p:spPr bwMode="auto">
            <a:xfrm rot="18784635">
              <a:off x="2794932" y="2299796"/>
              <a:ext cx="828874" cy="845928"/>
            </a:xfrm>
            <a:prstGeom prst="roundRect">
              <a:avLst>
                <a:gd name="adj" fmla="val 10833"/>
              </a:avLst>
            </a:prstGeom>
            <a:solidFill>
              <a:srgbClr val="1EF6D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6" name="圆角矩形 11">
              <a:extLst>
                <a:ext uri="{FF2B5EF4-FFF2-40B4-BE49-F238E27FC236}">
                  <a16:creationId xmlns:a16="http://schemas.microsoft.com/office/drawing/2014/main" id="{2AB13F36-C6F7-4255-B5C2-F80E378DE463}"/>
                </a:ext>
              </a:extLst>
            </p:cNvPr>
            <p:cNvSpPr/>
            <p:nvPr/>
          </p:nvSpPr>
          <p:spPr bwMode="auto">
            <a:xfrm rot="19645895">
              <a:off x="672474" y="1705114"/>
              <a:ext cx="1982949" cy="1967937"/>
            </a:xfrm>
            <a:prstGeom prst="roundRect">
              <a:avLst>
                <a:gd name="adj" fmla="val 6182"/>
              </a:avLst>
            </a:prstGeom>
            <a:solidFill>
              <a:srgbClr val="37DFE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cs typeface="+mn-ea"/>
                <a:sym typeface="+mn-lt"/>
              </a:endParaRPr>
            </a:p>
          </p:txBody>
        </p:sp>
      </p:grpSp>
      <p:sp>
        <p:nvSpPr>
          <p:cNvPr id="44" name="文本框 6">
            <a:extLst>
              <a:ext uri="{FF2B5EF4-FFF2-40B4-BE49-F238E27FC236}">
                <a16:creationId xmlns:a16="http://schemas.microsoft.com/office/drawing/2014/main" id="{96EDB148-BE55-4F44-B4C4-8C97E33630DD}"/>
              </a:ext>
            </a:extLst>
          </p:cNvPr>
          <p:cNvSpPr txBox="1"/>
          <p:nvPr/>
        </p:nvSpPr>
        <p:spPr>
          <a:xfrm>
            <a:off x="1962671" y="3379639"/>
            <a:ext cx="4817024" cy="76944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TW" altLang="en-US" sz="5000" dirty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噴火龍大戰</a:t>
            </a:r>
            <a:r>
              <a:rPr lang="en-US" altLang="zh-TW" sz="5000" dirty="0" err="1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Kutar</a:t>
            </a:r>
            <a:endParaRPr lang="zh-CN" altLang="en-US" sz="5000" dirty="0">
              <a:gradFill>
                <a:gsLst>
                  <a:gs pos="34000">
                    <a:srgbClr val="39BDED"/>
                  </a:gs>
                  <a:gs pos="56000">
                    <a:srgbClr val="37DFEA"/>
                  </a:gs>
                  <a:gs pos="80000">
                    <a:srgbClr val="1EF6DF"/>
                  </a:gs>
                  <a:gs pos="11000">
                    <a:srgbClr val="32AAE6"/>
                  </a:gs>
                </a:gsLst>
                <a:lin ang="5400000" scaled="1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標題 1">
            <a:extLst>
              <a:ext uri="{FF2B5EF4-FFF2-40B4-BE49-F238E27FC236}">
                <a16:creationId xmlns:a16="http://schemas.microsoft.com/office/drawing/2014/main" id="{98AF36AD-697A-4EC5-B616-C1E8CA181312}"/>
              </a:ext>
            </a:extLst>
          </p:cNvPr>
          <p:cNvSpPr txBox="1">
            <a:spLocks/>
          </p:cNvSpPr>
          <p:nvPr/>
        </p:nvSpPr>
        <p:spPr bwMode="auto">
          <a:xfrm>
            <a:off x="543261" y="84134"/>
            <a:ext cx="7415496" cy="7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kern="1200" dirty="0">
                <a:ln w="19050">
                  <a:solidFill>
                    <a:schemeClr val="bg1"/>
                  </a:solidFill>
                </a:ln>
                <a:solidFill>
                  <a:srgbClr val="00133A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endParaRPr lang="zh-CN" altLang="en-US" sz="25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圆角矩形 12">
            <a:extLst>
              <a:ext uri="{FF2B5EF4-FFF2-40B4-BE49-F238E27FC236}">
                <a16:creationId xmlns:a16="http://schemas.microsoft.com/office/drawing/2014/main" id="{F4492ECA-70DC-4438-AE8D-28BD11067EDB}"/>
              </a:ext>
            </a:extLst>
          </p:cNvPr>
          <p:cNvSpPr/>
          <p:nvPr/>
        </p:nvSpPr>
        <p:spPr bwMode="auto">
          <a:xfrm rot="18784635">
            <a:off x="5868982" y="2862758"/>
            <a:ext cx="217939" cy="217359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9" name="圆角矩形 12">
            <a:extLst>
              <a:ext uri="{FF2B5EF4-FFF2-40B4-BE49-F238E27FC236}">
                <a16:creationId xmlns:a16="http://schemas.microsoft.com/office/drawing/2014/main" id="{AEFE2C9A-89B0-4D32-AF73-6B32DD8DA7CA}"/>
              </a:ext>
            </a:extLst>
          </p:cNvPr>
          <p:cNvSpPr/>
          <p:nvPr/>
        </p:nvSpPr>
        <p:spPr bwMode="auto">
          <a:xfrm rot="18784635">
            <a:off x="3373118" y="4599012"/>
            <a:ext cx="217939" cy="217359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0" name="月亮 49">
            <a:extLst>
              <a:ext uri="{FF2B5EF4-FFF2-40B4-BE49-F238E27FC236}">
                <a16:creationId xmlns:a16="http://schemas.microsoft.com/office/drawing/2014/main" id="{7FF841A2-D68A-4AEA-976C-2415407C612E}"/>
              </a:ext>
            </a:extLst>
          </p:cNvPr>
          <p:cNvSpPr/>
          <p:nvPr/>
        </p:nvSpPr>
        <p:spPr>
          <a:xfrm rot="18148959">
            <a:off x="8020797" y="478701"/>
            <a:ext cx="457294" cy="529254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A1441D-7B09-484D-A5D8-568354A7A439}"/>
              </a:ext>
            </a:extLst>
          </p:cNvPr>
          <p:cNvSpPr/>
          <p:nvPr/>
        </p:nvSpPr>
        <p:spPr>
          <a:xfrm>
            <a:off x="734647" y="2122318"/>
            <a:ext cx="47900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500" b="1" dirty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STXingkai" panose="02010800040101010101" pitchFamily="2" charset="-122"/>
                <a:ea typeface="STXingkai" panose="02010800040101010101" pitchFamily="2" charset="-122"/>
              </a:rPr>
              <a:t>期中專題簡報</a:t>
            </a:r>
            <a:endParaRPr lang="zh-TW" altLang="en-US" sz="2500" b="1" dirty="0"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39" name="文本框 6">
            <a:extLst>
              <a:ext uri="{FF2B5EF4-FFF2-40B4-BE49-F238E27FC236}">
                <a16:creationId xmlns:a16="http://schemas.microsoft.com/office/drawing/2014/main" id="{EC546C83-2B2C-46AC-8FBB-4839E7A6E83C}"/>
              </a:ext>
            </a:extLst>
          </p:cNvPr>
          <p:cNvSpPr txBox="1"/>
          <p:nvPr/>
        </p:nvSpPr>
        <p:spPr>
          <a:xfrm>
            <a:off x="6549974" y="5151241"/>
            <a:ext cx="112370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2000" dirty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dirty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蔣成偉</a:t>
            </a:r>
            <a:endParaRPr lang="zh-CN" altLang="en-US" sz="2000" dirty="0">
              <a:gradFill>
                <a:gsLst>
                  <a:gs pos="34000">
                    <a:srgbClr val="39BDED"/>
                  </a:gs>
                  <a:gs pos="56000">
                    <a:srgbClr val="37DFEA"/>
                  </a:gs>
                  <a:gs pos="80000">
                    <a:srgbClr val="1EF6DF"/>
                  </a:gs>
                  <a:gs pos="11000">
                    <a:srgbClr val="32AAE6"/>
                  </a:gs>
                </a:gsLst>
                <a:lin ang="5400000" scaled="1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EA1441D-7B09-484D-A5D8-568354A7A439}"/>
              </a:ext>
            </a:extLst>
          </p:cNvPr>
          <p:cNvSpPr/>
          <p:nvPr/>
        </p:nvSpPr>
        <p:spPr>
          <a:xfrm>
            <a:off x="1571604" y="2928934"/>
            <a:ext cx="4790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STXingkai" panose="02010800040101010101" pitchFamily="2" charset="-122"/>
                <a:ea typeface="STXingkai" panose="02010800040101010101" pitchFamily="2" charset="-122"/>
              </a:rPr>
              <a:t>--</a:t>
            </a:r>
            <a:r>
              <a:rPr lang="zh-TW" altLang="en-US" sz="2000" dirty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STXingkai" panose="02010800040101010101" pitchFamily="2" charset="-122"/>
                <a:ea typeface="STXingkai" panose="02010800040101010101" pitchFamily="2" charset="-122"/>
              </a:rPr>
              <a:t>小遊戲</a:t>
            </a:r>
            <a:r>
              <a:rPr lang="en-US" altLang="zh-TW" sz="2000" dirty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STXingkai" panose="02010800040101010101" pitchFamily="2" charset="-122"/>
                <a:ea typeface="STXingkai" panose="02010800040101010101" pitchFamily="2" charset="-122"/>
              </a:rPr>
              <a:t>--</a:t>
            </a:r>
            <a:endParaRPr lang="zh-TW" altLang="en-US" sz="2000" dirty="0"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1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圓角矩形 89"/>
          <p:cNvSpPr/>
          <p:nvPr/>
        </p:nvSpPr>
        <p:spPr>
          <a:xfrm>
            <a:off x="4786314" y="4643446"/>
            <a:ext cx="4081460" cy="2000264"/>
          </a:xfrm>
          <a:prstGeom prst="roundRect">
            <a:avLst>
              <a:gd name="adj" fmla="val 8586"/>
            </a:avLst>
          </a:prstGeom>
          <a:solidFill>
            <a:srgbClr val="8BF5C5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圓角矩形 83"/>
          <p:cNvSpPr/>
          <p:nvPr/>
        </p:nvSpPr>
        <p:spPr>
          <a:xfrm>
            <a:off x="4786314" y="1071546"/>
            <a:ext cx="4081460" cy="342902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圓角矩形 77"/>
          <p:cNvSpPr/>
          <p:nvPr/>
        </p:nvSpPr>
        <p:spPr>
          <a:xfrm>
            <a:off x="142844" y="1285860"/>
            <a:ext cx="4429156" cy="5072098"/>
          </a:xfrm>
          <a:prstGeom prst="roundRect">
            <a:avLst>
              <a:gd name="adj" fmla="val 8586"/>
            </a:avLst>
          </a:prstGeom>
          <a:solidFill>
            <a:schemeClr val="tx2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EA3DFC-EFC0-4945-9CC5-97419669F953}"/>
              </a:ext>
            </a:extLst>
          </p:cNvPr>
          <p:cNvSpPr/>
          <p:nvPr/>
        </p:nvSpPr>
        <p:spPr>
          <a:xfrm>
            <a:off x="0" y="0"/>
            <a:ext cx="9144000" cy="8969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8D10BA2C-6A7A-455B-8526-7FBE1A122EF9}"/>
              </a:ext>
            </a:extLst>
          </p:cNvPr>
          <p:cNvSpPr/>
          <p:nvPr/>
        </p:nvSpPr>
        <p:spPr>
          <a:xfrm rot="10800000">
            <a:off x="-472235" y="0"/>
            <a:ext cx="944470" cy="896938"/>
          </a:xfrm>
          <a:prstGeom prst="chord">
            <a:avLst>
              <a:gd name="adj1" fmla="val 5402069"/>
              <a:gd name="adj2" fmla="val 16218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63438FC9-9819-4AE3-AAEC-DA3011498B78}"/>
              </a:ext>
            </a:extLst>
          </p:cNvPr>
          <p:cNvSpPr/>
          <p:nvPr/>
        </p:nvSpPr>
        <p:spPr>
          <a:xfrm rot="10800000">
            <a:off x="-501890" y="217635"/>
            <a:ext cx="753410" cy="461665"/>
          </a:xfrm>
          <a:prstGeom prst="chord">
            <a:avLst>
              <a:gd name="adj1" fmla="val 7229363"/>
              <a:gd name="adj2" fmla="val 1436505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月亮 16">
            <a:extLst>
              <a:ext uri="{FF2B5EF4-FFF2-40B4-BE49-F238E27FC236}">
                <a16:creationId xmlns:a16="http://schemas.microsoft.com/office/drawing/2014/main" id="{DD8D3921-3928-4E34-8A43-F1BFF7449DFF}"/>
              </a:ext>
            </a:extLst>
          </p:cNvPr>
          <p:cNvSpPr/>
          <p:nvPr/>
        </p:nvSpPr>
        <p:spPr>
          <a:xfrm rot="2379798">
            <a:off x="8418847" y="148357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月亮 17">
            <a:extLst>
              <a:ext uri="{FF2B5EF4-FFF2-40B4-BE49-F238E27FC236}">
                <a16:creationId xmlns:a16="http://schemas.microsoft.com/office/drawing/2014/main" id="{277B428D-840F-4730-BF4B-5ADFDABEFCC4}"/>
              </a:ext>
            </a:extLst>
          </p:cNvPr>
          <p:cNvSpPr/>
          <p:nvPr/>
        </p:nvSpPr>
        <p:spPr>
          <a:xfrm rot="1357435">
            <a:off x="8247509" y="-64726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6B0EE43F-92A9-499B-8DCC-1C6F41D84F2E}"/>
              </a:ext>
            </a:extLst>
          </p:cNvPr>
          <p:cNvSpPr txBox="1">
            <a:spLocks/>
          </p:cNvSpPr>
          <p:nvPr/>
        </p:nvSpPr>
        <p:spPr bwMode="auto">
          <a:xfrm>
            <a:off x="653738" y="59229"/>
            <a:ext cx="7415496" cy="7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kern="1200" dirty="0">
                <a:ln w="19050">
                  <a:solidFill>
                    <a:schemeClr val="bg1"/>
                  </a:solidFill>
                </a:ln>
                <a:solidFill>
                  <a:srgbClr val="00133A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4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zh-CN" altLang="en-US" sz="4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月亮 20">
            <a:extLst>
              <a:ext uri="{FF2B5EF4-FFF2-40B4-BE49-F238E27FC236}">
                <a16:creationId xmlns:a16="http://schemas.microsoft.com/office/drawing/2014/main" id="{ECDF0BC7-9D4B-4A28-A50B-B97C3F694905}"/>
              </a:ext>
            </a:extLst>
          </p:cNvPr>
          <p:cNvSpPr/>
          <p:nvPr/>
        </p:nvSpPr>
        <p:spPr>
          <a:xfrm rot="18148959">
            <a:off x="8020797" y="478701"/>
            <a:ext cx="457294" cy="529254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642910" y="2214554"/>
            <a:ext cx="1714512" cy="1571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物件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85918" y="3500438"/>
            <a:ext cx="1714512" cy="1571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3">
                    <a:lumMod val="50000"/>
                  </a:schemeClr>
                </a:solidFill>
              </a:rPr>
              <a:t>物件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1573580" y="5857892"/>
            <a:ext cx="156966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物件重疊判斷</a:t>
            </a:r>
            <a:endParaRPr 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71406" y="1857364"/>
            <a:ext cx="1180580" cy="29700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A1(</a:t>
            </a:r>
            <a:r>
              <a:rPr lang="en-US" altLang="zh-TW" sz="14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left,top</a:t>
            </a:r>
            <a:r>
              <a:rPr lang="en-US" altLang="zh-TW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en-US" sz="1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1785918" y="1857364"/>
            <a:ext cx="1807354" cy="29700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A2(</a:t>
            </a:r>
            <a:r>
              <a:rPr lang="en-US" altLang="zh-TW" sz="14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left+width,top</a:t>
            </a:r>
            <a:r>
              <a:rPr lang="en-US" altLang="zh-TW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en-US" sz="1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214282" y="3786190"/>
            <a:ext cx="1905138" cy="29700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A3(</a:t>
            </a:r>
            <a:r>
              <a:rPr lang="en-US" altLang="zh-TW" sz="14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left,top+Height</a:t>
            </a:r>
            <a:r>
              <a:rPr lang="en-US" altLang="zh-TW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en-US" sz="1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1071538" y="3214686"/>
            <a:ext cx="1180580" cy="29700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4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B1(</a:t>
            </a:r>
            <a:r>
              <a:rPr lang="en-US" altLang="zh-TW" sz="1400" b="1" dirty="0" err="1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left,top</a:t>
            </a:r>
            <a:r>
              <a:rPr lang="en-US" altLang="zh-TW" sz="14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2643174" y="3071810"/>
            <a:ext cx="1807354" cy="29700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4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B2(</a:t>
            </a:r>
            <a:r>
              <a:rPr lang="en-US" altLang="zh-TW" sz="1400" b="1" dirty="0" err="1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left+width,top</a:t>
            </a:r>
            <a:r>
              <a:rPr lang="en-US" altLang="zh-TW" sz="14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214282" y="5072074"/>
            <a:ext cx="1905138" cy="29700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4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B3(</a:t>
            </a:r>
            <a:r>
              <a:rPr lang="en-US" altLang="zh-TW" sz="1400" b="1" dirty="0" err="1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left,top+Height</a:t>
            </a:r>
            <a:r>
              <a:rPr lang="en-US" altLang="zh-TW" sz="14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3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2214546" y="5072074"/>
            <a:ext cx="2517485" cy="29700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4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B4(</a:t>
            </a:r>
            <a:r>
              <a:rPr lang="en-US" altLang="zh-TW" sz="1400" b="1" dirty="0" err="1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left+width,top+Height</a:t>
            </a:r>
            <a:r>
              <a:rPr lang="en-US" altLang="zh-TW" sz="14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214422"/>
            <a:ext cx="377732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5929322" y="4143380"/>
            <a:ext cx="156966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物件座標判斷</a:t>
            </a:r>
            <a:endParaRPr 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5786446" y="6215082"/>
            <a:ext cx="203132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動畫結束位置判斷</a:t>
            </a:r>
            <a:endParaRPr 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95" name="Picture 7" descr="C:\Users\user\Desktop\期中專題\img\m4.png"/>
          <p:cNvPicPr>
            <a:picLocks noChangeAspect="1" noChangeArrowheads="1"/>
          </p:cNvPicPr>
          <p:nvPr/>
        </p:nvPicPr>
        <p:blipFill>
          <a:blip r:embed="rId3">
            <a:lum bright="77000" contrast="-73000"/>
          </a:blip>
          <a:srcRect/>
          <a:stretch>
            <a:fillRect/>
          </a:stretch>
        </p:blipFill>
        <p:spPr bwMode="auto">
          <a:xfrm>
            <a:off x="5786446" y="5072081"/>
            <a:ext cx="1000125" cy="1000125"/>
          </a:xfrm>
          <a:prstGeom prst="rect">
            <a:avLst/>
          </a:prstGeom>
          <a:noFill/>
        </p:spPr>
      </p:pic>
      <p:pic>
        <p:nvPicPr>
          <p:cNvPr id="94" name="Picture 7" descr="C:\Users\user\Desktop\期中專題\img\m4.png"/>
          <p:cNvPicPr>
            <a:picLocks noChangeAspect="1" noChangeArrowheads="1"/>
          </p:cNvPicPr>
          <p:nvPr/>
        </p:nvPicPr>
        <p:blipFill>
          <a:blip r:embed="rId3">
            <a:lum bright="61000" contrast="-52000"/>
          </a:blip>
          <a:srcRect/>
          <a:stretch>
            <a:fillRect/>
          </a:stretch>
        </p:blipFill>
        <p:spPr bwMode="auto">
          <a:xfrm>
            <a:off x="5500701" y="5072081"/>
            <a:ext cx="1000125" cy="1000125"/>
          </a:xfrm>
          <a:prstGeom prst="rect">
            <a:avLst/>
          </a:prstGeom>
          <a:noFill/>
        </p:spPr>
      </p:pic>
      <p:pic>
        <p:nvPicPr>
          <p:cNvPr id="93" name="Picture 7" descr="C:\Users\user\Desktop\期中專題\img\m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072074"/>
            <a:ext cx="1000125" cy="1000125"/>
          </a:xfrm>
          <a:prstGeom prst="rect">
            <a:avLst/>
          </a:prstGeom>
          <a:noFill/>
        </p:spPr>
      </p:pic>
      <p:pic>
        <p:nvPicPr>
          <p:cNvPr id="96" name="Picture 7" descr="C:\Users\user\Desktop\期中專題\img\m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5072074"/>
            <a:ext cx="1000125" cy="1000125"/>
          </a:xfrm>
          <a:prstGeom prst="rect">
            <a:avLst/>
          </a:prstGeom>
          <a:noFill/>
        </p:spPr>
      </p:pic>
      <p:sp>
        <p:nvSpPr>
          <p:cNvPr id="97" name="向左箭號 96"/>
          <p:cNvSpPr/>
          <p:nvPr/>
        </p:nvSpPr>
        <p:spPr>
          <a:xfrm>
            <a:off x="6786578" y="5429264"/>
            <a:ext cx="428628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53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67" grpId="0"/>
      <p:bldP spid="71" grpId="0"/>
      <p:bldP spid="72" grpId="0"/>
      <p:bldP spid="73" grpId="0"/>
      <p:bldP spid="88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5527E9D-2881-49EA-A1D4-CDF70AA596BA}"/>
              </a:ext>
            </a:extLst>
          </p:cNvPr>
          <p:cNvSpPr/>
          <p:nvPr/>
        </p:nvSpPr>
        <p:spPr>
          <a:xfrm>
            <a:off x="0" y="896938"/>
            <a:ext cx="7996460" cy="5961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015B131-4A02-46E9-84B8-636E390D793F}"/>
              </a:ext>
            </a:extLst>
          </p:cNvPr>
          <p:cNvSpPr/>
          <p:nvPr/>
        </p:nvSpPr>
        <p:spPr>
          <a:xfrm rot="17083296">
            <a:off x="1992598" y="-2406466"/>
            <a:ext cx="4668802" cy="875886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231726D5-7410-46BA-BD8D-8A471D254234}"/>
              </a:ext>
            </a:extLst>
          </p:cNvPr>
          <p:cNvSpPr/>
          <p:nvPr/>
        </p:nvSpPr>
        <p:spPr>
          <a:xfrm rot="16200000">
            <a:off x="5343341" y="3054513"/>
            <a:ext cx="5994746" cy="1679595"/>
          </a:xfrm>
          <a:prstGeom prst="rtTriangle">
            <a:avLst/>
          </a:prstGeom>
          <a:solidFill>
            <a:srgbClr val="8BF5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EA3DFC-EFC0-4945-9CC5-97419669F953}"/>
              </a:ext>
            </a:extLst>
          </p:cNvPr>
          <p:cNvSpPr/>
          <p:nvPr/>
        </p:nvSpPr>
        <p:spPr>
          <a:xfrm>
            <a:off x="0" y="0"/>
            <a:ext cx="9144000" cy="8969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8D10BA2C-6A7A-455B-8526-7FBE1A122EF9}"/>
              </a:ext>
            </a:extLst>
          </p:cNvPr>
          <p:cNvSpPr/>
          <p:nvPr/>
        </p:nvSpPr>
        <p:spPr>
          <a:xfrm rot="10800000">
            <a:off x="-472235" y="0"/>
            <a:ext cx="944470" cy="896938"/>
          </a:xfrm>
          <a:prstGeom prst="chord">
            <a:avLst>
              <a:gd name="adj1" fmla="val 5402069"/>
              <a:gd name="adj2" fmla="val 16218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63438FC9-9819-4AE3-AAEC-DA3011498B78}"/>
              </a:ext>
            </a:extLst>
          </p:cNvPr>
          <p:cNvSpPr/>
          <p:nvPr/>
        </p:nvSpPr>
        <p:spPr>
          <a:xfrm rot="10800000">
            <a:off x="-501890" y="217635"/>
            <a:ext cx="753410" cy="461665"/>
          </a:xfrm>
          <a:prstGeom prst="chord">
            <a:avLst>
              <a:gd name="adj1" fmla="val 7229363"/>
              <a:gd name="adj2" fmla="val 1436505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月亮 16">
            <a:extLst>
              <a:ext uri="{FF2B5EF4-FFF2-40B4-BE49-F238E27FC236}">
                <a16:creationId xmlns:a16="http://schemas.microsoft.com/office/drawing/2014/main" id="{DD8D3921-3928-4E34-8A43-F1BFF7449DFF}"/>
              </a:ext>
            </a:extLst>
          </p:cNvPr>
          <p:cNvSpPr/>
          <p:nvPr/>
        </p:nvSpPr>
        <p:spPr>
          <a:xfrm rot="2379798">
            <a:off x="8418847" y="148357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月亮 17">
            <a:extLst>
              <a:ext uri="{FF2B5EF4-FFF2-40B4-BE49-F238E27FC236}">
                <a16:creationId xmlns:a16="http://schemas.microsoft.com/office/drawing/2014/main" id="{277B428D-840F-4730-BF4B-5ADFDABEFCC4}"/>
              </a:ext>
            </a:extLst>
          </p:cNvPr>
          <p:cNvSpPr/>
          <p:nvPr/>
        </p:nvSpPr>
        <p:spPr>
          <a:xfrm rot="1357435">
            <a:off x="8247509" y="-64726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CDD030A-47BF-40B2-AEBB-B1F9F1EBB258}"/>
              </a:ext>
            </a:extLst>
          </p:cNvPr>
          <p:cNvGrpSpPr/>
          <p:nvPr/>
        </p:nvGrpSpPr>
        <p:grpSpPr>
          <a:xfrm>
            <a:off x="733738" y="1350652"/>
            <a:ext cx="1584176" cy="1193408"/>
            <a:chOff x="611092" y="2185155"/>
            <a:chExt cx="3205990" cy="248769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C2A2683-D143-431E-BA5F-9FFCF4638879}"/>
                </a:ext>
              </a:extLst>
            </p:cNvPr>
            <p:cNvGrpSpPr/>
            <p:nvPr/>
          </p:nvGrpSpPr>
          <p:grpSpPr>
            <a:xfrm>
              <a:off x="611092" y="2185155"/>
              <a:ext cx="3205990" cy="2487690"/>
              <a:chOff x="426343" y="1455399"/>
              <a:chExt cx="3205990" cy="2487690"/>
            </a:xfrm>
          </p:grpSpPr>
          <p:sp>
            <p:nvSpPr>
              <p:cNvPr id="76" name="圆角矩形 12">
                <a:extLst>
                  <a:ext uri="{FF2B5EF4-FFF2-40B4-BE49-F238E27FC236}">
                    <a16:creationId xmlns:a16="http://schemas.microsoft.com/office/drawing/2014/main" id="{E2A97773-ED43-4D15-A998-D5C3C9ACC17D}"/>
                  </a:ext>
                </a:extLst>
              </p:cNvPr>
              <p:cNvSpPr/>
              <p:nvPr/>
            </p:nvSpPr>
            <p:spPr bwMode="auto">
              <a:xfrm rot="18784635">
                <a:off x="2259054" y="3397074"/>
                <a:ext cx="510116" cy="531284"/>
              </a:xfrm>
              <a:prstGeom prst="roundRect">
                <a:avLst/>
              </a:prstGeom>
              <a:solidFill>
                <a:srgbClr val="32AAE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2" name="圆角矩形 9">
                <a:extLst>
                  <a:ext uri="{FF2B5EF4-FFF2-40B4-BE49-F238E27FC236}">
                    <a16:creationId xmlns:a16="http://schemas.microsoft.com/office/drawing/2014/main" id="{BE771A79-85CA-44BB-96A6-498A09BF3482}"/>
                  </a:ext>
                </a:extLst>
              </p:cNvPr>
              <p:cNvSpPr/>
              <p:nvPr/>
            </p:nvSpPr>
            <p:spPr bwMode="auto">
              <a:xfrm rot="18784635">
                <a:off x="421496" y="1460246"/>
                <a:ext cx="2487690" cy="2477995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6" name="圆角矩形 10">
                <a:extLst>
                  <a:ext uri="{FF2B5EF4-FFF2-40B4-BE49-F238E27FC236}">
                    <a16:creationId xmlns:a16="http://schemas.microsoft.com/office/drawing/2014/main" id="{AC14E8AE-4819-4A0A-BB0D-CA46BD81D876}"/>
                  </a:ext>
                </a:extLst>
              </p:cNvPr>
              <p:cNvSpPr/>
              <p:nvPr/>
            </p:nvSpPr>
            <p:spPr bwMode="auto">
              <a:xfrm rot="18784635">
                <a:off x="2794932" y="2299796"/>
                <a:ext cx="828874" cy="845928"/>
              </a:xfrm>
              <a:prstGeom prst="roundRect">
                <a:avLst>
                  <a:gd name="adj" fmla="val 10833"/>
                </a:avLst>
              </a:prstGeom>
              <a:solidFill>
                <a:srgbClr val="1EF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圆角矩形 11">
                <a:extLst>
                  <a:ext uri="{FF2B5EF4-FFF2-40B4-BE49-F238E27FC236}">
                    <a16:creationId xmlns:a16="http://schemas.microsoft.com/office/drawing/2014/main" id="{189ABDF1-87DD-4C0F-8AB8-C7A20032A4DD}"/>
                  </a:ext>
                </a:extLst>
              </p:cNvPr>
              <p:cNvSpPr/>
              <p:nvPr/>
            </p:nvSpPr>
            <p:spPr bwMode="auto">
              <a:xfrm rot="19645895">
                <a:off x="672474" y="1705114"/>
                <a:ext cx="1982949" cy="1967937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77" name="TextBox 7">
              <a:extLst>
                <a:ext uri="{FF2B5EF4-FFF2-40B4-BE49-F238E27FC236}">
                  <a16:creationId xmlns:a16="http://schemas.microsoft.com/office/drawing/2014/main" id="{82538F01-7FA0-4D2C-85AC-D3D6D0FBF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871" y="2385695"/>
              <a:ext cx="2037288" cy="179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5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A44990-834B-4452-B5A2-96E08294E28A}"/>
              </a:ext>
            </a:extLst>
          </p:cNvPr>
          <p:cNvGrpSpPr/>
          <p:nvPr/>
        </p:nvGrpSpPr>
        <p:grpSpPr>
          <a:xfrm>
            <a:off x="2190128" y="3837656"/>
            <a:ext cx="2495188" cy="400111"/>
            <a:chOff x="815883" y="3994512"/>
            <a:chExt cx="2459973" cy="430888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16B0ADC2-B4AB-4DE3-81BF-D48D462ABB10}"/>
                </a:ext>
              </a:extLst>
            </p:cNvPr>
            <p:cNvSpPr/>
            <p:nvPr/>
          </p:nvSpPr>
          <p:spPr>
            <a:xfrm>
              <a:off x="815883" y="3994513"/>
              <a:ext cx="2459973" cy="43088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25841E5D-F842-4853-AB6D-CBDE30A17A2F}"/>
                </a:ext>
              </a:extLst>
            </p:cNvPr>
            <p:cNvSpPr txBox="1"/>
            <p:nvPr/>
          </p:nvSpPr>
          <p:spPr>
            <a:xfrm>
              <a:off x="933602" y="3994512"/>
              <a:ext cx="22329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玩法概述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82AAD169-7628-49A1-84FF-5E4467B632AD}"/>
              </a:ext>
            </a:extLst>
          </p:cNvPr>
          <p:cNvGrpSpPr/>
          <p:nvPr/>
        </p:nvGrpSpPr>
        <p:grpSpPr>
          <a:xfrm>
            <a:off x="2733747" y="2227208"/>
            <a:ext cx="1584176" cy="1193408"/>
            <a:chOff x="611092" y="2185155"/>
            <a:chExt cx="3205990" cy="248769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72B870E-CCB3-4770-935E-A977F4D89D5E}"/>
                </a:ext>
              </a:extLst>
            </p:cNvPr>
            <p:cNvGrpSpPr/>
            <p:nvPr/>
          </p:nvGrpSpPr>
          <p:grpSpPr>
            <a:xfrm>
              <a:off x="611092" y="2185155"/>
              <a:ext cx="3205990" cy="2487690"/>
              <a:chOff x="426343" y="1455399"/>
              <a:chExt cx="3205990" cy="2487690"/>
            </a:xfrm>
          </p:grpSpPr>
          <p:sp>
            <p:nvSpPr>
              <p:cNvPr id="33" name="圆角矩形 12">
                <a:extLst>
                  <a:ext uri="{FF2B5EF4-FFF2-40B4-BE49-F238E27FC236}">
                    <a16:creationId xmlns:a16="http://schemas.microsoft.com/office/drawing/2014/main" id="{182D3714-CDC4-4A77-A56B-FAE3EEE0EC60}"/>
                  </a:ext>
                </a:extLst>
              </p:cNvPr>
              <p:cNvSpPr/>
              <p:nvPr/>
            </p:nvSpPr>
            <p:spPr bwMode="auto">
              <a:xfrm rot="18784635">
                <a:off x="2259054" y="3397074"/>
                <a:ext cx="510116" cy="531284"/>
              </a:xfrm>
              <a:prstGeom prst="roundRect">
                <a:avLst/>
              </a:prstGeom>
              <a:solidFill>
                <a:srgbClr val="32AAE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4" name="圆角矩形 9">
                <a:extLst>
                  <a:ext uri="{FF2B5EF4-FFF2-40B4-BE49-F238E27FC236}">
                    <a16:creationId xmlns:a16="http://schemas.microsoft.com/office/drawing/2014/main" id="{E49DDF34-512B-4070-A77D-DCE7C0082678}"/>
                  </a:ext>
                </a:extLst>
              </p:cNvPr>
              <p:cNvSpPr/>
              <p:nvPr/>
            </p:nvSpPr>
            <p:spPr bwMode="auto">
              <a:xfrm rot="18784635">
                <a:off x="421496" y="1460246"/>
                <a:ext cx="2487690" cy="2477995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5" name="圆角矩形 10">
                <a:extLst>
                  <a:ext uri="{FF2B5EF4-FFF2-40B4-BE49-F238E27FC236}">
                    <a16:creationId xmlns:a16="http://schemas.microsoft.com/office/drawing/2014/main" id="{D855B8E3-7A6A-4F4B-BD0C-E46DB5612E9C}"/>
                  </a:ext>
                </a:extLst>
              </p:cNvPr>
              <p:cNvSpPr/>
              <p:nvPr/>
            </p:nvSpPr>
            <p:spPr bwMode="auto">
              <a:xfrm rot="18784635">
                <a:off x="2794932" y="2299796"/>
                <a:ext cx="828874" cy="845928"/>
              </a:xfrm>
              <a:prstGeom prst="roundRect">
                <a:avLst>
                  <a:gd name="adj" fmla="val 10833"/>
                </a:avLst>
              </a:prstGeom>
              <a:solidFill>
                <a:srgbClr val="1EF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6" name="圆角矩形 11">
                <a:extLst>
                  <a:ext uri="{FF2B5EF4-FFF2-40B4-BE49-F238E27FC236}">
                    <a16:creationId xmlns:a16="http://schemas.microsoft.com/office/drawing/2014/main" id="{2AB13F36-C6F7-4255-B5C2-F80E378DE463}"/>
                  </a:ext>
                </a:extLst>
              </p:cNvPr>
              <p:cNvSpPr/>
              <p:nvPr/>
            </p:nvSpPr>
            <p:spPr bwMode="auto">
              <a:xfrm rot="19645895">
                <a:off x="672474" y="1705114"/>
                <a:ext cx="1982949" cy="1967937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2" name="TextBox 7">
              <a:extLst>
                <a:ext uri="{FF2B5EF4-FFF2-40B4-BE49-F238E27FC236}">
                  <a16:creationId xmlns:a16="http://schemas.microsoft.com/office/drawing/2014/main" id="{A4561B96-1432-4D88-ADA7-829044C66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871" y="2385695"/>
              <a:ext cx="2037288" cy="179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5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DBB06E6-C140-460B-B277-0039BDBB5A52}"/>
              </a:ext>
            </a:extLst>
          </p:cNvPr>
          <p:cNvGrpSpPr/>
          <p:nvPr/>
        </p:nvGrpSpPr>
        <p:grpSpPr>
          <a:xfrm>
            <a:off x="263939" y="2980980"/>
            <a:ext cx="2160000" cy="430887"/>
            <a:chOff x="815883" y="3994513"/>
            <a:chExt cx="2459973" cy="430887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53990B92-2735-4A9C-B4F4-826955261BE8}"/>
                </a:ext>
              </a:extLst>
            </p:cNvPr>
            <p:cNvSpPr/>
            <p:nvPr/>
          </p:nvSpPr>
          <p:spPr>
            <a:xfrm>
              <a:off x="815883" y="3994513"/>
              <a:ext cx="2459973" cy="43088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BC040039-2DF2-49BD-A2A7-1F6CA7176386}"/>
                </a:ext>
              </a:extLst>
            </p:cNvPr>
            <p:cNvSpPr txBox="1"/>
            <p:nvPr/>
          </p:nvSpPr>
          <p:spPr>
            <a:xfrm>
              <a:off x="936383" y="3994513"/>
              <a:ext cx="2195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遊戲畫面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0" name="標題 1">
            <a:extLst>
              <a:ext uri="{FF2B5EF4-FFF2-40B4-BE49-F238E27FC236}">
                <a16:creationId xmlns:a16="http://schemas.microsoft.com/office/drawing/2014/main" id="{BCBE2C9C-530D-441A-9DF3-5289C6B73C3B}"/>
              </a:ext>
            </a:extLst>
          </p:cNvPr>
          <p:cNvSpPr txBox="1">
            <a:spLocks/>
          </p:cNvSpPr>
          <p:nvPr/>
        </p:nvSpPr>
        <p:spPr bwMode="auto">
          <a:xfrm>
            <a:off x="653738" y="59229"/>
            <a:ext cx="7415496" cy="7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kern="1200" dirty="0">
                <a:ln w="19050">
                  <a:solidFill>
                    <a:schemeClr val="bg1"/>
                  </a:solidFill>
                </a:ln>
                <a:solidFill>
                  <a:srgbClr val="00133A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35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5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月亮 40">
            <a:extLst>
              <a:ext uri="{FF2B5EF4-FFF2-40B4-BE49-F238E27FC236}">
                <a16:creationId xmlns:a16="http://schemas.microsoft.com/office/drawing/2014/main" id="{B1459FB3-7C46-47DC-8D2E-20E757C80AC0}"/>
              </a:ext>
            </a:extLst>
          </p:cNvPr>
          <p:cNvSpPr/>
          <p:nvPr/>
        </p:nvSpPr>
        <p:spPr>
          <a:xfrm rot="18148959">
            <a:off x="8020797" y="478701"/>
            <a:ext cx="457294" cy="529254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14CD8FD2-44F1-4D54-8E33-3AEAB825B444}"/>
              </a:ext>
            </a:extLst>
          </p:cNvPr>
          <p:cNvGrpSpPr/>
          <p:nvPr/>
        </p:nvGrpSpPr>
        <p:grpSpPr>
          <a:xfrm>
            <a:off x="4975865" y="2980980"/>
            <a:ext cx="1584176" cy="1193408"/>
            <a:chOff x="611092" y="2185155"/>
            <a:chExt cx="3205990" cy="2487690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EA7D1907-8E05-4A2F-A7AE-B50A717FA8DB}"/>
                </a:ext>
              </a:extLst>
            </p:cNvPr>
            <p:cNvGrpSpPr/>
            <p:nvPr/>
          </p:nvGrpSpPr>
          <p:grpSpPr>
            <a:xfrm>
              <a:off x="611092" y="2185155"/>
              <a:ext cx="3205990" cy="2487690"/>
              <a:chOff x="426343" y="1455399"/>
              <a:chExt cx="3205990" cy="2487690"/>
            </a:xfrm>
          </p:grpSpPr>
          <p:sp>
            <p:nvSpPr>
              <p:cNvPr id="48" name="圆角矩形 12">
                <a:extLst>
                  <a:ext uri="{FF2B5EF4-FFF2-40B4-BE49-F238E27FC236}">
                    <a16:creationId xmlns:a16="http://schemas.microsoft.com/office/drawing/2014/main" id="{5BD1A3D3-EC01-4AC0-87CF-A563EEF204CA}"/>
                  </a:ext>
                </a:extLst>
              </p:cNvPr>
              <p:cNvSpPr/>
              <p:nvPr/>
            </p:nvSpPr>
            <p:spPr bwMode="auto">
              <a:xfrm rot="18784635">
                <a:off x="2259054" y="3397074"/>
                <a:ext cx="510116" cy="531284"/>
              </a:xfrm>
              <a:prstGeom prst="roundRect">
                <a:avLst/>
              </a:prstGeom>
              <a:solidFill>
                <a:srgbClr val="32AAE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9" name="圆角矩形 9">
                <a:extLst>
                  <a:ext uri="{FF2B5EF4-FFF2-40B4-BE49-F238E27FC236}">
                    <a16:creationId xmlns:a16="http://schemas.microsoft.com/office/drawing/2014/main" id="{F18E7351-0F34-4A8D-9D3C-BBD93E63B57A}"/>
                  </a:ext>
                </a:extLst>
              </p:cNvPr>
              <p:cNvSpPr/>
              <p:nvPr/>
            </p:nvSpPr>
            <p:spPr bwMode="auto">
              <a:xfrm rot="18784635">
                <a:off x="421496" y="1460246"/>
                <a:ext cx="2487690" cy="2477995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0" name="圆角矩形 10">
                <a:extLst>
                  <a:ext uri="{FF2B5EF4-FFF2-40B4-BE49-F238E27FC236}">
                    <a16:creationId xmlns:a16="http://schemas.microsoft.com/office/drawing/2014/main" id="{42B7B43D-4965-4310-B82A-729B9569C6FB}"/>
                  </a:ext>
                </a:extLst>
              </p:cNvPr>
              <p:cNvSpPr/>
              <p:nvPr/>
            </p:nvSpPr>
            <p:spPr bwMode="auto">
              <a:xfrm rot="18784635">
                <a:off x="2794932" y="2299796"/>
                <a:ext cx="828874" cy="845928"/>
              </a:xfrm>
              <a:prstGeom prst="roundRect">
                <a:avLst>
                  <a:gd name="adj" fmla="val 10833"/>
                </a:avLst>
              </a:prstGeom>
              <a:solidFill>
                <a:srgbClr val="1EF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1" name="圆角矩形 11">
                <a:extLst>
                  <a:ext uri="{FF2B5EF4-FFF2-40B4-BE49-F238E27FC236}">
                    <a16:creationId xmlns:a16="http://schemas.microsoft.com/office/drawing/2014/main" id="{2A67E4C2-8B93-4953-A01C-2606AEF84DD4}"/>
                  </a:ext>
                </a:extLst>
              </p:cNvPr>
              <p:cNvSpPr/>
              <p:nvPr/>
            </p:nvSpPr>
            <p:spPr bwMode="auto">
              <a:xfrm rot="19645895">
                <a:off x="672474" y="1705114"/>
                <a:ext cx="1982949" cy="1967937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398D67A6-1D5D-4BB3-8230-EFE1FAF98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871" y="2385695"/>
              <a:ext cx="2037288" cy="179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5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28AE1F6-A8E5-48F7-B498-9642AD3F2F80}"/>
              </a:ext>
            </a:extLst>
          </p:cNvPr>
          <p:cNvGrpSpPr/>
          <p:nvPr/>
        </p:nvGrpSpPr>
        <p:grpSpPr>
          <a:xfrm>
            <a:off x="4614933" y="4578101"/>
            <a:ext cx="2160000" cy="430887"/>
            <a:chOff x="815883" y="3994513"/>
            <a:chExt cx="2459973" cy="430887"/>
          </a:xfrm>
        </p:grpSpPr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307EB868-53FD-405F-8D8C-F395D07091E9}"/>
                </a:ext>
              </a:extLst>
            </p:cNvPr>
            <p:cNvSpPr/>
            <p:nvPr/>
          </p:nvSpPr>
          <p:spPr>
            <a:xfrm>
              <a:off x="815883" y="3994513"/>
              <a:ext cx="2459973" cy="43088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TextBox 20">
              <a:extLst>
                <a:ext uri="{FF2B5EF4-FFF2-40B4-BE49-F238E27FC236}">
                  <a16:creationId xmlns:a16="http://schemas.microsoft.com/office/drawing/2014/main" id="{DF8B7092-C300-4906-AB87-FC248DE0D0E6}"/>
                </a:ext>
              </a:extLst>
            </p:cNvPr>
            <p:cNvSpPr txBox="1"/>
            <p:nvPr/>
          </p:nvSpPr>
          <p:spPr>
            <a:xfrm>
              <a:off x="936383" y="3994513"/>
              <a:ext cx="219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遊戲特色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9F92891-68F4-415F-97AB-5F9D15BB651F}"/>
              </a:ext>
            </a:extLst>
          </p:cNvPr>
          <p:cNvGrpSpPr/>
          <p:nvPr/>
        </p:nvGrpSpPr>
        <p:grpSpPr>
          <a:xfrm>
            <a:off x="7093412" y="3849264"/>
            <a:ext cx="1584176" cy="1193408"/>
            <a:chOff x="611092" y="2185155"/>
            <a:chExt cx="3205990" cy="2487690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A379D1F9-D580-4CE1-8EC7-256222376333}"/>
                </a:ext>
              </a:extLst>
            </p:cNvPr>
            <p:cNvGrpSpPr/>
            <p:nvPr/>
          </p:nvGrpSpPr>
          <p:grpSpPr>
            <a:xfrm>
              <a:off x="611092" y="2185155"/>
              <a:ext cx="3205990" cy="2487690"/>
              <a:chOff x="426343" y="1455399"/>
              <a:chExt cx="3205990" cy="2487690"/>
            </a:xfrm>
          </p:grpSpPr>
          <p:sp>
            <p:nvSpPr>
              <p:cNvPr id="58" name="圆角矩形 12">
                <a:extLst>
                  <a:ext uri="{FF2B5EF4-FFF2-40B4-BE49-F238E27FC236}">
                    <a16:creationId xmlns:a16="http://schemas.microsoft.com/office/drawing/2014/main" id="{38BC4905-B6BA-46E0-B3EC-0A4DBD29F83D}"/>
                  </a:ext>
                </a:extLst>
              </p:cNvPr>
              <p:cNvSpPr/>
              <p:nvPr/>
            </p:nvSpPr>
            <p:spPr bwMode="auto">
              <a:xfrm rot="18784635">
                <a:off x="2259054" y="3397074"/>
                <a:ext cx="510116" cy="531284"/>
              </a:xfrm>
              <a:prstGeom prst="roundRect">
                <a:avLst/>
              </a:prstGeom>
              <a:solidFill>
                <a:srgbClr val="32AAE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9" name="圆角矩形 9">
                <a:extLst>
                  <a:ext uri="{FF2B5EF4-FFF2-40B4-BE49-F238E27FC236}">
                    <a16:creationId xmlns:a16="http://schemas.microsoft.com/office/drawing/2014/main" id="{D26EDA37-1233-408F-B191-5C2D654AC37D}"/>
                  </a:ext>
                </a:extLst>
              </p:cNvPr>
              <p:cNvSpPr/>
              <p:nvPr/>
            </p:nvSpPr>
            <p:spPr bwMode="auto">
              <a:xfrm rot="18784635">
                <a:off x="421496" y="1460246"/>
                <a:ext cx="2487690" cy="2477995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0" name="圆角矩形 10">
                <a:extLst>
                  <a:ext uri="{FF2B5EF4-FFF2-40B4-BE49-F238E27FC236}">
                    <a16:creationId xmlns:a16="http://schemas.microsoft.com/office/drawing/2014/main" id="{B450AA53-E1E9-459D-B098-D9ECA807B9DC}"/>
                  </a:ext>
                </a:extLst>
              </p:cNvPr>
              <p:cNvSpPr/>
              <p:nvPr/>
            </p:nvSpPr>
            <p:spPr bwMode="auto">
              <a:xfrm rot="18784635">
                <a:off x="2794932" y="2299796"/>
                <a:ext cx="828874" cy="845928"/>
              </a:xfrm>
              <a:prstGeom prst="roundRect">
                <a:avLst>
                  <a:gd name="adj" fmla="val 10833"/>
                </a:avLst>
              </a:prstGeom>
              <a:solidFill>
                <a:srgbClr val="1EF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1" name="圆角矩形 11">
                <a:extLst>
                  <a:ext uri="{FF2B5EF4-FFF2-40B4-BE49-F238E27FC236}">
                    <a16:creationId xmlns:a16="http://schemas.microsoft.com/office/drawing/2014/main" id="{3E29E314-C577-4605-A717-DC443D337EF5}"/>
                  </a:ext>
                </a:extLst>
              </p:cNvPr>
              <p:cNvSpPr/>
              <p:nvPr/>
            </p:nvSpPr>
            <p:spPr bwMode="auto">
              <a:xfrm rot="19645895">
                <a:off x="672474" y="1705114"/>
                <a:ext cx="1982949" cy="1967937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57" name="TextBox 7">
              <a:extLst>
                <a:ext uri="{FF2B5EF4-FFF2-40B4-BE49-F238E27FC236}">
                  <a16:creationId xmlns:a16="http://schemas.microsoft.com/office/drawing/2014/main" id="{7E6C76CF-7BF8-4D83-8696-50CE5BBB2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871" y="2385695"/>
              <a:ext cx="2037288" cy="179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5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2B723D6A-7D77-40ED-A92E-4630C44A23AA}"/>
              </a:ext>
            </a:extLst>
          </p:cNvPr>
          <p:cNvGrpSpPr/>
          <p:nvPr/>
        </p:nvGrpSpPr>
        <p:grpSpPr>
          <a:xfrm>
            <a:off x="6732480" y="5446385"/>
            <a:ext cx="2160000" cy="430887"/>
            <a:chOff x="815883" y="3994513"/>
            <a:chExt cx="2459973" cy="430887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44A628E8-F46F-4099-9E8A-7F5767381228}"/>
                </a:ext>
              </a:extLst>
            </p:cNvPr>
            <p:cNvSpPr/>
            <p:nvPr/>
          </p:nvSpPr>
          <p:spPr>
            <a:xfrm>
              <a:off x="815883" y="3994513"/>
              <a:ext cx="2459973" cy="43088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8F04FFF8-0C47-444D-97E5-118200587A9B}"/>
                </a:ext>
              </a:extLst>
            </p:cNvPr>
            <p:cNvSpPr txBox="1"/>
            <p:nvPr/>
          </p:nvSpPr>
          <p:spPr>
            <a:xfrm>
              <a:off x="936383" y="3994513"/>
              <a:ext cx="219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遭遇瓶頸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37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EA3DFC-EFC0-4945-9CC5-97419669F953}"/>
              </a:ext>
            </a:extLst>
          </p:cNvPr>
          <p:cNvSpPr/>
          <p:nvPr/>
        </p:nvSpPr>
        <p:spPr>
          <a:xfrm>
            <a:off x="0" y="0"/>
            <a:ext cx="9144000" cy="8969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8D10BA2C-6A7A-455B-8526-7FBE1A122EF9}"/>
              </a:ext>
            </a:extLst>
          </p:cNvPr>
          <p:cNvSpPr/>
          <p:nvPr/>
        </p:nvSpPr>
        <p:spPr>
          <a:xfrm rot="10800000">
            <a:off x="-472235" y="0"/>
            <a:ext cx="944470" cy="896938"/>
          </a:xfrm>
          <a:prstGeom prst="chord">
            <a:avLst>
              <a:gd name="adj1" fmla="val 5402069"/>
              <a:gd name="adj2" fmla="val 16218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63438FC9-9819-4AE3-AAEC-DA3011498B78}"/>
              </a:ext>
            </a:extLst>
          </p:cNvPr>
          <p:cNvSpPr/>
          <p:nvPr/>
        </p:nvSpPr>
        <p:spPr>
          <a:xfrm rot="10800000">
            <a:off x="-501890" y="217635"/>
            <a:ext cx="753410" cy="461665"/>
          </a:xfrm>
          <a:prstGeom prst="chord">
            <a:avLst>
              <a:gd name="adj1" fmla="val 7229363"/>
              <a:gd name="adj2" fmla="val 1436505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月亮 16">
            <a:extLst>
              <a:ext uri="{FF2B5EF4-FFF2-40B4-BE49-F238E27FC236}">
                <a16:creationId xmlns:a16="http://schemas.microsoft.com/office/drawing/2014/main" id="{DD8D3921-3928-4E34-8A43-F1BFF7449DFF}"/>
              </a:ext>
            </a:extLst>
          </p:cNvPr>
          <p:cNvSpPr/>
          <p:nvPr/>
        </p:nvSpPr>
        <p:spPr>
          <a:xfrm rot="2379798">
            <a:off x="8418847" y="148357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月亮 17">
            <a:extLst>
              <a:ext uri="{FF2B5EF4-FFF2-40B4-BE49-F238E27FC236}">
                <a16:creationId xmlns:a16="http://schemas.microsoft.com/office/drawing/2014/main" id="{277B428D-840F-4730-BF4B-5ADFDABEFCC4}"/>
              </a:ext>
            </a:extLst>
          </p:cNvPr>
          <p:cNvSpPr/>
          <p:nvPr/>
        </p:nvSpPr>
        <p:spPr>
          <a:xfrm rot="1357435">
            <a:off x="8247509" y="-64726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CDD030A-47BF-40B2-AEBB-B1F9F1EBB258}"/>
              </a:ext>
            </a:extLst>
          </p:cNvPr>
          <p:cNvGrpSpPr/>
          <p:nvPr/>
        </p:nvGrpSpPr>
        <p:grpSpPr>
          <a:xfrm>
            <a:off x="664839" y="2166250"/>
            <a:ext cx="3205990" cy="2487690"/>
            <a:chOff x="611092" y="2185155"/>
            <a:chExt cx="3205990" cy="248769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C2A2683-D143-431E-BA5F-9FFCF4638879}"/>
                </a:ext>
              </a:extLst>
            </p:cNvPr>
            <p:cNvGrpSpPr/>
            <p:nvPr/>
          </p:nvGrpSpPr>
          <p:grpSpPr>
            <a:xfrm>
              <a:off x="611092" y="2185155"/>
              <a:ext cx="3205990" cy="2487690"/>
              <a:chOff x="426343" y="1455399"/>
              <a:chExt cx="3205990" cy="2487690"/>
            </a:xfrm>
          </p:grpSpPr>
          <p:sp>
            <p:nvSpPr>
              <p:cNvPr id="76" name="圆角矩形 12">
                <a:extLst>
                  <a:ext uri="{FF2B5EF4-FFF2-40B4-BE49-F238E27FC236}">
                    <a16:creationId xmlns:a16="http://schemas.microsoft.com/office/drawing/2014/main" id="{E2A97773-ED43-4D15-A998-D5C3C9ACC17D}"/>
                  </a:ext>
                </a:extLst>
              </p:cNvPr>
              <p:cNvSpPr/>
              <p:nvPr/>
            </p:nvSpPr>
            <p:spPr bwMode="auto">
              <a:xfrm rot="18784635">
                <a:off x="2259054" y="3397074"/>
                <a:ext cx="510116" cy="531284"/>
              </a:xfrm>
              <a:prstGeom prst="roundRect">
                <a:avLst/>
              </a:prstGeom>
              <a:solidFill>
                <a:srgbClr val="32AAE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2" name="圆角矩形 9">
                <a:extLst>
                  <a:ext uri="{FF2B5EF4-FFF2-40B4-BE49-F238E27FC236}">
                    <a16:creationId xmlns:a16="http://schemas.microsoft.com/office/drawing/2014/main" id="{BE771A79-85CA-44BB-96A6-498A09BF3482}"/>
                  </a:ext>
                </a:extLst>
              </p:cNvPr>
              <p:cNvSpPr/>
              <p:nvPr/>
            </p:nvSpPr>
            <p:spPr bwMode="auto">
              <a:xfrm rot="18784635">
                <a:off x="421496" y="1460246"/>
                <a:ext cx="2487690" cy="2477995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6" name="圆角矩形 10">
                <a:extLst>
                  <a:ext uri="{FF2B5EF4-FFF2-40B4-BE49-F238E27FC236}">
                    <a16:creationId xmlns:a16="http://schemas.microsoft.com/office/drawing/2014/main" id="{AC14E8AE-4819-4A0A-BB0D-CA46BD81D876}"/>
                  </a:ext>
                </a:extLst>
              </p:cNvPr>
              <p:cNvSpPr/>
              <p:nvPr/>
            </p:nvSpPr>
            <p:spPr bwMode="auto">
              <a:xfrm rot="18784635">
                <a:off x="2794932" y="2299796"/>
                <a:ext cx="828874" cy="845928"/>
              </a:xfrm>
              <a:prstGeom prst="roundRect">
                <a:avLst>
                  <a:gd name="adj" fmla="val 10833"/>
                </a:avLst>
              </a:prstGeom>
              <a:solidFill>
                <a:srgbClr val="1EF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圆角矩形 11">
                <a:extLst>
                  <a:ext uri="{FF2B5EF4-FFF2-40B4-BE49-F238E27FC236}">
                    <a16:creationId xmlns:a16="http://schemas.microsoft.com/office/drawing/2014/main" id="{189ABDF1-87DD-4C0F-8AB8-C7A20032A4DD}"/>
                  </a:ext>
                </a:extLst>
              </p:cNvPr>
              <p:cNvSpPr/>
              <p:nvPr/>
            </p:nvSpPr>
            <p:spPr bwMode="auto">
              <a:xfrm rot="19645895">
                <a:off x="672473" y="1705114"/>
                <a:ext cx="1982949" cy="1967937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77" name="TextBox 7">
              <a:extLst>
                <a:ext uri="{FF2B5EF4-FFF2-40B4-BE49-F238E27FC236}">
                  <a16:creationId xmlns:a16="http://schemas.microsoft.com/office/drawing/2014/main" id="{82538F01-7FA0-4D2C-85AC-D3D6D0FBF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198" y="2514364"/>
              <a:ext cx="1483098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10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9" name="同侧圆角矩形 15">
            <a:extLst>
              <a:ext uri="{FF2B5EF4-FFF2-40B4-BE49-F238E27FC236}">
                <a16:creationId xmlns:a16="http://schemas.microsoft.com/office/drawing/2014/main" id="{27118F3B-DD0B-4E72-BD6C-3918EDB74434}"/>
              </a:ext>
            </a:extLst>
          </p:cNvPr>
          <p:cNvSpPr/>
          <p:nvPr/>
        </p:nvSpPr>
        <p:spPr>
          <a:xfrm rot="16200000">
            <a:off x="6267302" y="939549"/>
            <a:ext cx="928792" cy="4824604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82" name="组合 14">
            <a:extLst>
              <a:ext uri="{FF2B5EF4-FFF2-40B4-BE49-F238E27FC236}">
                <a16:creationId xmlns:a16="http://schemas.microsoft.com/office/drawing/2014/main" id="{6CC7BDD5-0A0E-40DC-9BC9-3F74FA4F4A60}"/>
              </a:ext>
            </a:extLst>
          </p:cNvPr>
          <p:cNvGrpSpPr/>
          <p:nvPr/>
        </p:nvGrpSpPr>
        <p:grpSpPr>
          <a:xfrm>
            <a:off x="4319396" y="2887453"/>
            <a:ext cx="4843480" cy="901586"/>
            <a:chOff x="6479197" y="2425802"/>
            <a:chExt cx="5917139" cy="900925"/>
          </a:xfrm>
        </p:grpSpPr>
        <p:sp>
          <p:nvSpPr>
            <p:cNvPr id="83" name="同侧圆角矩形 15">
              <a:extLst>
                <a:ext uri="{FF2B5EF4-FFF2-40B4-BE49-F238E27FC236}">
                  <a16:creationId xmlns:a16="http://schemas.microsoft.com/office/drawing/2014/main" id="{A4E02177-D991-4C8C-893F-D9A41D3413B0}"/>
                </a:ext>
              </a:extLst>
            </p:cNvPr>
            <p:cNvSpPr/>
            <p:nvPr/>
          </p:nvSpPr>
          <p:spPr>
            <a:xfrm rot="16200000">
              <a:off x="8971046" y="-66047"/>
              <a:ext cx="896277" cy="5879976"/>
            </a:xfrm>
            <a:prstGeom prst="round2SameRect">
              <a:avLst/>
            </a:prstGeom>
            <a:solidFill>
              <a:srgbClr val="3846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84" name="TextBox 20">
              <a:extLst>
                <a:ext uri="{FF2B5EF4-FFF2-40B4-BE49-F238E27FC236}">
                  <a16:creationId xmlns:a16="http://schemas.microsoft.com/office/drawing/2014/main" id="{495E8234-5870-4EED-83F8-9DC4E1C4D1CB}"/>
                </a:ext>
              </a:extLst>
            </p:cNvPr>
            <p:cNvSpPr txBox="1"/>
            <p:nvPr/>
          </p:nvSpPr>
          <p:spPr>
            <a:xfrm>
              <a:off x="6842687" y="2573227"/>
              <a:ext cx="5553649" cy="75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300" dirty="0">
                  <a:solidFill>
                    <a:srgbClr val="1EF6D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遊戲畫面</a:t>
              </a:r>
              <a:endParaRPr lang="zh-CN" altLang="en-US" sz="4300" dirty="0">
                <a:solidFill>
                  <a:srgbClr val="1EF6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同侧圆角矩形 15">
            <a:extLst>
              <a:ext uri="{FF2B5EF4-FFF2-40B4-BE49-F238E27FC236}">
                <a16:creationId xmlns:a16="http://schemas.microsoft.com/office/drawing/2014/main" id="{BBE84BC6-A8DF-4EC0-9455-FD6C16B24DE7}"/>
              </a:ext>
            </a:extLst>
          </p:cNvPr>
          <p:cNvSpPr/>
          <p:nvPr/>
        </p:nvSpPr>
        <p:spPr>
          <a:xfrm rot="16200000">
            <a:off x="7032492" y="2015165"/>
            <a:ext cx="183155" cy="4039864"/>
          </a:xfrm>
          <a:prstGeom prst="round2SameRect">
            <a:avLst/>
          </a:prstGeom>
          <a:solidFill>
            <a:srgbClr val="3846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6B0EE43F-92A9-499B-8DCC-1C6F41D84F2E}"/>
              </a:ext>
            </a:extLst>
          </p:cNvPr>
          <p:cNvSpPr txBox="1">
            <a:spLocks/>
          </p:cNvSpPr>
          <p:nvPr/>
        </p:nvSpPr>
        <p:spPr bwMode="auto">
          <a:xfrm>
            <a:off x="653738" y="59229"/>
            <a:ext cx="7415496" cy="7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kern="1200" dirty="0">
                <a:ln w="19050">
                  <a:solidFill>
                    <a:schemeClr val="bg1"/>
                  </a:solidFill>
                </a:ln>
                <a:solidFill>
                  <a:srgbClr val="00133A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4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zh-CN" altLang="en-US" sz="4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月亮 20">
            <a:extLst>
              <a:ext uri="{FF2B5EF4-FFF2-40B4-BE49-F238E27FC236}">
                <a16:creationId xmlns:a16="http://schemas.microsoft.com/office/drawing/2014/main" id="{ECDF0BC7-9D4B-4A28-A50B-B97C3F694905}"/>
              </a:ext>
            </a:extLst>
          </p:cNvPr>
          <p:cNvSpPr/>
          <p:nvPr/>
        </p:nvSpPr>
        <p:spPr>
          <a:xfrm rot="18148959">
            <a:off x="8020797" y="478701"/>
            <a:ext cx="457294" cy="529254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773949-D990-467B-948A-6795D89BF0D9}"/>
              </a:ext>
            </a:extLst>
          </p:cNvPr>
          <p:cNvSpPr/>
          <p:nvPr/>
        </p:nvSpPr>
        <p:spPr>
          <a:xfrm>
            <a:off x="4527070" y="2991113"/>
            <a:ext cx="4602434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53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EA3DFC-EFC0-4945-9CC5-97419669F953}"/>
              </a:ext>
            </a:extLst>
          </p:cNvPr>
          <p:cNvSpPr/>
          <p:nvPr/>
        </p:nvSpPr>
        <p:spPr>
          <a:xfrm>
            <a:off x="0" y="0"/>
            <a:ext cx="9144000" cy="8969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8D10BA2C-6A7A-455B-8526-7FBE1A122EF9}"/>
              </a:ext>
            </a:extLst>
          </p:cNvPr>
          <p:cNvSpPr/>
          <p:nvPr/>
        </p:nvSpPr>
        <p:spPr>
          <a:xfrm rot="10800000">
            <a:off x="-472235" y="0"/>
            <a:ext cx="944470" cy="896938"/>
          </a:xfrm>
          <a:prstGeom prst="chord">
            <a:avLst>
              <a:gd name="adj1" fmla="val 5402069"/>
              <a:gd name="adj2" fmla="val 16218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63438FC9-9819-4AE3-AAEC-DA3011498B78}"/>
              </a:ext>
            </a:extLst>
          </p:cNvPr>
          <p:cNvSpPr/>
          <p:nvPr/>
        </p:nvSpPr>
        <p:spPr>
          <a:xfrm rot="10800000">
            <a:off x="-501890" y="217635"/>
            <a:ext cx="753410" cy="461665"/>
          </a:xfrm>
          <a:prstGeom prst="chord">
            <a:avLst>
              <a:gd name="adj1" fmla="val 7229363"/>
              <a:gd name="adj2" fmla="val 1436505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月亮 16">
            <a:extLst>
              <a:ext uri="{FF2B5EF4-FFF2-40B4-BE49-F238E27FC236}">
                <a16:creationId xmlns:a16="http://schemas.microsoft.com/office/drawing/2014/main" id="{DD8D3921-3928-4E34-8A43-F1BFF7449DFF}"/>
              </a:ext>
            </a:extLst>
          </p:cNvPr>
          <p:cNvSpPr/>
          <p:nvPr/>
        </p:nvSpPr>
        <p:spPr>
          <a:xfrm rot="2379798">
            <a:off x="8418847" y="148357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月亮 17">
            <a:extLst>
              <a:ext uri="{FF2B5EF4-FFF2-40B4-BE49-F238E27FC236}">
                <a16:creationId xmlns:a16="http://schemas.microsoft.com/office/drawing/2014/main" id="{277B428D-840F-4730-BF4B-5ADFDABEFCC4}"/>
              </a:ext>
            </a:extLst>
          </p:cNvPr>
          <p:cNvSpPr/>
          <p:nvPr/>
        </p:nvSpPr>
        <p:spPr>
          <a:xfrm rot="1357435">
            <a:off x="8247509" y="-64726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6B0EE43F-92A9-499B-8DCC-1C6F41D84F2E}"/>
              </a:ext>
            </a:extLst>
          </p:cNvPr>
          <p:cNvSpPr txBox="1">
            <a:spLocks/>
          </p:cNvSpPr>
          <p:nvPr/>
        </p:nvSpPr>
        <p:spPr bwMode="auto">
          <a:xfrm>
            <a:off x="653738" y="59229"/>
            <a:ext cx="7415496" cy="7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kern="1200" dirty="0">
                <a:ln w="19050">
                  <a:solidFill>
                    <a:schemeClr val="bg1"/>
                  </a:solidFill>
                </a:ln>
                <a:solidFill>
                  <a:srgbClr val="00133A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4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zh-CN" altLang="en-US" sz="4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月亮 20">
            <a:extLst>
              <a:ext uri="{FF2B5EF4-FFF2-40B4-BE49-F238E27FC236}">
                <a16:creationId xmlns:a16="http://schemas.microsoft.com/office/drawing/2014/main" id="{ECDF0BC7-9D4B-4A28-A50B-B97C3F694905}"/>
              </a:ext>
            </a:extLst>
          </p:cNvPr>
          <p:cNvSpPr/>
          <p:nvPr/>
        </p:nvSpPr>
        <p:spPr>
          <a:xfrm rot="18148959">
            <a:off x="8020797" y="478701"/>
            <a:ext cx="457294" cy="529254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31527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285860"/>
            <a:ext cx="3133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2571736" y="6143644"/>
            <a:ext cx="87716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主畫面</a:t>
            </a:r>
            <a:endParaRPr 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6000760" y="6143644"/>
            <a:ext cx="110799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遊戲畫面</a:t>
            </a:r>
            <a:endParaRPr 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00100" y="4214818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500034" y="3857628"/>
            <a:ext cx="902811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開始按鈕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7215206" y="2500306"/>
            <a:ext cx="1142976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玩家生命條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4929190" y="1214422"/>
            <a:ext cx="1285884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剩餘時間顯示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6715140" y="4786322"/>
            <a:ext cx="1428760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小怪</a:t>
            </a:r>
            <a:r>
              <a:rPr lang="en-US" altLang="zh-TW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spc="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Kutar</a:t>
            </a:r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們</a:t>
            </a:r>
            <a:r>
              <a:rPr lang="en-US" altLang="zh-TW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rot="10800000">
            <a:off x="5929322" y="4357694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0800000" flipV="1">
            <a:off x="6000760" y="5072074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0800000" flipV="1">
            <a:off x="6357951" y="5105400"/>
            <a:ext cx="709601" cy="395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4572000" y="2786058"/>
            <a:ext cx="1428760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主角</a:t>
            </a:r>
            <a:r>
              <a:rPr lang="en-US" altLang="zh-TW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噴火龍</a:t>
            </a:r>
            <a:r>
              <a:rPr lang="en-US" altLang="zh-TW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rot="16200000" flipH="1">
            <a:off x="4429124" y="3643314"/>
            <a:ext cx="128588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3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EA3DFC-EFC0-4945-9CC5-97419669F953}"/>
              </a:ext>
            </a:extLst>
          </p:cNvPr>
          <p:cNvSpPr/>
          <p:nvPr/>
        </p:nvSpPr>
        <p:spPr>
          <a:xfrm>
            <a:off x="0" y="0"/>
            <a:ext cx="9144000" cy="8969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8D10BA2C-6A7A-455B-8526-7FBE1A122EF9}"/>
              </a:ext>
            </a:extLst>
          </p:cNvPr>
          <p:cNvSpPr/>
          <p:nvPr/>
        </p:nvSpPr>
        <p:spPr>
          <a:xfrm rot="10800000">
            <a:off x="-472235" y="0"/>
            <a:ext cx="944470" cy="896938"/>
          </a:xfrm>
          <a:prstGeom prst="chord">
            <a:avLst>
              <a:gd name="adj1" fmla="val 5402069"/>
              <a:gd name="adj2" fmla="val 16218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63438FC9-9819-4AE3-AAEC-DA3011498B78}"/>
              </a:ext>
            </a:extLst>
          </p:cNvPr>
          <p:cNvSpPr/>
          <p:nvPr/>
        </p:nvSpPr>
        <p:spPr>
          <a:xfrm rot="10800000">
            <a:off x="-501890" y="217635"/>
            <a:ext cx="753410" cy="461665"/>
          </a:xfrm>
          <a:prstGeom prst="chord">
            <a:avLst>
              <a:gd name="adj1" fmla="val 7229363"/>
              <a:gd name="adj2" fmla="val 1436505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月亮 16">
            <a:extLst>
              <a:ext uri="{FF2B5EF4-FFF2-40B4-BE49-F238E27FC236}">
                <a16:creationId xmlns:a16="http://schemas.microsoft.com/office/drawing/2014/main" id="{DD8D3921-3928-4E34-8A43-F1BFF7449DFF}"/>
              </a:ext>
            </a:extLst>
          </p:cNvPr>
          <p:cNvSpPr/>
          <p:nvPr/>
        </p:nvSpPr>
        <p:spPr>
          <a:xfrm rot="2379798">
            <a:off x="8418847" y="148357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月亮 17">
            <a:extLst>
              <a:ext uri="{FF2B5EF4-FFF2-40B4-BE49-F238E27FC236}">
                <a16:creationId xmlns:a16="http://schemas.microsoft.com/office/drawing/2014/main" id="{277B428D-840F-4730-BF4B-5ADFDABEFCC4}"/>
              </a:ext>
            </a:extLst>
          </p:cNvPr>
          <p:cNvSpPr/>
          <p:nvPr/>
        </p:nvSpPr>
        <p:spPr>
          <a:xfrm rot="1357435">
            <a:off x="8247509" y="-64726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CDD030A-47BF-40B2-AEBB-B1F9F1EBB258}"/>
              </a:ext>
            </a:extLst>
          </p:cNvPr>
          <p:cNvGrpSpPr/>
          <p:nvPr/>
        </p:nvGrpSpPr>
        <p:grpSpPr>
          <a:xfrm>
            <a:off x="664839" y="2166250"/>
            <a:ext cx="3205990" cy="2487690"/>
            <a:chOff x="611092" y="2185155"/>
            <a:chExt cx="3205990" cy="248769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C2A2683-D143-431E-BA5F-9FFCF4638879}"/>
                </a:ext>
              </a:extLst>
            </p:cNvPr>
            <p:cNvGrpSpPr/>
            <p:nvPr/>
          </p:nvGrpSpPr>
          <p:grpSpPr>
            <a:xfrm>
              <a:off x="611092" y="2185155"/>
              <a:ext cx="3205990" cy="2487690"/>
              <a:chOff x="426343" y="1455399"/>
              <a:chExt cx="3205990" cy="2487690"/>
            </a:xfrm>
          </p:grpSpPr>
          <p:sp>
            <p:nvSpPr>
              <p:cNvPr id="76" name="圆角矩形 12">
                <a:extLst>
                  <a:ext uri="{FF2B5EF4-FFF2-40B4-BE49-F238E27FC236}">
                    <a16:creationId xmlns:a16="http://schemas.microsoft.com/office/drawing/2014/main" id="{E2A97773-ED43-4D15-A998-D5C3C9ACC17D}"/>
                  </a:ext>
                </a:extLst>
              </p:cNvPr>
              <p:cNvSpPr/>
              <p:nvPr/>
            </p:nvSpPr>
            <p:spPr bwMode="auto">
              <a:xfrm rot="18784635">
                <a:off x="2259054" y="3397074"/>
                <a:ext cx="510116" cy="531284"/>
              </a:xfrm>
              <a:prstGeom prst="roundRect">
                <a:avLst/>
              </a:prstGeom>
              <a:solidFill>
                <a:srgbClr val="32AAE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2" name="圆角矩形 9">
                <a:extLst>
                  <a:ext uri="{FF2B5EF4-FFF2-40B4-BE49-F238E27FC236}">
                    <a16:creationId xmlns:a16="http://schemas.microsoft.com/office/drawing/2014/main" id="{BE771A79-85CA-44BB-96A6-498A09BF3482}"/>
                  </a:ext>
                </a:extLst>
              </p:cNvPr>
              <p:cNvSpPr/>
              <p:nvPr/>
            </p:nvSpPr>
            <p:spPr bwMode="auto">
              <a:xfrm rot="18784635">
                <a:off x="421496" y="1460246"/>
                <a:ext cx="2487690" cy="2477995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6" name="圆角矩形 10">
                <a:extLst>
                  <a:ext uri="{FF2B5EF4-FFF2-40B4-BE49-F238E27FC236}">
                    <a16:creationId xmlns:a16="http://schemas.microsoft.com/office/drawing/2014/main" id="{AC14E8AE-4819-4A0A-BB0D-CA46BD81D876}"/>
                  </a:ext>
                </a:extLst>
              </p:cNvPr>
              <p:cNvSpPr/>
              <p:nvPr/>
            </p:nvSpPr>
            <p:spPr bwMode="auto">
              <a:xfrm rot="18784635">
                <a:off x="2794932" y="2299796"/>
                <a:ext cx="828874" cy="845928"/>
              </a:xfrm>
              <a:prstGeom prst="roundRect">
                <a:avLst>
                  <a:gd name="adj" fmla="val 10833"/>
                </a:avLst>
              </a:prstGeom>
              <a:solidFill>
                <a:srgbClr val="1EF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圆角矩形 11">
                <a:extLst>
                  <a:ext uri="{FF2B5EF4-FFF2-40B4-BE49-F238E27FC236}">
                    <a16:creationId xmlns:a16="http://schemas.microsoft.com/office/drawing/2014/main" id="{189ABDF1-87DD-4C0F-8AB8-C7A20032A4DD}"/>
                  </a:ext>
                </a:extLst>
              </p:cNvPr>
              <p:cNvSpPr/>
              <p:nvPr/>
            </p:nvSpPr>
            <p:spPr bwMode="auto">
              <a:xfrm rot="19645895">
                <a:off x="672473" y="1705114"/>
                <a:ext cx="1982949" cy="1967937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77" name="TextBox 7">
              <a:extLst>
                <a:ext uri="{FF2B5EF4-FFF2-40B4-BE49-F238E27FC236}">
                  <a16:creationId xmlns:a16="http://schemas.microsoft.com/office/drawing/2014/main" id="{82538F01-7FA0-4D2C-85AC-D3D6D0FBF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198" y="2514364"/>
              <a:ext cx="1483098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10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9" name="同侧圆角矩形 15">
            <a:extLst>
              <a:ext uri="{FF2B5EF4-FFF2-40B4-BE49-F238E27FC236}">
                <a16:creationId xmlns:a16="http://schemas.microsoft.com/office/drawing/2014/main" id="{27118F3B-DD0B-4E72-BD6C-3918EDB74434}"/>
              </a:ext>
            </a:extLst>
          </p:cNvPr>
          <p:cNvSpPr/>
          <p:nvPr/>
        </p:nvSpPr>
        <p:spPr>
          <a:xfrm rot="16200000">
            <a:off x="6267302" y="939549"/>
            <a:ext cx="928792" cy="4824604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82" name="组合 14">
            <a:extLst>
              <a:ext uri="{FF2B5EF4-FFF2-40B4-BE49-F238E27FC236}">
                <a16:creationId xmlns:a16="http://schemas.microsoft.com/office/drawing/2014/main" id="{6CC7BDD5-0A0E-40DC-9BC9-3F74FA4F4A60}"/>
              </a:ext>
            </a:extLst>
          </p:cNvPr>
          <p:cNvGrpSpPr/>
          <p:nvPr/>
        </p:nvGrpSpPr>
        <p:grpSpPr>
          <a:xfrm>
            <a:off x="4319396" y="2887454"/>
            <a:ext cx="4843480" cy="896935"/>
            <a:chOff x="6479197" y="2425802"/>
            <a:chExt cx="5917139" cy="896277"/>
          </a:xfrm>
        </p:grpSpPr>
        <p:sp>
          <p:nvSpPr>
            <p:cNvPr id="83" name="同侧圆角矩形 15">
              <a:extLst>
                <a:ext uri="{FF2B5EF4-FFF2-40B4-BE49-F238E27FC236}">
                  <a16:creationId xmlns:a16="http://schemas.microsoft.com/office/drawing/2014/main" id="{A4E02177-D991-4C8C-893F-D9A41D3413B0}"/>
                </a:ext>
              </a:extLst>
            </p:cNvPr>
            <p:cNvSpPr/>
            <p:nvPr/>
          </p:nvSpPr>
          <p:spPr>
            <a:xfrm rot="16200000">
              <a:off x="8971046" y="-66047"/>
              <a:ext cx="896277" cy="5879976"/>
            </a:xfrm>
            <a:prstGeom prst="round2SameRect">
              <a:avLst/>
            </a:prstGeom>
            <a:solidFill>
              <a:srgbClr val="3846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84" name="TextBox 20">
              <a:extLst>
                <a:ext uri="{FF2B5EF4-FFF2-40B4-BE49-F238E27FC236}">
                  <a16:creationId xmlns:a16="http://schemas.microsoft.com/office/drawing/2014/main" id="{495E8234-5870-4EED-83F8-9DC4E1C4D1CB}"/>
                </a:ext>
              </a:extLst>
            </p:cNvPr>
            <p:cNvSpPr txBox="1"/>
            <p:nvPr/>
          </p:nvSpPr>
          <p:spPr>
            <a:xfrm>
              <a:off x="6842687" y="2578159"/>
              <a:ext cx="5553649" cy="67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800" dirty="0">
                  <a:solidFill>
                    <a:srgbClr val="1EF6D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玩法概述</a:t>
              </a:r>
              <a:endParaRPr lang="zh-CN" altLang="en-US" sz="3800" dirty="0">
                <a:solidFill>
                  <a:srgbClr val="1EF6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同侧圆角矩形 15">
            <a:extLst>
              <a:ext uri="{FF2B5EF4-FFF2-40B4-BE49-F238E27FC236}">
                <a16:creationId xmlns:a16="http://schemas.microsoft.com/office/drawing/2014/main" id="{BBE84BC6-A8DF-4EC0-9455-FD6C16B24DE7}"/>
              </a:ext>
            </a:extLst>
          </p:cNvPr>
          <p:cNvSpPr/>
          <p:nvPr/>
        </p:nvSpPr>
        <p:spPr>
          <a:xfrm rot="16200000">
            <a:off x="7032492" y="2015165"/>
            <a:ext cx="183155" cy="4039864"/>
          </a:xfrm>
          <a:prstGeom prst="round2SameRect">
            <a:avLst/>
          </a:prstGeom>
          <a:solidFill>
            <a:srgbClr val="3846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6B0EE43F-92A9-499B-8DCC-1C6F41D84F2E}"/>
              </a:ext>
            </a:extLst>
          </p:cNvPr>
          <p:cNvSpPr txBox="1">
            <a:spLocks/>
          </p:cNvSpPr>
          <p:nvPr/>
        </p:nvSpPr>
        <p:spPr bwMode="auto">
          <a:xfrm>
            <a:off x="653738" y="59229"/>
            <a:ext cx="7415496" cy="7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kern="1200" dirty="0">
                <a:ln w="19050">
                  <a:solidFill>
                    <a:schemeClr val="bg1"/>
                  </a:solidFill>
                </a:ln>
                <a:solidFill>
                  <a:srgbClr val="00133A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4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zh-CN" altLang="en-US" sz="4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月亮 20">
            <a:extLst>
              <a:ext uri="{FF2B5EF4-FFF2-40B4-BE49-F238E27FC236}">
                <a16:creationId xmlns:a16="http://schemas.microsoft.com/office/drawing/2014/main" id="{ECDF0BC7-9D4B-4A28-A50B-B97C3F694905}"/>
              </a:ext>
            </a:extLst>
          </p:cNvPr>
          <p:cNvSpPr/>
          <p:nvPr/>
        </p:nvSpPr>
        <p:spPr>
          <a:xfrm rot="18148959">
            <a:off x="8020797" y="478701"/>
            <a:ext cx="457294" cy="529254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D17D00-127E-4A38-AA4E-5D4758376F35}"/>
              </a:ext>
            </a:extLst>
          </p:cNvPr>
          <p:cNvSpPr/>
          <p:nvPr/>
        </p:nvSpPr>
        <p:spPr>
          <a:xfrm>
            <a:off x="4527070" y="2991113"/>
            <a:ext cx="4602434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73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EA3DFC-EFC0-4945-9CC5-97419669F953}"/>
              </a:ext>
            </a:extLst>
          </p:cNvPr>
          <p:cNvSpPr/>
          <p:nvPr/>
        </p:nvSpPr>
        <p:spPr>
          <a:xfrm>
            <a:off x="0" y="0"/>
            <a:ext cx="9144000" cy="8969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8D10BA2C-6A7A-455B-8526-7FBE1A122EF9}"/>
              </a:ext>
            </a:extLst>
          </p:cNvPr>
          <p:cNvSpPr/>
          <p:nvPr/>
        </p:nvSpPr>
        <p:spPr>
          <a:xfrm rot="10800000">
            <a:off x="-472235" y="0"/>
            <a:ext cx="944470" cy="896938"/>
          </a:xfrm>
          <a:prstGeom prst="chord">
            <a:avLst>
              <a:gd name="adj1" fmla="val 5402069"/>
              <a:gd name="adj2" fmla="val 16218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63438FC9-9819-4AE3-AAEC-DA3011498B78}"/>
              </a:ext>
            </a:extLst>
          </p:cNvPr>
          <p:cNvSpPr/>
          <p:nvPr/>
        </p:nvSpPr>
        <p:spPr>
          <a:xfrm rot="10800000">
            <a:off x="-501890" y="217635"/>
            <a:ext cx="753410" cy="461665"/>
          </a:xfrm>
          <a:prstGeom prst="chord">
            <a:avLst>
              <a:gd name="adj1" fmla="val 7229363"/>
              <a:gd name="adj2" fmla="val 1436505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月亮 16">
            <a:extLst>
              <a:ext uri="{FF2B5EF4-FFF2-40B4-BE49-F238E27FC236}">
                <a16:creationId xmlns:a16="http://schemas.microsoft.com/office/drawing/2014/main" id="{DD8D3921-3928-4E34-8A43-F1BFF7449DFF}"/>
              </a:ext>
            </a:extLst>
          </p:cNvPr>
          <p:cNvSpPr/>
          <p:nvPr/>
        </p:nvSpPr>
        <p:spPr>
          <a:xfrm rot="2379798">
            <a:off x="8418847" y="148357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月亮 17">
            <a:extLst>
              <a:ext uri="{FF2B5EF4-FFF2-40B4-BE49-F238E27FC236}">
                <a16:creationId xmlns:a16="http://schemas.microsoft.com/office/drawing/2014/main" id="{277B428D-840F-4730-BF4B-5ADFDABEFCC4}"/>
              </a:ext>
            </a:extLst>
          </p:cNvPr>
          <p:cNvSpPr/>
          <p:nvPr/>
        </p:nvSpPr>
        <p:spPr>
          <a:xfrm rot="1357435">
            <a:off x="8247509" y="-64726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6B0EE43F-92A9-499B-8DCC-1C6F41D84F2E}"/>
              </a:ext>
            </a:extLst>
          </p:cNvPr>
          <p:cNvSpPr txBox="1">
            <a:spLocks/>
          </p:cNvSpPr>
          <p:nvPr/>
        </p:nvSpPr>
        <p:spPr bwMode="auto">
          <a:xfrm>
            <a:off x="653738" y="59229"/>
            <a:ext cx="7415496" cy="7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kern="1200" dirty="0">
                <a:ln w="19050">
                  <a:solidFill>
                    <a:schemeClr val="bg1"/>
                  </a:solidFill>
                </a:ln>
                <a:solidFill>
                  <a:srgbClr val="00133A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4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zh-CN" altLang="en-US" sz="4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月亮 20">
            <a:extLst>
              <a:ext uri="{FF2B5EF4-FFF2-40B4-BE49-F238E27FC236}">
                <a16:creationId xmlns:a16="http://schemas.microsoft.com/office/drawing/2014/main" id="{ECDF0BC7-9D4B-4A28-A50B-B97C3F694905}"/>
              </a:ext>
            </a:extLst>
          </p:cNvPr>
          <p:cNvSpPr/>
          <p:nvPr/>
        </p:nvSpPr>
        <p:spPr>
          <a:xfrm rot="18148959">
            <a:off x="8020797" y="478701"/>
            <a:ext cx="457294" cy="529254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31432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燕尾形向右箭號 26"/>
          <p:cNvSpPr/>
          <p:nvPr/>
        </p:nvSpPr>
        <p:spPr>
          <a:xfrm rot="2381794">
            <a:off x="1622650" y="4216704"/>
            <a:ext cx="323500" cy="277511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1357290" y="4857760"/>
            <a:ext cx="2428892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成功命中目標，將擊殺小怪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1285852" y="4572008"/>
            <a:ext cx="571504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714348" y="3286124"/>
            <a:ext cx="1214446" cy="7386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滑鼠點擊後，即有火球飛往指定目標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5400000" flipH="1" flipV="1">
            <a:off x="2607455" y="4321975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1571604" y="5500703"/>
            <a:ext cx="2857520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若小怪抵達牆壁，主角將損失血量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stCxn id="50" idx="1"/>
          </p:cNvCxnSpPr>
          <p:nvPr/>
        </p:nvCxnSpPr>
        <p:spPr>
          <a:xfrm rot="10800000">
            <a:off x="1285852" y="5572140"/>
            <a:ext cx="285752" cy="8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/>
          <p:nvPr/>
        </p:nvCxnSpPr>
        <p:spPr>
          <a:xfrm rot="16200000" flipV="1">
            <a:off x="2428860" y="3643314"/>
            <a:ext cx="300039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141189">
            <a:off x="4786314" y="1428736"/>
            <a:ext cx="1715338" cy="25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52828">
            <a:off x="6056421" y="3510070"/>
            <a:ext cx="1714512" cy="256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6786578" y="1428736"/>
            <a:ext cx="1714544" cy="116955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若剩餘時間結束，主角血量尚未歸零則進入勝利畫面，反之則進入失敗畫面。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 rot="21122246">
            <a:off x="5377099" y="3789782"/>
            <a:ext cx="110799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勝利畫面</a:t>
            </a:r>
            <a:endParaRPr 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 rot="356296">
            <a:off x="6301927" y="5985691"/>
            <a:ext cx="110799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失敗畫面</a:t>
            </a:r>
            <a:endParaRPr 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3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7000892" y="2786058"/>
            <a:ext cx="1714544" cy="523220"/>
          </a:xfrm>
          <a:prstGeom prst="rect">
            <a:avLst/>
          </a:prstGeom>
          <a:noFill/>
          <a:ln>
            <a:solidFill>
              <a:srgbClr val="00FFCC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結束畫面分別呈現所得分數及擊殺數。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肘形接點 77"/>
          <p:cNvCxnSpPr>
            <a:stCxn id="73" idx="3"/>
          </p:cNvCxnSpPr>
          <p:nvPr/>
        </p:nvCxnSpPr>
        <p:spPr>
          <a:xfrm flipH="1">
            <a:off x="7500958" y="3047668"/>
            <a:ext cx="1214478" cy="2738786"/>
          </a:xfrm>
          <a:prstGeom prst="bentConnector4">
            <a:avLst>
              <a:gd name="adj1" fmla="val -18823"/>
              <a:gd name="adj2" fmla="val 105784"/>
            </a:avLst>
          </a:prstGeom>
          <a:ln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73" idx="1"/>
          </p:cNvCxnSpPr>
          <p:nvPr/>
        </p:nvCxnSpPr>
        <p:spPr>
          <a:xfrm rot="10800000" flipV="1">
            <a:off x="6500826" y="3047668"/>
            <a:ext cx="500066" cy="2238720"/>
          </a:xfrm>
          <a:prstGeom prst="bentConnector2">
            <a:avLst/>
          </a:prstGeom>
          <a:ln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3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EA3DFC-EFC0-4945-9CC5-97419669F953}"/>
              </a:ext>
            </a:extLst>
          </p:cNvPr>
          <p:cNvSpPr/>
          <p:nvPr/>
        </p:nvSpPr>
        <p:spPr>
          <a:xfrm>
            <a:off x="0" y="0"/>
            <a:ext cx="9144000" cy="8969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8D10BA2C-6A7A-455B-8526-7FBE1A122EF9}"/>
              </a:ext>
            </a:extLst>
          </p:cNvPr>
          <p:cNvSpPr/>
          <p:nvPr/>
        </p:nvSpPr>
        <p:spPr>
          <a:xfrm rot="10800000">
            <a:off x="-472235" y="0"/>
            <a:ext cx="944470" cy="896938"/>
          </a:xfrm>
          <a:prstGeom prst="chord">
            <a:avLst>
              <a:gd name="adj1" fmla="val 5402069"/>
              <a:gd name="adj2" fmla="val 16218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63438FC9-9819-4AE3-AAEC-DA3011498B78}"/>
              </a:ext>
            </a:extLst>
          </p:cNvPr>
          <p:cNvSpPr/>
          <p:nvPr/>
        </p:nvSpPr>
        <p:spPr>
          <a:xfrm rot="10800000">
            <a:off x="-501890" y="217635"/>
            <a:ext cx="753410" cy="461665"/>
          </a:xfrm>
          <a:prstGeom prst="chord">
            <a:avLst>
              <a:gd name="adj1" fmla="val 7229363"/>
              <a:gd name="adj2" fmla="val 1436505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月亮 16">
            <a:extLst>
              <a:ext uri="{FF2B5EF4-FFF2-40B4-BE49-F238E27FC236}">
                <a16:creationId xmlns:a16="http://schemas.microsoft.com/office/drawing/2014/main" id="{DD8D3921-3928-4E34-8A43-F1BFF7449DFF}"/>
              </a:ext>
            </a:extLst>
          </p:cNvPr>
          <p:cNvSpPr/>
          <p:nvPr/>
        </p:nvSpPr>
        <p:spPr>
          <a:xfrm rot="2379798">
            <a:off x="8418847" y="148357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月亮 17">
            <a:extLst>
              <a:ext uri="{FF2B5EF4-FFF2-40B4-BE49-F238E27FC236}">
                <a16:creationId xmlns:a16="http://schemas.microsoft.com/office/drawing/2014/main" id="{277B428D-840F-4730-BF4B-5ADFDABEFCC4}"/>
              </a:ext>
            </a:extLst>
          </p:cNvPr>
          <p:cNvSpPr/>
          <p:nvPr/>
        </p:nvSpPr>
        <p:spPr>
          <a:xfrm rot="1357435">
            <a:off x="8247509" y="-64726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CDD030A-47BF-40B2-AEBB-B1F9F1EBB258}"/>
              </a:ext>
            </a:extLst>
          </p:cNvPr>
          <p:cNvGrpSpPr/>
          <p:nvPr/>
        </p:nvGrpSpPr>
        <p:grpSpPr>
          <a:xfrm>
            <a:off x="664839" y="2166250"/>
            <a:ext cx="3205990" cy="2487690"/>
            <a:chOff x="611092" y="2185155"/>
            <a:chExt cx="3205990" cy="248769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C2A2683-D143-431E-BA5F-9FFCF4638879}"/>
                </a:ext>
              </a:extLst>
            </p:cNvPr>
            <p:cNvGrpSpPr/>
            <p:nvPr/>
          </p:nvGrpSpPr>
          <p:grpSpPr>
            <a:xfrm>
              <a:off x="611092" y="2185155"/>
              <a:ext cx="3205990" cy="2487690"/>
              <a:chOff x="426343" y="1455399"/>
              <a:chExt cx="3205990" cy="2487690"/>
            </a:xfrm>
          </p:grpSpPr>
          <p:sp>
            <p:nvSpPr>
              <p:cNvPr id="76" name="圆角矩形 12">
                <a:extLst>
                  <a:ext uri="{FF2B5EF4-FFF2-40B4-BE49-F238E27FC236}">
                    <a16:creationId xmlns:a16="http://schemas.microsoft.com/office/drawing/2014/main" id="{E2A97773-ED43-4D15-A998-D5C3C9ACC17D}"/>
                  </a:ext>
                </a:extLst>
              </p:cNvPr>
              <p:cNvSpPr/>
              <p:nvPr/>
            </p:nvSpPr>
            <p:spPr bwMode="auto">
              <a:xfrm rot="18784635">
                <a:off x="2259054" y="3397074"/>
                <a:ext cx="510116" cy="531284"/>
              </a:xfrm>
              <a:prstGeom prst="roundRect">
                <a:avLst/>
              </a:prstGeom>
              <a:solidFill>
                <a:srgbClr val="32AAE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2" name="圆角矩形 9">
                <a:extLst>
                  <a:ext uri="{FF2B5EF4-FFF2-40B4-BE49-F238E27FC236}">
                    <a16:creationId xmlns:a16="http://schemas.microsoft.com/office/drawing/2014/main" id="{BE771A79-85CA-44BB-96A6-498A09BF3482}"/>
                  </a:ext>
                </a:extLst>
              </p:cNvPr>
              <p:cNvSpPr/>
              <p:nvPr/>
            </p:nvSpPr>
            <p:spPr bwMode="auto">
              <a:xfrm rot="18784635">
                <a:off x="421496" y="1460246"/>
                <a:ext cx="2487690" cy="2477995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6" name="圆角矩形 10">
                <a:extLst>
                  <a:ext uri="{FF2B5EF4-FFF2-40B4-BE49-F238E27FC236}">
                    <a16:creationId xmlns:a16="http://schemas.microsoft.com/office/drawing/2014/main" id="{AC14E8AE-4819-4A0A-BB0D-CA46BD81D876}"/>
                  </a:ext>
                </a:extLst>
              </p:cNvPr>
              <p:cNvSpPr/>
              <p:nvPr/>
            </p:nvSpPr>
            <p:spPr bwMode="auto">
              <a:xfrm rot="18784635">
                <a:off x="2794932" y="2299796"/>
                <a:ext cx="828874" cy="845928"/>
              </a:xfrm>
              <a:prstGeom prst="roundRect">
                <a:avLst>
                  <a:gd name="adj" fmla="val 10833"/>
                </a:avLst>
              </a:prstGeom>
              <a:solidFill>
                <a:srgbClr val="1EF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圆角矩形 11">
                <a:extLst>
                  <a:ext uri="{FF2B5EF4-FFF2-40B4-BE49-F238E27FC236}">
                    <a16:creationId xmlns:a16="http://schemas.microsoft.com/office/drawing/2014/main" id="{189ABDF1-87DD-4C0F-8AB8-C7A20032A4DD}"/>
                  </a:ext>
                </a:extLst>
              </p:cNvPr>
              <p:cNvSpPr/>
              <p:nvPr/>
            </p:nvSpPr>
            <p:spPr bwMode="auto">
              <a:xfrm rot="19645895">
                <a:off x="672473" y="1705114"/>
                <a:ext cx="1982949" cy="1967937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77" name="TextBox 7">
              <a:extLst>
                <a:ext uri="{FF2B5EF4-FFF2-40B4-BE49-F238E27FC236}">
                  <a16:creationId xmlns:a16="http://schemas.microsoft.com/office/drawing/2014/main" id="{82538F01-7FA0-4D2C-85AC-D3D6D0FBF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198" y="2514364"/>
              <a:ext cx="1483098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10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9" name="同侧圆角矩形 15">
            <a:extLst>
              <a:ext uri="{FF2B5EF4-FFF2-40B4-BE49-F238E27FC236}">
                <a16:creationId xmlns:a16="http://schemas.microsoft.com/office/drawing/2014/main" id="{27118F3B-DD0B-4E72-BD6C-3918EDB74434}"/>
              </a:ext>
            </a:extLst>
          </p:cNvPr>
          <p:cNvSpPr/>
          <p:nvPr/>
        </p:nvSpPr>
        <p:spPr>
          <a:xfrm rot="16200000">
            <a:off x="6267302" y="939549"/>
            <a:ext cx="928792" cy="4824604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82" name="组合 14">
            <a:extLst>
              <a:ext uri="{FF2B5EF4-FFF2-40B4-BE49-F238E27FC236}">
                <a16:creationId xmlns:a16="http://schemas.microsoft.com/office/drawing/2014/main" id="{6CC7BDD5-0A0E-40DC-9BC9-3F74FA4F4A60}"/>
              </a:ext>
            </a:extLst>
          </p:cNvPr>
          <p:cNvGrpSpPr/>
          <p:nvPr/>
        </p:nvGrpSpPr>
        <p:grpSpPr>
          <a:xfrm>
            <a:off x="4319396" y="2887453"/>
            <a:ext cx="4843480" cy="901586"/>
            <a:chOff x="6479197" y="2425802"/>
            <a:chExt cx="5917139" cy="900925"/>
          </a:xfrm>
        </p:grpSpPr>
        <p:sp>
          <p:nvSpPr>
            <p:cNvPr id="83" name="同侧圆角矩形 15">
              <a:extLst>
                <a:ext uri="{FF2B5EF4-FFF2-40B4-BE49-F238E27FC236}">
                  <a16:creationId xmlns:a16="http://schemas.microsoft.com/office/drawing/2014/main" id="{A4E02177-D991-4C8C-893F-D9A41D3413B0}"/>
                </a:ext>
              </a:extLst>
            </p:cNvPr>
            <p:cNvSpPr/>
            <p:nvPr/>
          </p:nvSpPr>
          <p:spPr>
            <a:xfrm rot="16200000">
              <a:off x="8971046" y="-66047"/>
              <a:ext cx="896277" cy="5879976"/>
            </a:xfrm>
            <a:prstGeom prst="round2SameRect">
              <a:avLst/>
            </a:prstGeom>
            <a:solidFill>
              <a:srgbClr val="3846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84" name="TextBox 20">
              <a:extLst>
                <a:ext uri="{FF2B5EF4-FFF2-40B4-BE49-F238E27FC236}">
                  <a16:creationId xmlns:a16="http://schemas.microsoft.com/office/drawing/2014/main" id="{495E8234-5870-4EED-83F8-9DC4E1C4D1CB}"/>
                </a:ext>
              </a:extLst>
            </p:cNvPr>
            <p:cNvSpPr txBox="1"/>
            <p:nvPr/>
          </p:nvSpPr>
          <p:spPr>
            <a:xfrm>
              <a:off x="6842687" y="2573227"/>
              <a:ext cx="5553649" cy="75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300" dirty="0">
                  <a:solidFill>
                    <a:srgbClr val="1EF6D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遊戲特色</a:t>
              </a:r>
              <a:endParaRPr lang="zh-CN" altLang="en-US" sz="4300" dirty="0">
                <a:solidFill>
                  <a:srgbClr val="1EF6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同侧圆角矩形 15">
            <a:extLst>
              <a:ext uri="{FF2B5EF4-FFF2-40B4-BE49-F238E27FC236}">
                <a16:creationId xmlns:a16="http://schemas.microsoft.com/office/drawing/2014/main" id="{BBE84BC6-A8DF-4EC0-9455-FD6C16B24DE7}"/>
              </a:ext>
            </a:extLst>
          </p:cNvPr>
          <p:cNvSpPr/>
          <p:nvPr/>
        </p:nvSpPr>
        <p:spPr>
          <a:xfrm rot="16200000">
            <a:off x="7032492" y="2015165"/>
            <a:ext cx="183155" cy="4039864"/>
          </a:xfrm>
          <a:prstGeom prst="round2SameRect">
            <a:avLst/>
          </a:prstGeom>
          <a:solidFill>
            <a:srgbClr val="3846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3AFC99EF-F6A5-4DF2-9ED3-0799B541B6AD}"/>
              </a:ext>
            </a:extLst>
          </p:cNvPr>
          <p:cNvSpPr txBox="1">
            <a:spLocks/>
          </p:cNvSpPr>
          <p:nvPr/>
        </p:nvSpPr>
        <p:spPr bwMode="auto">
          <a:xfrm>
            <a:off x="653738" y="59229"/>
            <a:ext cx="7415496" cy="7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kern="1200" dirty="0">
                <a:ln w="19050">
                  <a:solidFill>
                    <a:schemeClr val="bg1"/>
                  </a:solidFill>
                </a:ln>
                <a:solidFill>
                  <a:srgbClr val="00133A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4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zh-CN" altLang="en-US" sz="4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月亮 22">
            <a:extLst>
              <a:ext uri="{FF2B5EF4-FFF2-40B4-BE49-F238E27FC236}">
                <a16:creationId xmlns:a16="http://schemas.microsoft.com/office/drawing/2014/main" id="{816D8AA3-280F-4CC2-A5FC-4D8448FA8C9E}"/>
              </a:ext>
            </a:extLst>
          </p:cNvPr>
          <p:cNvSpPr/>
          <p:nvPr/>
        </p:nvSpPr>
        <p:spPr>
          <a:xfrm rot="18148959">
            <a:off x="8020797" y="478701"/>
            <a:ext cx="457294" cy="529254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8CF6EC-C9E5-495F-9CEE-DE2F0E1BBCE7}"/>
              </a:ext>
            </a:extLst>
          </p:cNvPr>
          <p:cNvSpPr/>
          <p:nvPr/>
        </p:nvSpPr>
        <p:spPr>
          <a:xfrm>
            <a:off x="4527070" y="2991113"/>
            <a:ext cx="4602434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2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4214810" y="1428736"/>
            <a:ext cx="3929090" cy="4786346"/>
          </a:xfrm>
          <a:prstGeom prst="roundRect">
            <a:avLst>
              <a:gd name="adj" fmla="val 6373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38294"/>
            <a:ext cx="3133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EA3DFC-EFC0-4945-9CC5-97419669F953}"/>
              </a:ext>
            </a:extLst>
          </p:cNvPr>
          <p:cNvSpPr/>
          <p:nvPr/>
        </p:nvSpPr>
        <p:spPr>
          <a:xfrm>
            <a:off x="0" y="0"/>
            <a:ext cx="9144000" cy="8969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8D10BA2C-6A7A-455B-8526-7FBE1A122EF9}"/>
              </a:ext>
            </a:extLst>
          </p:cNvPr>
          <p:cNvSpPr/>
          <p:nvPr/>
        </p:nvSpPr>
        <p:spPr>
          <a:xfrm rot="10800000">
            <a:off x="-472235" y="0"/>
            <a:ext cx="944470" cy="896938"/>
          </a:xfrm>
          <a:prstGeom prst="chord">
            <a:avLst>
              <a:gd name="adj1" fmla="val 5402069"/>
              <a:gd name="adj2" fmla="val 16218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63438FC9-9819-4AE3-AAEC-DA3011498B78}"/>
              </a:ext>
            </a:extLst>
          </p:cNvPr>
          <p:cNvSpPr/>
          <p:nvPr/>
        </p:nvSpPr>
        <p:spPr>
          <a:xfrm rot="10800000">
            <a:off x="-501890" y="217635"/>
            <a:ext cx="753410" cy="461665"/>
          </a:xfrm>
          <a:prstGeom prst="chord">
            <a:avLst>
              <a:gd name="adj1" fmla="val 7229363"/>
              <a:gd name="adj2" fmla="val 1436505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月亮 16">
            <a:extLst>
              <a:ext uri="{FF2B5EF4-FFF2-40B4-BE49-F238E27FC236}">
                <a16:creationId xmlns:a16="http://schemas.microsoft.com/office/drawing/2014/main" id="{DD8D3921-3928-4E34-8A43-F1BFF7449DFF}"/>
              </a:ext>
            </a:extLst>
          </p:cNvPr>
          <p:cNvSpPr/>
          <p:nvPr/>
        </p:nvSpPr>
        <p:spPr>
          <a:xfrm rot="2379798">
            <a:off x="8418847" y="148357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月亮 17">
            <a:extLst>
              <a:ext uri="{FF2B5EF4-FFF2-40B4-BE49-F238E27FC236}">
                <a16:creationId xmlns:a16="http://schemas.microsoft.com/office/drawing/2014/main" id="{277B428D-840F-4730-BF4B-5ADFDABEFCC4}"/>
              </a:ext>
            </a:extLst>
          </p:cNvPr>
          <p:cNvSpPr/>
          <p:nvPr/>
        </p:nvSpPr>
        <p:spPr>
          <a:xfrm rot="1357435">
            <a:off x="8247509" y="-64726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6B0EE43F-92A9-499B-8DCC-1C6F41D84F2E}"/>
              </a:ext>
            </a:extLst>
          </p:cNvPr>
          <p:cNvSpPr txBox="1">
            <a:spLocks/>
          </p:cNvSpPr>
          <p:nvPr/>
        </p:nvSpPr>
        <p:spPr bwMode="auto">
          <a:xfrm>
            <a:off x="653738" y="59229"/>
            <a:ext cx="7415496" cy="7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kern="1200" dirty="0">
                <a:ln w="19050">
                  <a:solidFill>
                    <a:schemeClr val="bg1"/>
                  </a:solidFill>
                </a:ln>
                <a:solidFill>
                  <a:srgbClr val="00133A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4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zh-CN" altLang="en-US" sz="4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月亮 20">
            <a:extLst>
              <a:ext uri="{FF2B5EF4-FFF2-40B4-BE49-F238E27FC236}">
                <a16:creationId xmlns:a16="http://schemas.microsoft.com/office/drawing/2014/main" id="{ECDF0BC7-9D4B-4A28-A50B-B97C3F694905}"/>
              </a:ext>
            </a:extLst>
          </p:cNvPr>
          <p:cNvSpPr/>
          <p:nvPr/>
        </p:nvSpPr>
        <p:spPr>
          <a:xfrm rot="18148959">
            <a:off x="8020797" y="478701"/>
            <a:ext cx="457294" cy="529254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本框 21">
            <a:extLst>
              <a:ext uri="{FF2B5EF4-FFF2-40B4-BE49-F238E27FC236}">
                <a16:creationId xmlns:a16="http://schemas.microsoft.com/office/drawing/2014/main" id="{9F7BEE94-7AB2-45BD-8758-CC0ADDBB259E}"/>
              </a:ext>
            </a:extLst>
          </p:cNvPr>
          <p:cNvSpPr txBox="1"/>
          <p:nvPr/>
        </p:nvSpPr>
        <p:spPr>
          <a:xfrm>
            <a:off x="1428728" y="3500438"/>
            <a:ext cx="142876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400" b="1" spc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獲得一定分數後，小火龍將進化</a:t>
            </a:r>
            <a:endParaRPr lang="zh-CN" altLang="en-US" sz="1400" b="1" spc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71538" y="4643446"/>
            <a:ext cx="357190" cy="158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user\Desktop\期中專題\img\0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700" y="4214818"/>
            <a:ext cx="633408" cy="714370"/>
          </a:xfrm>
          <a:prstGeom prst="rect">
            <a:avLst/>
          </a:prstGeom>
          <a:noFill/>
        </p:spPr>
      </p:pic>
      <p:pic>
        <p:nvPicPr>
          <p:cNvPr id="3075" name="Picture 3" descr="C:\Users\user\Desktop\期中專題\img\00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4000504"/>
            <a:ext cx="1095376" cy="1095376"/>
          </a:xfrm>
          <a:prstGeom prst="rect">
            <a:avLst/>
          </a:prstGeom>
          <a:noFill/>
        </p:spPr>
      </p:pic>
      <p:cxnSp>
        <p:nvCxnSpPr>
          <p:cNvPr id="34" name="直線單箭頭接點 33"/>
          <p:cNvCxnSpPr/>
          <p:nvPr/>
        </p:nvCxnSpPr>
        <p:spPr>
          <a:xfrm>
            <a:off x="2214546" y="4643446"/>
            <a:ext cx="357190" cy="158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1357290" y="6215082"/>
            <a:ext cx="110799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進化系統</a:t>
            </a:r>
            <a:endParaRPr 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357158" y="4071942"/>
            <a:ext cx="3143272" cy="92869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6" name="Picture 4" descr="C:\Users\user\Desktop\期中專題\img\m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346769"/>
            <a:ext cx="1000125" cy="1000125"/>
          </a:xfrm>
          <a:prstGeom prst="rect">
            <a:avLst/>
          </a:prstGeom>
          <a:noFill/>
        </p:spPr>
      </p:pic>
      <p:pic>
        <p:nvPicPr>
          <p:cNvPr id="3077" name="Picture 5" descr="C:\Users\user\Desktop\期中專題\img\m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2346776"/>
            <a:ext cx="1000125" cy="1000125"/>
          </a:xfrm>
          <a:prstGeom prst="rect">
            <a:avLst/>
          </a:prstGeom>
          <a:noFill/>
        </p:spPr>
      </p:pic>
      <p:pic>
        <p:nvPicPr>
          <p:cNvPr id="3078" name="Picture 6" descr="C:\Users\user\Desktop\期中專題\img\m3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4489916"/>
            <a:ext cx="1000125" cy="1000125"/>
          </a:xfrm>
          <a:prstGeom prst="rect">
            <a:avLst/>
          </a:prstGeom>
          <a:noFill/>
        </p:spPr>
      </p:pic>
      <p:pic>
        <p:nvPicPr>
          <p:cNvPr id="3079" name="Picture 7" descr="C:\Users\user\Desktop\期中專題\img\m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40" y="4489916"/>
            <a:ext cx="1000125" cy="1000125"/>
          </a:xfrm>
          <a:prstGeom prst="rect">
            <a:avLst/>
          </a:prstGeom>
          <a:noFill/>
        </p:spPr>
      </p:pic>
      <p:sp>
        <p:nvSpPr>
          <p:cNvPr id="41" name="圆角矩形 23">
            <a:extLst>
              <a:ext uri="{FF2B5EF4-FFF2-40B4-BE49-F238E27FC236}">
                <a16:creationId xmlns:a16="http://schemas.microsoft.com/office/drawing/2014/main" id="{ADB30BBA-B15D-4FED-9FBE-3491A75AEDA8}"/>
              </a:ext>
            </a:extLst>
          </p:cNvPr>
          <p:cNvSpPr/>
          <p:nvPr/>
        </p:nvSpPr>
        <p:spPr>
          <a:xfrm>
            <a:off x="4857752" y="3418346"/>
            <a:ext cx="720000" cy="7186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圆角矩形 26">
            <a:extLst>
              <a:ext uri="{FF2B5EF4-FFF2-40B4-BE49-F238E27FC236}">
                <a16:creationId xmlns:a16="http://schemas.microsoft.com/office/drawing/2014/main" id="{DCA69546-D488-40E5-BB38-92D489A26E33}"/>
              </a:ext>
            </a:extLst>
          </p:cNvPr>
          <p:cNvSpPr/>
          <p:nvPr/>
        </p:nvSpPr>
        <p:spPr>
          <a:xfrm>
            <a:off x="4857752" y="3418483"/>
            <a:ext cx="72000" cy="71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27">
            <a:extLst>
              <a:ext uri="{FF2B5EF4-FFF2-40B4-BE49-F238E27FC236}">
                <a16:creationId xmlns:a16="http://schemas.microsoft.com/office/drawing/2014/main" id="{5050FE27-9B87-4460-A789-DE1101B7AB5C}"/>
              </a:ext>
            </a:extLst>
          </p:cNvPr>
          <p:cNvSpPr txBox="1"/>
          <p:nvPr/>
        </p:nvSpPr>
        <p:spPr>
          <a:xfrm>
            <a:off x="4500562" y="3346908"/>
            <a:ext cx="38985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TW" altLang="en-US" sz="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速度</a:t>
            </a:r>
            <a:endParaRPr lang="zh-CN" altLang="en-US" sz="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5" name="圆角矩形 23">
            <a:extLst>
              <a:ext uri="{FF2B5EF4-FFF2-40B4-BE49-F238E27FC236}">
                <a16:creationId xmlns:a16="http://schemas.microsoft.com/office/drawing/2014/main" id="{ADB30BBA-B15D-4FED-9FBE-3491A75AEDA8}"/>
              </a:ext>
            </a:extLst>
          </p:cNvPr>
          <p:cNvSpPr/>
          <p:nvPr/>
        </p:nvSpPr>
        <p:spPr>
          <a:xfrm>
            <a:off x="4857752" y="3570746"/>
            <a:ext cx="720000" cy="7186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27">
            <a:extLst>
              <a:ext uri="{FF2B5EF4-FFF2-40B4-BE49-F238E27FC236}">
                <a16:creationId xmlns:a16="http://schemas.microsoft.com/office/drawing/2014/main" id="{5050FE27-9B87-4460-A789-DE1101B7AB5C}"/>
              </a:ext>
            </a:extLst>
          </p:cNvPr>
          <p:cNvSpPr txBox="1"/>
          <p:nvPr/>
        </p:nvSpPr>
        <p:spPr>
          <a:xfrm>
            <a:off x="4500562" y="3499308"/>
            <a:ext cx="38985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TW" altLang="en-US" sz="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大小</a:t>
            </a:r>
            <a:endParaRPr lang="zh-CN" altLang="en-US" sz="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圆角矩形 26">
            <a:extLst>
              <a:ext uri="{FF2B5EF4-FFF2-40B4-BE49-F238E27FC236}">
                <a16:creationId xmlns:a16="http://schemas.microsoft.com/office/drawing/2014/main" id="{DCA69546-D488-40E5-BB38-92D489A26E33}"/>
              </a:ext>
            </a:extLst>
          </p:cNvPr>
          <p:cNvSpPr/>
          <p:nvPr/>
        </p:nvSpPr>
        <p:spPr>
          <a:xfrm>
            <a:off x="4857752" y="3570883"/>
            <a:ext cx="360000" cy="71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23">
            <a:extLst>
              <a:ext uri="{FF2B5EF4-FFF2-40B4-BE49-F238E27FC236}">
                <a16:creationId xmlns:a16="http://schemas.microsoft.com/office/drawing/2014/main" id="{ADB30BBA-B15D-4FED-9FBE-3491A75AEDA8}"/>
              </a:ext>
            </a:extLst>
          </p:cNvPr>
          <p:cNvSpPr/>
          <p:nvPr/>
        </p:nvSpPr>
        <p:spPr>
          <a:xfrm>
            <a:off x="6923834" y="3418346"/>
            <a:ext cx="720000" cy="7186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圆角矩形 26">
            <a:extLst>
              <a:ext uri="{FF2B5EF4-FFF2-40B4-BE49-F238E27FC236}">
                <a16:creationId xmlns:a16="http://schemas.microsoft.com/office/drawing/2014/main" id="{DCA69546-D488-40E5-BB38-92D489A26E33}"/>
              </a:ext>
            </a:extLst>
          </p:cNvPr>
          <p:cNvSpPr/>
          <p:nvPr/>
        </p:nvSpPr>
        <p:spPr>
          <a:xfrm>
            <a:off x="6923834" y="3418483"/>
            <a:ext cx="108000" cy="71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27">
            <a:extLst>
              <a:ext uri="{FF2B5EF4-FFF2-40B4-BE49-F238E27FC236}">
                <a16:creationId xmlns:a16="http://schemas.microsoft.com/office/drawing/2014/main" id="{5050FE27-9B87-4460-A789-DE1101B7AB5C}"/>
              </a:ext>
            </a:extLst>
          </p:cNvPr>
          <p:cNvSpPr txBox="1"/>
          <p:nvPr/>
        </p:nvSpPr>
        <p:spPr>
          <a:xfrm>
            <a:off x="6566644" y="3346908"/>
            <a:ext cx="38985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TW" altLang="en-US" sz="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速度</a:t>
            </a:r>
            <a:endParaRPr lang="zh-CN" altLang="en-US" sz="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圆角矩形 23">
            <a:extLst>
              <a:ext uri="{FF2B5EF4-FFF2-40B4-BE49-F238E27FC236}">
                <a16:creationId xmlns:a16="http://schemas.microsoft.com/office/drawing/2014/main" id="{ADB30BBA-B15D-4FED-9FBE-3491A75AEDA8}"/>
              </a:ext>
            </a:extLst>
          </p:cNvPr>
          <p:cNvSpPr/>
          <p:nvPr/>
        </p:nvSpPr>
        <p:spPr>
          <a:xfrm>
            <a:off x="6923834" y="3570746"/>
            <a:ext cx="720000" cy="7186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27">
            <a:extLst>
              <a:ext uri="{FF2B5EF4-FFF2-40B4-BE49-F238E27FC236}">
                <a16:creationId xmlns:a16="http://schemas.microsoft.com/office/drawing/2014/main" id="{5050FE27-9B87-4460-A789-DE1101B7AB5C}"/>
              </a:ext>
            </a:extLst>
          </p:cNvPr>
          <p:cNvSpPr txBox="1"/>
          <p:nvPr/>
        </p:nvSpPr>
        <p:spPr>
          <a:xfrm>
            <a:off x="6566644" y="3499308"/>
            <a:ext cx="38985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TW" altLang="en-US" sz="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大小</a:t>
            </a:r>
            <a:endParaRPr lang="zh-CN" altLang="en-US" sz="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2" name="圆角矩形 26">
            <a:extLst>
              <a:ext uri="{FF2B5EF4-FFF2-40B4-BE49-F238E27FC236}">
                <a16:creationId xmlns:a16="http://schemas.microsoft.com/office/drawing/2014/main" id="{DCA69546-D488-40E5-BB38-92D489A26E33}"/>
              </a:ext>
            </a:extLst>
          </p:cNvPr>
          <p:cNvSpPr/>
          <p:nvPr/>
        </p:nvSpPr>
        <p:spPr>
          <a:xfrm>
            <a:off x="6923834" y="3570883"/>
            <a:ext cx="360000" cy="71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23">
            <a:extLst>
              <a:ext uri="{FF2B5EF4-FFF2-40B4-BE49-F238E27FC236}">
                <a16:creationId xmlns:a16="http://schemas.microsoft.com/office/drawing/2014/main" id="{ADB30BBA-B15D-4FED-9FBE-3491A75AEDA8}"/>
              </a:ext>
            </a:extLst>
          </p:cNvPr>
          <p:cNvSpPr/>
          <p:nvPr/>
        </p:nvSpPr>
        <p:spPr>
          <a:xfrm>
            <a:off x="4852132" y="5622270"/>
            <a:ext cx="720000" cy="7186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圆角矩形 26">
            <a:extLst>
              <a:ext uri="{FF2B5EF4-FFF2-40B4-BE49-F238E27FC236}">
                <a16:creationId xmlns:a16="http://schemas.microsoft.com/office/drawing/2014/main" id="{DCA69546-D488-40E5-BB38-92D489A26E33}"/>
              </a:ext>
            </a:extLst>
          </p:cNvPr>
          <p:cNvSpPr/>
          <p:nvPr/>
        </p:nvSpPr>
        <p:spPr>
          <a:xfrm>
            <a:off x="4852132" y="5622407"/>
            <a:ext cx="288000" cy="71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27">
            <a:extLst>
              <a:ext uri="{FF2B5EF4-FFF2-40B4-BE49-F238E27FC236}">
                <a16:creationId xmlns:a16="http://schemas.microsoft.com/office/drawing/2014/main" id="{5050FE27-9B87-4460-A789-DE1101B7AB5C}"/>
              </a:ext>
            </a:extLst>
          </p:cNvPr>
          <p:cNvSpPr txBox="1"/>
          <p:nvPr/>
        </p:nvSpPr>
        <p:spPr>
          <a:xfrm>
            <a:off x="4494942" y="5550832"/>
            <a:ext cx="38985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TW" altLang="en-US" sz="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速度</a:t>
            </a:r>
            <a:endParaRPr lang="zh-CN" altLang="en-US" sz="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" name="圆角矩形 23">
            <a:extLst>
              <a:ext uri="{FF2B5EF4-FFF2-40B4-BE49-F238E27FC236}">
                <a16:creationId xmlns:a16="http://schemas.microsoft.com/office/drawing/2014/main" id="{ADB30BBA-B15D-4FED-9FBE-3491A75AEDA8}"/>
              </a:ext>
            </a:extLst>
          </p:cNvPr>
          <p:cNvSpPr/>
          <p:nvPr/>
        </p:nvSpPr>
        <p:spPr>
          <a:xfrm>
            <a:off x="4852132" y="5774670"/>
            <a:ext cx="720000" cy="7186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27">
            <a:extLst>
              <a:ext uri="{FF2B5EF4-FFF2-40B4-BE49-F238E27FC236}">
                <a16:creationId xmlns:a16="http://schemas.microsoft.com/office/drawing/2014/main" id="{5050FE27-9B87-4460-A789-DE1101B7AB5C}"/>
              </a:ext>
            </a:extLst>
          </p:cNvPr>
          <p:cNvSpPr txBox="1"/>
          <p:nvPr/>
        </p:nvSpPr>
        <p:spPr>
          <a:xfrm>
            <a:off x="4494942" y="5703232"/>
            <a:ext cx="38985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TW" altLang="en-US" sz="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大小</a:t>
            </a:r>
            <a:endParaRPr lang="zh-CN" altLang="en-US" sz="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9" name="圆角矩形 26">
            <a:extLst>
              <a:ext uri="{FF2B5EF4-FFF2-40B4-BE49-F238E27FC236}">
                <a16:creationId xmlns:a16="http://schemas.microsoft.com/office/drawing/2014/main" id="{DCA69546-D488-40E5-BB38-92D489A26E33}"/>
              </a:ext>
            </a:extLst>
          </p:cNvPr>
          <p:cNvSpPr/>
          <p:nvPr/>
        </p:nvSpPr>
        <p:spPr>
          <a:xfrm>
            <a:off x="4852132" y="5774807"/>
            <a:ext cx="144000" cy="71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23">
            <a:extLst>
              <a:ext uri="{FF2B5EF4-FFF2-40B4-BE49-F238E27FC236}">
                <a16:creationId xmlns:a16="http://schemas.microsoft.com/office/drawing/2014/main" id="{ADB30BBA-B15D-4FED-9FBE-3491A75AEDA8}"/>
              </a:ext>
            </a:extLst>
          </p:cNvPr>
          <p:cNvSpPr/>
          <p:nvPr/>
        </p:nvSpPr>
        <p:spPr>
          <a:xfrm>
            <a:off x="6929454" y="5632924"/>
            <a:ext cx="720000" cy="7186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圆角矩形 26">
            <a:extLst>
              <a:ext uri="{FF2B5EF4-FFF2-40B4-BE49-F238E27FC236}">
                <a16:creationId xmlns:a16="http://schemas.microsoft.com/office/drawing/2014/main" id="{DCA69546-D488-40E5-BB38-92D489A26E33}"/>
              </a:ext>
            </a:extLst>
          </p:cNvPr>
          <p:cNvSpPr/>
          <p:nvPr/>
        </p:nvSpPr>
        <p:spPr>
          <a:xfrm>
            <a:off x="6929454" y="5633061"/>
            <a:ext cx="576000" cy="71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27">
            <a:extLst>
              <a:ext uri="{FF2B5EF4-FFF2-40B4-BE49-F238E27FC236}">
                <a16:creationId xmlns:a16="http://schemas.microsoft.com/office/drawing/2014/main" id="{5050FE27-9B87-4460-A789-DE1101B7AB5C}"/>
              </a:ext>
            </a:extLst>
          </p:cNvPr>
          <p:cNvSpPr txBox="1"/>
          <p:nvPr/>
        </p:nvSpPr>
        <p:spPr>
          <a:xfrm>
            <a:off x="6572264" y="5561486"/>
            <a:ext cx="38985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TW" altLang="en-US" sz="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速度</a:t>
            </a:r>
            <a:endParaRPr lang="zh-CN" altLang="en-US" sz="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圆角矩形 23">
            <a:extLst>
              <a:ext uri="{FF2B5EF4-FFF2-40B4-BE49-F238E27FC236}">
                <a16:creationId xmlns:a16="http://schemas.microsoft.com/office/drawing/2014/main" id="{ADB30BBA-B15D-4FED-9FBE-3491A75AEDA8}"/>
              </a:ext>
            </a:extLst>
          </p:cNvPr>
          <p:cNvSpPr/>
          <p:nvPr/>
        </p:nvSpPr>
        <p:spPr>
          <a:xfrm>
            <a:off x="6929454" y="5785324"/>
            <a:ext cx="720000" cy="7186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文本框 27">
            <a:extLst>
              <a:ext uri="{FF2B5EF4-FFF2-40B4-BE49-F238E27FC236}">
                <a16:creationId xmlns:a16="http://schemas.microsoft.com/office/drawing/2014/main" id="{5050FE27-9B87-4460-A789-DE1101B7AB5C}"/>
              </a:ext>
            </a:extLst>
          </p:cNvPr>
          <p:cNvSpPr txBox="1"/>
          <p:nvPr/>
        </p:nvSpPr>
        <p:spPr>
          <a:xfrm>
            <a:off x="6572264" y="5713886"/>
            <a:ext cx="38985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TW" altLang="en-US" sz="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大小</a:t>
            </a:r>
            <a:endParaRPr lang="zh-CN" altLang="en-US" sz="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圆角矩形 26">
            <a:extLst>
              <a:ext uri="{FF2B5EF4-FFF2-40B4-BE49-F238E27FC236}">
                <a16:creationId xmlns:a16="http://schemas.microsoft.com/office/drawing/2014/main" id="{DCA69546-D488-40E5-BB38-92D489A26E33}"/>
              </a:ext>
            </a:extLst>
          </p:cNvPr>
          <p:cNvSpPr/>
          <p:nvPr/>
        </p:nvSpPr>
        <p:spPr>
          <a:xfrm>
            <a:off x="6929454" y="5785461"/>
            <a:ext cx="504000" cy="71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5500694" y="1501882"/>
            <a:ext cx="156966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小怪強度系統</a:t>
            </a:r>
            <a:endParaRPr 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6929454" y="2000240"/>
            <a:ext cx="532582" cy="267766"/>
          </a:xfrm>
          <a:prstGeom prst="rect">
            <a:avLst/>
          </a:prstGeom>
          <a:ln w="19050">
            <a:solidFill>
              <a:srgbClr val="CCFF99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2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  <a:cs typeface="+mn-ea"/>
                <a:sym typeface="+mn-lt"/>
              </a:rPr>
              <a:t>Kutar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+mj-lt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4786314" y="2000240"/>
            <a:ext cx="608565" cy="267766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  <a:cs typeface="+mn-ea"/>
                <a:sym typeface="+mn-lt"/>
              </a:rPr>
              <a:t>Cherry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+mj-lt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5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4786314" y="4143380"/>
            <a:ext cx="695768" cy="267766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2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  <a:cs typeface="+mn-ea"/>
                <a:sym typeface="+mn-lt"/>
              </a:rPr>
              <a:t>Burosso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+mj-lt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6" name="Rectangle 11">
            <a:extLst>
              <a:ext uri="{FF2B5EF4-FFF2-40B4-BE49-F238E27FC236}">
                <a16:creationId xmlns:a16="http://schemas.microsoft.com/office/drawing/2014/main" id="{001F88E3-09C6-4B17-9E3E-9E770F6ED8DB}"/>
              </a:ext>
            </a:extLst>
          </p:cNvPr>
          <p:cNvSpPr/>
          <p:nvPr/>
        </p:nvSpPr>
        <p:spPr>
          <a:xfrm>
            <a:off x="6889316" y="4143380"/>
            <a:ext cx="611642" cy="267766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  <a:cs typeface="+mn-ea"/>
                <a:sym typeface="+mn-lt"/>
              </a:rPr>
              <a:t>Smoke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+mj-lt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553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1" grpId="0"/>
      <p:bldP spid="82" grpId="0" animBg="1"/>
      <p:bldP spid="83" grpId="0" animBg="1"/>
      <p:bldP spid="85" grpId="0" animBg="1"/>
      <p:bldP spid="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EA3DFC-EFC0-4945-9CC5-97419669F953}"/>
              </a:ext>
            </a:extLst>
          </p:cNvPr>
          <p:cNvSpPr/>
          <p:nvPr/>
        </p:nvSpPr>
        <p:spPr>
          <a:xfrm>
            <a:off x="0" y="0"/>
            <a:ext cx="9144000" cy="8969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8D10BA2C-6A7A-455B-8526-7FBE1A122EF9}"/>
              </a:ext>
            </a:extLst>
          </p:cNvPr>
          <p:cNvSpPr/>
          <p:nvPr/>
        </p:nvSpPr>
        <p:spPr>
          <a:xfrm rot="10800000">
            <a:off x="-472235" y="0"/>
            <a:ext cx="944470" cy="896938"/>
          </a:xfrm>
          <a:prstGeom prst="chord">
            <a:avLst>
              <a:gd name="adj1" fmla="val 5402069"/>
              <a:gd name="adj2" fmla="val 16218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63438FC9-9819-4AE3-AAEC-DA3011498B78}"/>
              </a:ext>
            </a:extLst>
          </p:cNvPr>
          <p:cNvSpPr/>
          <p:nvPr/>
        </p:nvSpPr>
        <p:spPr>
          <a:xfrm rot="10800000">
            <a:off x="-501890" y="217635"/>
            <a:ext cx="753410" cy="461665"/>
          </a:xfrm>
          <a:prstGeom prst="chord">
            <a:avLst>
              <a:gd name="adj1" fmla="val 7229363"/>
              <a:gd name="adj2" fmla="val 1436505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月亮 16">
            <a:extLst>
              <a:ext uri="{FF2B5EF4-FFF2-40B4-BE49-F238E27FC236}">
                <a16:creationId xmlns:a16="http://schemas.microsoft.com/office/drawing/2014/main" id="{DD8D3921-3928-4E34-8A43-F1BFF7449DFF}"/>
              </a:ext>
            </a:extLst>
          </p:cNvPr>
          <p:cNvSpPr/>
          <p:nvPr/>
        </p:nvSpPr>
        <p:spPr>
          <a:xfrm rot="2379798">
            <a:off x="8418847" y="148357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月亮 17">
            <a:extLst>
              <a:ext uri="{FF2B5EF4-FFF2-40B4-BE49-F238E27FC236}">
                <a16:creationId xmlns:a16="http://schemas.microsoft.com/office/drawing/2014/main" id="{277B428D-840F-4730-BF4B-5ADFDABEFCC4}"/>
              </a:ext>
            </a:extLst>
          </p:cNvPr>
          <p:cNvSpPr/>
          <p:nvPr/>
        </p:nvSpPr>
        <p:spPr>
          <a:xfrm rot="1357435">
            <a:off x="8247509" y="-64726"/>
            <a:ext cx="497501" cy="1026386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CDD030A-47BF-40B2-AEBB-B1F9F1EBB258}"/>
              </a:ext>
            </a:extLst>
          </p:cNvPr>
          <p:cNvGrpSpPr/>
          <p:nvPr/>
        </p:nvGrpSpPr>
        <p:grpSpPr>
          <a:xfrm>
            <a:off x="664839" y="2166250"/>
            <a:ext cx="3205990" cy="2487690"/>
            <a:chOff x="611092" y="2185155"/>
            <a:chExt cx="3205990" cy="248769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C2A2683-D143-431E-BA5F-9FFCF4638879}"/>
                </a:ext>
              </a:extLst>
            </p:cNvPr>
            <p:cNvGrpSpPr/>
            <p:nvPr/>
          </p:nvGrpSpPr>
          <p:grpSpPr>
            <a:xfrm>
              <a:off x="611092" y="2185155"/>
              <a:ext cx="3205990" cy="2487690"/>
              <a:chOff x="426343" y="1455399"/>
              <a:chExt cx="3205990" cy="2487690"/>
            </a:xfrm>
          </p:grpSpPr>
          <p:sp>
            <p:nvSpPr>
              <p:cNvPr id="76" name="圆角矩形 12">
                <a:extLst>
                  <a:ext uri="{FF2B5EF4-FFF2-40B4-BE49-F238E27FC236}">
                    <a16:creationId xmlns:a16="http://schemas.microsoft.com/office/drawing/2014/main" id="{E2A97773-ED43-4D15-A998-D5C3C9ACC17D}"/>
                  </a:ext>
                </a:extLst>
              </p:cNvPr>
              <p:cNvSpPr/>
              <p:nvPr/>
            </p:nvSpPr>
            <p:spPr bwMode="auto">
              <a:xfrm rot="18784635">
                <a:off x="2259054" y="3397074"/>
                <a:ext cx="510116" cy="531284"/>
              </a:xfrm>
              <a:prstGeom prst="roundRect">
                <a:avLst/>
              </a:prstGeom>
              <a:solidFill>
                <a:srgbClr val="32AAE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2" name="圆角矩形 9">
                <a:extLst>
                  <a:ext uri="{FF2B5EF4-FFF2-40B4-BE49-F238E27FC236}">
                    <a16:creationId xmlns:a16="http://schemas.microsoft.com/office/drawing/2014/main" id="{BE771A79-85CA-44BB-96A6-498A09BF3482}"/>
                  </a:ext>
                </a:extLst>
              </p:cNvPr>
              <p:cNvSpPr/>
              <p:nvPr/>
            </p:nvSpPr>
            <p:spPr bwMode="auto">
              <a:xfrm rot="18784635">
                <a:off x="421496" y="1460246"/>
                <a:ext cx="2487690" cy="2477995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6" name="圆角矩形 10">
                <a:extLst>
                  <a:ext uri="{FF2B5EF4-FFF2-40B4-BE49-F238E27FC236}">
                    <a16:creationId xmlns:a16="http://schemas.microsoft.com/office/drawing/2014/main" id="{AC14E8AE-4819-4A0A-BB0D-CA46BD81D876}"/>
                  </a:ext>
                </a:extLst>
              </p:cNvPr>
              <p:cNvSpPr/>
              <p:nvPr/>
            </p:nvSpPr>
            <p:spPr bwMode="auto">
              <a:xfrm rot="18784635">
                <a:off x="2794932" y="2299796"/>
                <a:ext cx="828874" cy="845928"/>
              </a:xfrm>
              <a:prstGeom prst="roundRect">
                <a:avLst>
                  <a:gd name="adj" fmla="val 10833"/>
                </a:avLst>
              </a:prstGeom>
              <a:solidFill>
                <a:srgbClr val="1EF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圆角矩形 11">
                <a:extLst>
                  <a:ext uri="{FF2B5EF4-FFF2-40B4-BE49-F238E27FC236}">
                    <a16:creationId xmlns:a16="http://schemas.microsoft.com/office/drawing/2014/main" id="{189ABDF1-87DD-4C0F-8AB8-C7A20032A4DD}"/>
                  </a:ext>
                </a:extLst>
              </p:cNvPr>
              <p:cNvSpPr/>
              <p:nvPr/>
            </p:nvSpPr>
            <p:spPr bwMode="auto">
              <a:xfrm rot="19645895">
                <a:off x="672473" y="1705114"/>
                <a:ext cx="1982949" cy="1967937"/>
              </a:xfrm>
              <a:prstGeom prst="roundRect">
                <a:avLst>
                  <a:gd name="adj" fmla="val 6182"/>
                </a:avLst>
              </a:prstGeom>
              <a:solidFill>
                <a:srgbClr val="37DFE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77" name="TextBox 7">
              <a:extLst>
                <a:ext uri="{FF2B5EF4-FFF2-40B4-BE49-F238E27FC236}">
                  <a16:creationId xmlns:a16="http://schemas.microsoft.com/office/drawing/2014/main" id="{82538F01-7FA0-4D2C-85AC-D3D6D0FBF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198" y="2514364"/>
              <a:ext cx="1483098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10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9" name="同侧圆角矩形 15">
            <a:extLst>
              <a:ext uri="{FF2B5EF4-FFF2-40B4-BE49-F238E27FC236}">
                <a16:creationId xmlns:a16="http://schemas.microsoft.com/office/drawing/2014/main" id="{27118F3B-DD0B-4E72-BD6C-3918EDB74434}"/>
              </a:ext>
            </a:extLst>
          </p:cNvPr>
          <p:cNvSpPr/>
          <p:nvPr/>
        </p:nvSpPr>
        <p:spPr>
          <a:xfrm rot="16200000">
            <a:off x="6267302" y="939549"/>
            <a:ext cx="928792" cy="4824604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82" name="组合 14">
            <a:extLst>
              <a:ext uri="{FF2B5EF4-FFF2-40B4-BE49-F238E27FC236}">
                <a16:creationId xmlns:a16="http://schemas.microsoft.com/office/drawing/2014/main" id="{6CC7BDD5-0A0E-40DC-9BC9-3F74FA4F4A60}"/>
              </a:ext>
            </a:extLst>
          </p:cNvPr>
          <p:cNvGrpSpPr/>
          <p:nvPr/>
        </p:nvGrpSpPr>
        <p:grpSpPr>
          <a:xfrm>
            <a:off x="4319396" y="2887451"/>
            <a:ext cx="4843480" cy="901588"/>
            <a:chOff x="6479197" y="2425800"/>
            <a:chExt cx="5917139" cy="900927"/>
          </a:xfrm>
        </p:grpSpPr>
        <p:sp>
          <p:nvSpPr>
            <p:cNvPr id="83" name="同侧圆角矩形 15">
              <a:extLst>
                <a:ext uri="{FF2B5EF4-FFF2-40B4-BE49-F238E27FC236}">
                  <a16:creationId xmlns:a16="http://schemas.microsoft.com/office/drawing/2014/main" id="{A4E02177-D991-4C8C-893F-D9A41D3413B0}"/>
                </a:ext>
              </a:extLst>
            </p:cNvPr>
            <p:cNvSpPr/>
            <p:nvPr/>
          </p:nvSpPr>
          <p:spPr>
            <a:xfrm rot="16200000">
              <a:off x="8971046" y="-66049"/>
              <a:ext cx="896277" cy="5879976"/>
            </a:xfrm>
            <a:prstGeom prst="round2SameRect">
              <a:avLst/>
            </a:prstGeom>
            <a:solidFill>
              <a:srgbClr val="3846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84" name="TextBox 20">
              <a:extLst>
                <a:ext uri="{FF2B5EF4-FFF2-40B4-BE49-F238E27FC236}">
                  <a16:creationId xmlns:a16="http://schemas.microsoft.com/office/drawing/2014/main" id="{495E8234-5870-4EED-83F8-9DC4E1C4D1CB}"/>
                </a:ext>
              </a:extLst>
            </p:cNvPr>
            <p:cNvSpPr txBox="1"/>
            <p:nvPr/>
          </p:nvSpPr>
          <p:spPr>
            <a:xfrm>
              <a:off x="6842687" y="2573227"/>
              <a:ext cx="5553649" cy="75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300" dirty="0">
                  <a:solidFill>
                    <a:srgbClr val="1EF6D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遭遇瓶頸</a:t>
              </a:r>
              <a:endParaRPr lang="zh-CN" altLang="en-US" sz="4300" dirty="0">
                <a:solidFill>
                  <a:srgbClr val="1EF6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同侧圆角矩形 15">
            <a:extLst>
              <a:ext uri="{FF2B5EF4-FFF2-40B4-BE49-F238E27FC236}">
                <a16:creationId xmlns:a16="http://schemas.microsoft.com/office/drawing/2014/main" id="{BBE84BC6-A8DF-4EC0-9455-FD6C16B24DE7}"/>
              </a:ext>
            </a:extLst>
          </p:cNvPr>
          <p:cNvSpPr/>
          <p:nvPr/>
        </p:nvSpPr>
        <p:spPr>
          <a:xfrm rot="16200000">
            <a:off x="7032492" y="2015165"/>
            <a:ext cx="183155" cy="4039864"/>
          </a:xfrm>
          <a:prstGeom prst="round2SameRect">
            <a:avLst/>
          </a:prstGeom>
          <a:solidFill>
            <a:srgbClr val="3846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3AFC99EF-F6A5-4DF2-9ED3-0799B541B6AD}"/>
              </a:ext>
            </a:extLst>
          </p:cNvPr>
          <p:cNvSpPr txBox="1">
            <a:spLocks/>
          </p:cNvSpPr>
          <p:nvPr/>
        </p:nvSpPr>
        <p:spPr bwMode="auto">
          <a:xfrm>
            <a:off x="653738" y="59229"/>
            <a:ext cx="7415496" cy="7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kern="1200" dirty="0">
                <a:ln w="19050">
                  <a:solidFill>
                    <a:schemeClr val="bg1"/>
                  </a:solidFill>
                </a:ln>
                <a:solidFill>
                  <a:srgbClr val="00133A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4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zh-CN" altLang="en-US" sz="4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月亮 22">
            <a:extLst>
              <a:ext uri="{FF2B5EF4-FFF2-40B4-BE49-F238E27FC236}">
                <a16:creationId xmlns:a16="http://schemas.microsoft.com/office/drawing/2014/main" id="{816D8AA3-280F-4CC2-A5FC-4D8448FA8C9E}"/>
              </a:ext>
            </a:extLst>
          </p:cNvPr>
          <p:cNvSpPr/>
          <p:nvPr/>
        </p:nvSpPr>
        <p:spPr>
          <a:xfrm rot="18148959">
            <a:off x="8020797" y="478701"/>
            <a:ext cx="457294" cy="529254"/>
          </a:xfrm>
          <a:prstGeom prst="mo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8CF6EC-C9E5-495F-9CEE-DE2F0E1BBCE7}"/>
              </a:ext>
            </a:extLst>
          </p:cNvPr>
          <p:cNvSpPr/>
          <p:nvPr/>
        </p:nvSpPr>
        <p:spPr>
          <a:xfrm>
            <a:off x="4527070" y="2991113"/>
            <a:ext cx="4602434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3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8662</TotalTime>
  <Words>234</Words>
  <Application>Microsoft Office PowerPoint</Application>
  <PresentationFormat>如螢幕大小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STXingkai</vt:lpstr>
      <vt:lpstr>Arial</vt:lpstr>
      <vt:lpstr>Calibri</vt:lpstr>
      <vt:lpstr>微軟正黑體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成偉 蔣</cp:lastModifiedBy>
  <cp:revision>662</cp:revision>
  <dcterms:created xsi:type="dcterms:W3CDTF">2015-05-24T17:55:57Z</dcterms:created>
  <dcterms:modified xsi:type="dcterms:W3CDTF">2020-11-30T14:17:53Z</dcterms:modified>
</cp:coreProperties>
</file>