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B42-04C5-4371-B2E8-968208143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6922D-4F65-4D07-AFCD-D33E38723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3687-A019-4B2C-A25F-3F75EE12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9CB0-3615-40E5-9F7D-770F0344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D032-2883-4A81-887D-64D43C7B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67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AAF0-7268-4A20-8FBE-04B5859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5B86-0DF8-4F98-9C2E-28762109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9347-3D95-45B2-8D9F-A603C14F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A8CA-8035-4D32-B244-86BF8F33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A0DD-3F7C-4A55-9C3D-4A2B227C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74D2A-00BB-461F-AB5F-A362401D9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900A7-4D24-4EED-8FAC-562E18F20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822D-58B6-4228-AF84-244273A0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004B-753E-4E5A-BE09-31D39A5D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07B2-4C13-41D1-A659-C5BC4A9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50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3121-6B39-419C-9D57-C55F05E0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4BD1-8D81-491C-9A40-A079FB90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1364-BFC7-4B3E-ABB7-6A5C90BC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5555-1FEA-43A4-815F-FE23A21D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17AB-726F-4C72-B097-B4280C5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7C7E-E309-4EF1-BF56-41A03BCC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94650-F928-4F3B-861C-84B4E135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5289-5CB9-4D67-ADE6-62160177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0419-792B-4415-B929-1F11D768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2385-D96C-4DF8-A2E5-EC0D9E12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7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7C05-0038-4A64-AF93-972E25C0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BF63-5D50-4798-9B74-5CCEE6BAC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05DB8-FBCE-4FDB-8030-727A9F5E3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3462E-FF03-4E2A-858A-57C13CF9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3264-924E-4401-A2B1-FFC7DBE3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D6F82-A307-4722-AA2C-731EC0B4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C490-A801-4089-B2B3-AC61CDD0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7BF1A-38BC-4A95-9838-5B2D3110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2ED42-3BBC-41BA-BED7-EEFD4288D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A8CE9-5FC2-40AF-A6D6-685464051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CDCA8-912A-459C-8214-C89FC4D3C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5B35F-96C5-4DBB-9EA2-E0FFE6C1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AA3E9-08C2-4994-B69D-2099C716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D4511-EA03-45F4-A2AD-B14CC644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4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EE73-35E3-4EF0-B248-D4C3D96C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1B359-3555-42E1-B649-1D468121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9BC85-0408-4E78-A553-843A8BBB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68D4B-9834-484D-A457-26922F96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0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6701A-9FAC-43D2-B592-D91B0FA7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909D-630F-404F-94E0-D6C6224B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D78EB-2C4E-48D6-9BDC-13C0FF64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CE29-3514-411A-B60F-37BFB2E9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EEF6-B7C9-42F7-B922-5B1E32C0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F1EB2-293A-4828-BEDB-7CB3AB9C1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BF53-2036-41CD-B95B-9B9661CD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2FEB3-C9F4-4940-9C88-14CD97F6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00B8-6410-4323-A9AE-997C4A0B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38E7-0CBC-4887-A8B3-D8F0509A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1C5DF-755C-4AE1-AC67-866616E36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94D83-1709-412B-9B18-EF04DE1D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6F90-8227-4BCB-B281-6CD79C27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77EF6-E2EE-4E22-9BDD-0D641EF3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8C5A-F00D-4EC9-8A96-39AD78D3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3D67A-4A2F-4381-BEC0-98F56713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FB34F-DB0B-4E70-8CBB-715078B0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1F8B2-8FF5-4BEB-93BB-089DDC640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1047-5A73-4A5C-8E57-14570A1D61E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40BB-C68E-4364-AF95-61C316840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7DD2-035C-436A-8A94-02141A71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2FE6-1C0B-43EA-BA5A-23FE1C30F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BC8739-E8DD-4311-9D72-70BCBF8D6FB2}"/>
              </a:ext>
            </a:extLst>
          </p:cNvPr>
          <p:cNvSpPr/>
          <p:nvPr/>
        </p:nvSpPr>
        <p:spPr>
          <a:xfrm>
            <a:off x="669985" y="1716919"/>
            <a:ext cx="10852030" cy="38515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132F4-A61C-49BF-8BFA-DC2A13239CE6}"/>
              </a:ext>
            </a:extLst>
          </p:cNvPr>
          <p:cNvSpPr/>
          <p:nvPr/>
        </p:nvSpPr>
        <p:spPr>
          <a:xfrm>
            <a:off x="974283" y="1818257"/>
            <a:ext cx="2477262" cy="364226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162DB-EF0B-46B0-B721-4F286687C23F}"/>
              </a:ext>
            </a:extLst>
          </p:cNvPr>
          <p:cNvSpPr/>
          <p:nvPr/>
        </p:nvSpPr>
        <p:spPr>
          <a:xfrm>
            <a:off x="3618738" y="1820915"/>
            <a:ext cx="2477262" cy="36396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3A9D67-F854-47F4-9F37-6C5119C9B996}"/>
              </a:ext>
            </a:extLst>
          </p:cNvPr>
          <p:cNvSpPr/>
          <p:nvPr/>
        </p:nvSpPr>
        <p:spPr>
          <a:xfrm>
            <a:off x="6249641" y="1818257"/>
            <a:ext cx="2477262" cy="36396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F3CE2C-1B59-4E2F-9CB9-2AC54ABAEF88}"/>
              </a:ext>
            </a:extLst>
          </p:cNvPr>
          <p:cNvSpPr/>
          <p:nvPr/>
        </p:nvSpPr>
        <p:spPr>
          <a:xfrm>
            <a:off x="8894096" y="1818257"/>
            <a:ext cx="2477262" cy="36396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21E7C6-0BF6-47AB-996E-654F305E0358}"/>
              </a:ext>
            </a:extLst>
          </p:cNvPr>
          <p:cNvSpPr/>
          <p:nvPr/>
        </p:nvSpPr>
        <p:spPr>
          <a:xfrm>
            <a:off x="1043796" y="1889185"/>
            <a:ext cx="2320506" cy="35023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0990C2-EF78-4009-BBC9-2EE36F4446A4}"/>
              </a:ext>
            </a:extLst>
          </p:cNvPr>
          <p:cNvSpPr/>
          <p:nvPr/>
        </p:nvSpPr>
        <p:spPr>
          <a:xfrm>
            <a:off x="6328019" y="1889185"/>
            <a:ext cx="2320506" cy="35023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C8D165-8AE3-4F32-8FD5-F7BC0D05A20D}"/>
              </a:ext>
            </a:extLst>
          </p:cNvPr>
          <p:cNvSpPr/>
          <p:nvPr/>
        </p:nvSpPr>
        <p:spPr>
          <a:xfrm>
            <a:off x="3666097" y="1865138"/>
            <a:ext cx="2320506" cy="16716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6F62C8-92F4-4485-AC8B-4CAB8B086B41}"/>
              </a:ext>
            </a:extLst>
          </p:cNvPr>
          <p:cNvSpPr/>
          <p:nvPr/>
        </p:nvSpPr>
        <p:spPr>
          <a:xfrm>
            <a:off x="3690340" y="3671455"/>
            <a:ext cx="2320506" cy="16716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6421B0-59BD-43FA-BCA1-4622AB5CCFF7}"/>
              </a:ext>
            </a:extLst>
          </p:cNvPr>
          <p:cNvSpPr/>
          <p:nvPr/>
        </p:nvSpPr>
        <p:spPr>
          <a:xfrm>
            <a:off x="8957442" y="3682953"/>
            <a:ext cx="2320506" cy="16716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3EF673-F08F-499F-979D-CDDB89911181}"/>
              </a:ext>
            </a:extLst>
          </p:cNvPr>
          <p:cNvSpPr/>
          <p:nvPr/>
        </p:nvSpPr>
        <p:spPr>
          <a:xfrm>
            <a:off x="8972474" y="1891712"/>
            <a:ext cx="2320506" cy="16716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3D05D7-4E2C-4FE9-A835-F929D7060CC0}"/>
              </a:ext>
            </a:extLst>
          </p:cNvPr>
          <p:cNvSpPr/>
          <p:nvPr/>
        </p:nvSpPr>
        <p:spPr>
          <a:xfrm>
            <a:off x="1224951" y="2035834"/>
            <a:ext cx="1966823" cy="288984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9E79C4-0D0E-45A3-9B0F-293933A101AA}"/>
              </a:ext>
            </a:extLst>
          </p:cNvPr>
          <p:cNvSpPr/>
          <p:nvPr/>
        </p:nvSpPr>
        <p:spPr>
          <a:xfrm>
            <a:off x="6504860" y="2035833"/>
            <a:ext cx="1966823" cy="288984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image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9B979-4A94-4FD7-AF6F-83D49BBAB143}"/>
              </a:ext>
            </a:extLst>
          </p:cNvPr>
          <p:cNvSpPr/>
          <p:nvPr/>
        </p:nvSpPr>
        <p:spPr>
          <a:xfrm>
            <a:off x="3842938" y="2035834"/>
            <a:ext cx="1966823" cy="100929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image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B9D75E-44B8-4710-A0C9-3BEF486BC2FB}"/>
              </a:ext>
            </a:extLst>
          </p:cNvPr>
          <p:cNvSpPr/>
          <p:nvPr/>
        </p:nvSpPr>
        <p:spPr>
          <a:xfrm>
            <a:off x="3867181" y="3853254"/>
            <a:ext cx="1966823" cy="10424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image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CF0E3C-5F4A-448C-A72D-F71B21CAFEC1}"/>
              </a:ext>
            </a:extLst>
          </p:cNvPr>
          <p:cNvSpPr/>
          <p:nvPr/>
        </p:nvSpPr>
        <p:spPr>
          <a:xfrm>
            <a:off x="9134282" y="3853254"/>
            <a:ext cx="1966823" cy="105656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image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08A067-8073-4867-9EA1-9700729B1A17}"/>
              </a:ext>
            </a:extLst>
          </p:cNvPr>
          <p:cNvSpPr/>
          <p:nvPr/>
        </p:nvSpPr>
        <p:spPr>
          <a:xfrm>
            <a:off x="9134283" y="2035834"/>
            <a:ext cx="1966823" cy="100929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image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7E765A-10D8-4304-9554-5EF8BAC7C768}"/>
              </a:ext>
            </a:extLst>
          </p:cNvPr>
          <p:cNvSpPr/>
          <p:nvPr/>
        </p:nvSpPr>
        <p:spPr>
          <a:xfrm>
            <a:off x="1233577" y="4937293"/>
            <a:ext cx="1966823" cy="287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6EB9D8-7813-4B79-860E-958D9D3266B9}"/>
              </a:ext>
            </a:extLst>
          </p:cNvPr>
          <p:cNvSpPr/>
          <p:nvPr/>
        </p:nvSpPr>
        <p:spPr>
          <a:xfrm>
            <a:off x="9132951" y="3060987"/>
            <a:ext cx="1966823" cy="287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Text</a:t>
            </a:r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BE4D24-1D28-43C3-8862-3548D5ADC006}"/>
              </a:ext>
            </a:extLst>
          </p:cNvPr>
          <p:cNvSpPr/>
          <p:nvPr/>
        </p:nvSpPr>
        <p:spPr>
          <a:xfrm>
            <a:off x="3842938" y="3072157"/>
            <a:ext cx="1966823" cy="287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Text</a:t>
            </a:r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CE9A45-3BBA-46D3-9E37-6E60E65E9B12}"/>
              </a:ext>
            </a:extLst>
          </p:cNvPr>
          <p:cNvSpPr/>
          <p:nvPr/>
        </p:nvSpPr>
        <p:spPr>
          <a:xfrm>
            <a:off x="3867180" y="4910550"/>
            <a:ext cx="1966823" cy="287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Text</a:t>
            </a:r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96BEFE-2215-4EFF-B343-62CBB77D48EE}"/>
              </a:ext>
            </a:extLst>
          </p:cNvPr>
          <p:cNvSpPr/>
          <p:nvPr/>
        </p:nvSpPr>
        <p:spPr>
          <a:xfrm>
            <a:off x="6504859" y="4937402"/>
            <a:ext cx="1966823" cy="287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Text</a:t>
            </a:r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4E5C53-C5EF-47A9-81A1-172C2C2E176B}"/>
              </a:ext>
            </a:extLst>
          </p:cNvPr>
          <p:cNvSpPr/>
          <p:nvPr/>
        </p:nvSpPr>
        <p:spPr>
          <a:xfrm>
            <a:off x="9134281" y="4925682"/>
            <a:ext cx="1966823" cy="287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Text</a:t>
            </a:r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C9D39-E0ED-4021-B381-5CF13E2C5E65}"/>
              </a:ext>
            </a:extLst>
          </p:cNvPr>
          <p:cNvSpPr txBox="1"/>
          <p:nvPr/>
        </p:nvSpPr>
        <p:spPr>
          <a:xfrm>
            <a:off x="4417213" y="644712"/>
            <a:ext cx="318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Activities CSS Box Modelling</a:t>
            </a:r>
          </a:p>
        </p:txBody>
      </p:sp>
    </p:spTree>
    <p:extLst>
      <p:ext uri="{BB962C8B-B14F-4D97-AF65-F5344CB8AC3E}">
        <p14:creationId xmlns:p14="http://schemas.microsoft.com/office/powerpoint/2010/main" val="348479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carpenter</dc:creator>
  <cp:lastModifiedBy>anthony carpenter</cp:lastModifiedBy>
  <cp:revision>3</cp:revision>
  <dcterms:created xsi:type="dcterms:W3CDTF">2021-12-02T10:07:29Z</dcterms:created>
  <dcterms:modified xsi:type="dcterms:W3CDTF">2021-12-02T10:31:06Z</dcterms:modified>
</cp:coreProperties>
</file>