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716D1-1BC4-4FBC-AC2D-AB86AA76CDF3}" v="6" dt="2019-03-02T04:59:51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貴也 小澤" userId="162bd39cb7395673" providerId="Windows Live" clId="Web-{5C1C553A-A3AD-4938-AC56-66442A7AE06B}"/>
    <pc:docChg chg="addSld modSld">
      <pc:chgData name="貴也 小澤" userId="162bd39cb7395673" providerId="Windows Live" clId="Web-{5C1C553A-A3AD-4938-AC56-66442A7AE06B}" dt="2019-02-26T12:12:50.346" v="412" actId="20577"/>
      <pc:docMkLst>
        <pc:docMk/>
      </pc:docMkLst>
      <pc:sldChg chg="addSp delSp modSp">
        <pc:chgData name="貴也 小澤" userId="162bd39cb7395673" providerId="Windows Live" clId="Web-{5C1C553A-A3AD-4938-AC56-66442A7AE06B}" dt="2019-02-26T11:44:43.856" v="391" actId="20577"/>
        <pc:sldMkLst>
          <pc:docMk/>
          <pc:sldMk cId="3580059891" sldId="257"/>
        </pc:sldMkLst>
        <pc:spChg chg="mod">
          <ac:chgData name="貴也 小澤" userId="162bd39cb7395673" providerId="Windows Live" clId="Web-{5C1C553A-A3AD-4938-AC56-66442A7AE06B}" dt="2019-02-26T11:21:12.283" v="34" actId="1076"/>
          <ac:spMkLst>
            <pc:docMk/>
            <pc:sldMk cId="3580059891" sldId="257"/>
            <ac:spMk id="2" creationId="{377AB284-FD43-4A42-9527-B7E4E4607273}"/>
          </ac:spMkLst>
        </pc:spChg>
        <pc:spChg chg="mod">
          <ac:chgData name="貴也 小澤" userId="162bd39cb7395673" providerId="Windows Live" clId="Web-{5C1C553A-A3AD-4938-AC56-66442A7AE06B}" dt="2019-02-26T11:41:13.720" v="341" actId="20577"/>
          <ac:spMkLst>
            <pc:docMk/>
            <pc:sldMk cId="3580059891" sldId="257"/>
            <ac:spMk id="3" creationId="{6A21CA68-685A-4C3F-97AA-B252EDFF8A1F}"/>
          </ac:spMkLst>
        </pc:spChg>
        <pc:spChg chg="mod">
          <ac:chgData name="貴也 小澤" userId="162bd39cb7395673" providerId="Windows Live" clId="Web-{5C1C553A-A3AD-4938-AC56-66442A7AE06B}" dt="2019-02-26T11:43:22.821" v="363" actId="20577"/>
          <ac:spMkLst>
            <pc:docMk/>
            <pc:sldMk cId="3580059891" sldId="257"/>
            <ac:spMk id="4" creationId="{91D9E827-36EA-473D-8D3D-38BB3CF448AB}"/>
          </ac:spMkLst>
        </pc:spChg>
        <pc:spChg chg="mod">
          <ac:chgData name="貴也 小澤" userId="162bd39cb7395673" providerId="Windows Live" clId="Web-{5C1C553A-A3AD-4938-AC56-66442A7AE06B}" dt="2019-02-26T11:24:23.184" v="110" actId="1076"/>
          <ac:spMkLst>
            <pc:docMk/>
            <pc:sldMk cId="3580059891" sldId="257"/>
            <ac:spMk id="5" creationId="{ECEB04C8-7723-47EF-9693-4028988BBE06}"/>
          </ac:spMkLst>
        </pc:spChg>
        <pc:spChg chg="add mod">
          <ac:chgData name="貴也 小澤" userId="162bd39cb7395673" providerId="Windows Live" clId="Web-{5C1C553A-A3AD-4938-AC56-66442A7AE06B}" dt="2019-02-26T11:29:08.058" v="199" actId="1076"/>
          <ac:spMkLst>
            <pc:docMk/>
            <pc:sldMk cId="3580059891" sldId="257"/>
            <ac:spMk id="16" creationId="{12EC8E88-8082-45BA-BDC9-F266DC232A43}"/>
          </ac:spMkLst>
        </pc:spChg>
        <pc:spChg chg="add mod">
          <ac:chgData name="貴也 小澤" userId="162bd39cb7395673" providerId="Windows Live" clId="Web-{5C1C553A-A3AD-4938-AC56-66442A7AE06B}" dt="2019-02-26T11:30:36.531" v="230" actId="1076"/>
          <ac:spMkLst>
            <pc:docMk/>
            <pc:sldMk cId="3580059891" sldId="257"/>
            <ac:spMk id="18" creationId="{D47A2EE7-84E4-4517-9075-714FD0A16B0F}"/>
          </ac:spMkLst>
        </pc:spChg>
        <pc:spChg chg="add mod">
          <ac:chgData name="貴也 小澤" userId="162bd39cb7395673" providerId="Windows Live" clId="Web-{5C1C553A-A3AD-4938-AC56-66442A7AE06B}" dt="2019-02-26T11:30:32.359" v="229" actId="1076"/>
          <ac:spMkLst>
            <pc:docMk/>
            <pc:sldMk cId="3580059891" sldId="257"/>
            <ac:spMk id="20" creationId="{9BF766C8-7F50-43BC-A134-4407E3B55363}"/>
          </ac:spMkLst>
        </pc:spChg>
        <pc:spChg chg="add mod">
          <ac:chgData name="貴也 小澤" userId="162bd39cb7395673" providerId="Windows Live" clId="Web-{5C1C553A-A3AD-4938-AC56-66442A7AE06B}" dt="2019-02-26T11:27:05.536" v="138" actId="1076"/>
          <ac:spMkLst>
            <pc:docMk/>
            <pc:sldMk cId="3580059891" sldId="257"/>
            <ac:spMk id="24" creationId="{77730810-8489-412C-9B3C-DB1CDFB95A80}"/>
          </ac:spMkLst>
        </pc:spChg>
        <pc:spChg chg="add mod">
          <ac:chgData name="貴也 小澤" userId="162bd39cb7395673" providerId="Windows Live" clId="Web-{5C1C553A-A3AD-4938-AC56-66442A7AE06B}" dt="2019-02-26T11:27:20.490" v="140" actId="1076"/>
          <ac:spMkLst>
            <pc:docMk/>
            <pc:sldMk cId="3580059891" sldId="257"/>
            <ac:spMk id="25" creationId="{A30B4D39-9F33-41CA-86C9-6D02345FE582}"/>
          </ac:spMkLst>
        </pc:spChg>
        <pc:spChg chg="add del mod">
          <ac:chgData name="貴也 小澤" userId="162bd39cb7395673" providerId="Windows Live" clId="Web-{5C1C553A-A3AD-4938-AC56-66442A7AE06B}" dt="2019-02-26T11:28:24.149" v="164"/>
          <ac:spMkLst>
            <pc:docMk/>
            <pc:sldMk cId="3580059891" sldId="257"/>
            <ac:spMk id="27" creationId="{1F60C3F6-6AAF-4B2F-A299-420686EC1111}"/>
          </ac:spMkLst>
        </pc:spChg>
        <pc:spChg chg="add mod">
          <ac:chgData name="貴也 小澤" userId="162bd39cb7395673" providerId="Windows Live" clId="Web-{5C1C553A-A3AD-4938-AC56-66442A7AE06B}" dt="2019-02-26T11:28:57.260" v="198" actId="1076"/>
          <ac:spMkLst>
            <pc:docMk/>
            <pc:sldMk cId="3580059891" sldId="257"/>
            <ac:spMk id="28" creationId="{3E7B2A9D-5963-4481-811F-FD9E5B2A77EE}"/>
          </ac:spMkLst>
        </pc:spChg>
        <pc:spChg chg="add mod">
          <ac:chgData name="貴也 小澤" userId="162bd39cb7395673" providerId="Windows Live" clId="Web-{5C1C553A-A3AD-4938-AC56-66442A7AE06B}" dt="2019-02-26T11:43:47.432" v="383" actId="20577"/>
          <ac:spMkLst>
            <pc:docMk/>
            <pc:sldMk cId="3580059891" sldId="257"/>
            <ac:spMk id="29" creationId="{D4BA78D7-E6B4-4C35-8244-096C059009BF}"/>
          </ac:spMkLst>
        </pc:spChg>
        <pc:spChg chg="add mod">
          <ac:chgData name="貴也 小澤" userId="162bd39cb7395673" providerId="Windows Live" clId="Web-{5C1C553A-A3AD-4938-AC56-66442A7AE06B}" dt="2019-02-26T11:31:41.847" v="238" actId="1076"/>
          <ac:spMkLst>
            <pc:docMk/>
            <pc:sldMk cId="3580059891" sldId="257"/>
            <ac:spMk id="31" creationId="{40D9EC9A-DC2D-400D-B446-D4AFE1EE5BAF}"/>
          </ac:spMkLst>
        </pc:spChg>
        <pc:spChg chg="add mod">
          <ac:chgData name="貴也 小澤" userId="162bd39cb7395673" providerId="Windows Live" clId="Web-{5C1C553A-A3AD-4938-AC56-66442A7AE06B}" dt="2019-02-26T11:32:37.397" v="270" actId="20577"/>
          <ac:spMkLst>
            <pc:docMk/>
            <pc:sldMk cId="3580059891" sldId="257"/>
            <ac:spMk id="33" creationId="{E6AC73F2-A2D6-446A-867A-5B8690F2C047}"/>
          </ac:spMkLst>
        </pc:spChg>
        <pc:spChg chg="add mod">
          <ac:chgData name="貴也 小澤" userId="162bd39cb7395673" providerId="Windows Live" clId="Web-{5C1C553A-A3AD-4938-AC56-66442A7AE06B}" dt="2019-02-26T11:33:08.289" v="293" actId="20577"/>
          <ac:spMkLst>
            <pc:docMk/>
            <pc:sldMk cId="3580059891" sldId="257"/>
            <ac:spMk id="34" creationId="{EB93DFDE-2EDF-47CC-980B-B045F6EAC9BC}"/>
          </ac:spMkLst>
        </pc:spChg>
        <pc:spChg chg="add mod">
          <ac:chgData name="貴也 小澤" userId="162bd39cb7395673" providerId="Windows Live" clId="Web-{5C1C553A-A3AD-4938-AC56-66442A7AE06B}" dt="2019-02-26T11:44:43.856" v="391" actId="20577"/>
          <ac:spMkLst>
            <pc:docMk/>
            <pc:sldMk cId="3580059891" sldId="257"/>
            <ac:spMk id="35" creationId="{77D4D6F3-3994-49E8-84C1-3ED94F94FA15}"/>
          </ac:spMkLst>
        </pc:spChg>
        <pc:cxnChg chg="mod">
          <ac:chgData name="貴也 小澤" userId="162bd39cb7395673" providerId="Windows Live" clId="Web-{5C1C553A-A3AD-4938-AC56-66442A7AE06B}" dt="2019-02-26T11:25:29.140" v="119" actId="1076"/>
          <ac:cxnSpMkLst>
            <pc:docMk/>
            <pc:sldMk cId="3580059891" sldId="257"/>
            <ac:cxnSpMk id="7" creationId="{09608835-3198-4F57-97DF-EF60DC85046F}"/>
          </ac:cxnSpMkLst>
        </pc:cxnChg>
        <pc:cxnChg chg="mod">
          <ac:chgData name="貴也 小澤" userId="162bd39cb7395673" providerId="Windows Live" clId="Web-{5C1C553A-A3AD-4938-AC56-66442A7AE06B}" dt="2019-02-26T11:25:38.828" v="120" actId="1076"/>
          <ac:cxnSpMkLst>
            <pc:docMk/>
            <pc:sldMk cId="3580059891" sldId="257"/>
            <ac:cxnSpMk id="8" creationId="{D8B2E38A-B9D3-4304-83B2-33699F9F5610}"/>
          </ac:cxnSpMkLst>
        </pc:cxnChg>
        <pc:cxnChg chg="mod">
          <ac:chgData name="貴也 小澤" userId="162bd39cb7395673" providerId="Windows Live" clId="Web-{5C1C553A-A3AD-4938-AC56-66442A7AE06B}" dt="2019-02-26T11:27:55.601" v="146" actId="14100"/>
          <ac:cxnSpMkLst>
            <pc:docMk/>
            <pc:sldMk cId="3580059891" sldId="257"/>
            <ac:cxnSpMk id="9" creationId="{28C9B7BB-5B2F-41ED-AC3A-20292BB86DA3}"/>
          </ac:cxnSpMkLst>
        </pc:cxnChg>
        <pc:cxnChg chg="add mod">
          <ac:chgData name="貴也 小澤" userId="162bd39cb7395673" providerId="Windows Live" clId="Web-{5C1C553A-A3AD-4938-AC56-66442A7AE06B}" dt="2019-02-26T11:18:34.697" v="3" actId="14100"/>
          <ac:cxnSpMkLst>
            <pc:docMk/>
            <pc:sldMk cId="3580059891" sldId="257"/>
            <ac:cxnSpMk id="14" creationId="{6534723E-0EA2-4DA4-BE0A-C3355310D23D}"/>
          </ac:cxnSpMkLst>
        </pc:cxnChg>
        <pc:cxnChg chg="add mod">
          <ac:chgData name="貴也 小澤" userId="162bd39cb7395673" providerId="Windows Live" clId="Web-{5C1C553A-A3AD-4938-AC56-66442A7AE06B}" dt="2019-02-26T11:18:39.556" v="5" actId="1076"/>
          <ac:cxnSpMkLst>
            <pc:docMk/>
            <pc:sldMk cId="3580059891" sldId="257"/>
            <ac:cxnSpMk id="15" creationId="{7C420E51-8221-4D50-B4AA-20BF063B4655}"/>
          </ac:cxnSpMkLst>
        </pc:cxnChg>
        <pc:cxnChg chg="add del mod">
          <ac:chgData name="貴也 小澤" userId="162bd39cb7395673" providerId="Windows Live" clId="Web-{5C1C553A-A3AD-4938-AC56-66442A7AE06B}" dt="2019-02-26T11:21:39.550" v="40"/>
          <ac:cxnSpMkLst>
            <pc:docMk/>
            <pc:sldMk cId="3580059891" sldId="257"/>
            <ac:cxnSpMk id="17" creationId="{AB89E0D1-F92A-441D-9813-935E4E20FDC8}"/>
          </ac:cxnSpMkLst>
        </pc:cxnChg>
        <pc:cxnChg chg="add mod">
          <ac:chgData name="貴也 小澤" userId="162bd39cb7395673" providerId="Windows Live" clId="Web-{5C1C553A-A3AD-4938-AC56-66442A7AE06B}" dt="2019-02-26T11:25:20.499" v="117" actId="1076"/>
          <ac:cxnSpMkLst>
            <pc:docMk/>
            <pc:sldMk cId="3580059891" sldId="257"/>
            <ac:cxnSpMk id="19" creationId="{BB4522D5-1C07-4D22-80C2-0FE0051D1027}"/>
          </ac:cxnSpMkLst>
        </pc:cxnChg>
        <pc:cxnChg chg="add mod">
          <ac:chgData name="貴也 小澤" userId="162bd39cb7395673" providerId="Windows Live" clId="Web-{5C1C553A-A3AD-4938-AC56-66442A7AE06B}" dt="2019-02-26T11:24:15.011" v="109" actId="1076"/>
          <ac:cxnSpMkLst>
            <pc:docMk/>
            <pc:sldMk cId="3580059891" sldId="257"/>
            <ac:cxnSpMk id="21" creationId="{5F666F82-335C-4F45-A6D9-AED5BD9E8A92}"/>
          </ac:cxnSpMkLst>
        </pc:cxnChg>
        <pc:cxnChg chg="add mod">
          <ac:chgData name="貴也 小澤" userId="162bd39cb7395673" providerId="Windows Live" clId="Web-{5C1C553A-A3AD-4938-AC56-66442A7AE06B}" dt="2019-02-26T11:26:12.283" v="128" actId="14100"/>
          <ac:cxnSpMkLst>
            <pc:docMk/>
            <pc:sldMk cId="3580059891" sldId="257"/>
            <ac:cxnSpMk id="22" creationId="{9B0E4EEF-0402-4D16-876D-0C4498183797}"/>
          </ac:cxnSpMkLst>
        </pc:cxnChg>
        <pc:cxnChg chg="add mod">
          <ac:chgData name="貴也 小澤" userId="162bd39cb7395673" providerId="Windows Live" clId="Web-{5C1C553A-A3AD-4938-AC56-66442A7AE06B}" dt="2019-02-26T11:26:34.081" v="133" actId="14100"/>
          <ac:cxnSpMkLst>
            <pc:docMk/>
            <pc:sldMk cId="3580059891" sldId="257"/>
            <ac:cxnSpMk id="23" creationId="{50588A4D-DA23-4985-8537-16B46580E9D0}"/>
          </ac:cxnSpMkLst>
        </pc:cxnChg>
        <pc:cxnChg chg="add mod">
          <ac:chgData name="貴也 小澤" userId="162bd39cb7395673" providerId="Windows Live" clId="Web-{5C1C553A-A3AD-4938-AC56-66442A7AE06B}" dt="2019-02-26T11:27:41.288" v="145" actId="1076"/>
          <ac:cxnSpMkLst>
            <pc:docMk/>
            <pc:sldMk cId="3580059891" sldId="257"/>
            <ac:cxnSpMk id="26" creationId="{9CE7C744-22B8-4366-835D-E2982CEC37E2}"/>
          </ac:cxnSpMkLst>
        </pc:cxnChg>
        <pc:cxnChg chg="add mod">
          <ac:chgData name="貴也 小澤" userId="162bd39cb7395673" providerId="Windows Live" clId="Web-{5C1C553A-A3AD-4938-AC56-66442A7AE06B}" dt="2019-02-26T11:31:20.080" v="235" actId="1076"/>
          <ac:cxnSpMkLst>
            <pc:docMk/>
            <pc:sldMk cId="3580059891" sldId="257"/>
            <ac:cxnSpMk id="30" creationId="{994C3A9B-117A-4F35-BF9B-42CD13319F4D}"/>
          </ac:cxnSpMkLst>
        </pc:cxnChg>
        <pc:cxnChg chg="add mod">
          <ac:chgData name="貴也 小澤" userId="162bd39cb7395673" providerId="Windows Live" clId="Web-{5C1C553A-A3AD-4938-AC56-66442A7AE06B}" dt="2019-02-26T11:31:54.191" v="241" actId="14100"/>
          <ac:cxnSpMkLst>
            <pc:docMk/>
            <pc:sldMk cId="3580059891" sldId="257"/>
            <ac:cxnSpMk id="32" creationId="{2E1D3B29-3FC0-4C4A-9F63-5AADAC18FF8B}"/>
          </ac:cxnSpMkLst>
        </pc:cxnChg>
      </pc:sldChg>
      <pc:sldChg chg="modSp add replId">
        <pc:chgData name="貴也 小澤" userId="162bd39cb7395673" providerId="Windows Live" clId="Web-{5C1C553A-A3AD-4938-AC56-66442A7AE06B}" dt="2019-02-26T12:12:50.346" v="411" actId="20577"/>
        <pc:sldMkLst>
          <pc:docMk/>
          <pc:sldMk cId="1579903612" sldId="258"/>
        </pc:sldMkLst>
        <pc:spChg chg="mod">
          <ac:chgData name="貴也 小澤" userId="162bd39cb7395673" providerId="Windows Live" clId="Web-{5C1C553A-A3AD-4938-AC56-66442A7AE06B}" dt="2019-02-26T12:12:50.346" v="411" actId="20577"/>
          <ac:spMkLst>
            <pc:docMk/>
            <pc:sldMk cId="1579903612" sldId="258"/>
            <ac:spMk id="4" creationId="{91D9E827-36EA-473D-8D3D-38BB3CF448AB}"/>
          </ac:spMkLst>
        </pc:spChg>
      </pc:sldChg>
    </pc:docChg>
  </pc:docChgLst>
  <pc:docChgLst>
    <pc:chgData name="貴也 小澤" userId="162bd39cb7395673" providerId="Windows Live" clId="Web-{B5CC2A65-513C-4E33-9D05-DCADF4F37B60}"/>
    <pc:docChg chg="mod modSld modMainMaster setSldSz">
      <pc:chgData name="貴也 小澤" userId="162bd39cb7395673" providerId="Windows Live" clId="Web-{B5CC2A65-513C-4E33-9D05-DCADF4F37B60}" dt="2019-01-23T11:47:46.729" v="737" actId="20577"/>
      <pc:docMkLst>
        <pc:docMk/>
      </pc:docMkLst>
      <pc:sldChg chg="addSp delSp modSp">
        <pc:chgData name="貴也 小澤" userId="162bd39cb7395673" providerId="Windows Live" clId="Web-{B5CC2A65-513C-4E33-9D05-DCADF4F37B60}" dt="2019-01-23T11:47:46.729" v="736" actId="20577"/>
        <pc:sldMkLst>
          <pc:docMk/>
          <pc:sldMk cId="2128380218" sldId="256"/>
        </pc:sldMkLst>
        <pc:spChg chg="del">
          <ac:chgData name="貴也 小澤" userId="162bd39cb7395673" providerId="Windows Live" clId="Web-{B5CC2A65-513C-4E33-9D05-DCADF4F37B60}" dt="2019-01-23T11:04:28.652" v="1"/>
          <ac:spMkLst>
            <pc:docMk/>
            <pc:sldMk cId="2128380218" sldId="256"/>
            <ac:spMk id="2" creationId="{00000000-0000-0000-0000-000000000000}"/>
          </ac:spMkLst>
        </pc:spChg>
        <pc:spChg chg="del">
          <ac:chgData name="貴也 小澤" userId="162bd39cb7395673" providerId="Windows Live" clId="Web-{B5CC2A65-513C-4E33-9D05-DCADF4F37B60}" dt="2019-01-23T11:04:30.340" v="2"/>
          <ac:spMkLst>
            <pc:docMk/>
            <pc:sldMk cId="2128380218" sldId="256"/>
            <ac:spMk id="3" creationId="{00000000-0000-0000-0000-000000000000}"/>
          </ac:spMkLst>
        </pc:spChg>
        <pc:spChg chg="add mod">
          <ac:chgData name="貴也 小澤" userId="162bd39cb7395673" providerId="Windows Live" clId="Web-{B5CC2A65-513C-4E33-9D05-DCADF4F37B60}" dt="2019-01-23T11:47:46.729" v="736" actId="20577"/>
          <ac:spMkLst>
            <pc:docMk/>
            <pc:sldMk cId="2128380218" sldId="256"/>
            <ac:spMk id="3" creationId="{1A27C1CF-4C39-42E6-A946-7E75EF94765A}"/>
          </ac:spMkLst>
        </pc:spChg>
        <pc:spChg chg="add mod">
          <ac:chgData name="貴也 小澤" userId="162bd39cb7395673" providerId="Windows Live" clId="Web-{B5CC2A65-513C-4E33-9D05-DCADF4F37B60}" dt="2019-01-23T11:14:59.015" v="532" actId="20577"/>
          <ac:spMkLst>
            <pc:docMk/>
            <pc:sldMk cId="2128380218" sldId="256"/>
            <ac:spMk id="4" creationId="{EBD07B44-1277-44E6-BA36-4110D64DEBFC}"/>
          </ac:spMkLst>
        </pc:spChg>
      </pc:sldChg>
      <pc:sldMasterChg chg="modSp modSldLayout">
        <pc:chgData name="貴也 小澤" userId="162bd39cb7395673" providerId="Windows Live" clId="Web-{B5CC2A65-513C-4E33-9D05-DCADF4F37B60}" dt="2019-01-23T11:04:22.652" v="0"/>
        <pc:sldMasterMkLst>
          <pc:docMk/>
          <pc:sldMasterMk cId="2907289730" sldId="2147483648"/>
        </pc:sldMasterMkLst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2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3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4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5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6" creationId="{00000000-0000-0000-0000-000000000000}"/>
          </ac:spMkLst>
        </pc:sp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3849106771" sldId="2147483649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49106771" sldId="2147483649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49106771" sldId="2147483649"/>
              <ac:spMk id="3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4083904788" sldId="2147483651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4083904788" sldId="2147483651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4083904788" sldId="2147483651"/>
              <ac:spMk id="3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1395402986" sldId="2147483652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1395402986" sldId="2147483652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1395402986" sldId="2147483652"/>
              <ac:spMk id="4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797884901" sldId="2147483653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4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5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6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3888451093" sldId="2147483656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88451093" sldId="2147483656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88451093" sldId="2147483656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88451093" sldId="2147483656"/>
              <ac:spMk id="4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2189387916" sldId="2147483657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189387916" sldId="2147483657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189387916" sldId="2147483657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189387916" sldId="2147483657"/>
              <ac:spMk id="4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2950866720" sldId="2147483659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950866720" sldId="2147483659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95086672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貴也 小澤" userId="162bd39cb7395673" providerId="Windows Live" clId="Web-{17D716D1-1BC4-4FBC-AC2D-AB86AA76CDF3}"/>
    <pc:docChg chg="addSld delSld modSld">
      <pc:chgData name="貴也 小澤" userId="162bd39cb7395673" providerId="Windows Live" clId="Web-{17D716D1-1BC4-4FBC-AC2D-AB86AA76CDF3}" dt="2019-03-02T09:47:15.011" v="1133" actId="20577"/>
      <pc:docMkLst>
        <pc:docMk/>
      </pc:docMkLst>
      <pc:sldChg chg="del">
        <pc:chgData name="貴也 小澤" userId="162bd39cb7395673" providerId="Windows Live" clId="Web-{17D716D1-1BC4-4FBC-AC2D-AB86AA76CDF3}" dt="2019-03-02T02:36:18.773" v="0"/>
        <pc:sldMkLst>
          <pc:docMk/>
          <pc:sldMk cId="2128380218" sldId="256"/>
        </pc:sldMkLst>
      </pc:sldChg>
      <pc:sldChg chg="addSp delSp modSp del">
        <pc:chgData name="貴也 小澤" userId="162bd39cb7395673" providerId="Windows Live" clId="Web-{17D716D1-1BC4-4FBC-AC2D-AB86AA76CDF3}" dt="2019-03-02T04:39:33.130" v="733"/>
        <pc:sldMkLst>
          <pc:docMk/>
          <pc:sldMk cId="3580059891" sldId="257"/>
        </pc:sldMkLst>
        <pc:spChg chg="mod">
          <ac:chgData name="貴也 小澤" userId="162bd39cb7395673" providerId="Windows Live" clId="Web-{17D716D1-1BC4-4FBC-AC2D-AB86AA76CDF3}" dt="2019-03-02T04:32:30.561" v="493" actId="1076"/>
          <ac:spMkLst>
            <pc:docMk/>
            <pc:sldMk cId="3580059891" sldId="257"/>
            <ac:spMk id="2" creationId="{377AB284-FD43-4A42-9527-B7E4E4607273}"/>
          </ac:spMkLst>
        </pc:spChg>
        <pc:spChg chg="mod">
          <ac:chgData name="貴也 小澤" userId="162bd39cb7395673" providerId="Windows Live" clId="Web-{17D716D1-1BC4-4FBC-AC2D-AB86AA76CDF3}" dt="2019-03-02T04:32:30.577" v="494" actId="1076"/>
          <ac:spMkLst>
            <pc:docMk/>
            <pc:sldMk cId="3580059891" sldId="257"/>
            <ac:spMk id="3" creationId="{6A21CA68-685A-4C3F-97AA-B252EDFF8A1F}"/>
          </ac:spMkLst>
        </pc:spChg>
        <pc:spChg chg="mod">
          <ac:chgData name="貴也 小澤" userId="162bd39cb7395673" providerId="Windows Live" clId="Web-{17D716D1-1BC4-4FBC-AC2D-AB86AA76CDF3}" dt="2019-03-02T04:32:30.592" v="495" actId="1076"/>
          <ac:spMkLst>
            <pc:docMk/>
            <pc:sldMk cId="3580059891" sldId="257"/>
            <ac:spMk id="4" creationId="{91D9E827-36EA-473D-8D3D-38BB3CF448AB}"/>
          </ac:spMkLst>
        </pc:spChg>
        <pc:spChg chg="del">
          <ac:chgData name="貴也 小澤" userId="162bd39cb7395673" providerId="Windows Live" clId="Web-{17D716D1-1BC4-4FBC-AC2D-AB86AA76CDF3}" dt="2019-03-02T04:05:20.424" v="1"/>
          <ac:spMkLst>
            <pc:docMk/>
            <pc:sldMk cId="3580059891" sldId="257"/>
            <ac:spMk id="5" creationId="{ECEB04C8-7723-47EF-9693-4028988BBE06}"/>
          </ac:spMkLst>
        </pc:spChg>
        <pc:spChg chg="mod">
          <ac:chgData name="貴也 小澤" userId="162bd39cb7395673" providerId="Windows Live" clId="Web-{17D716D1-1BC4-4FBC-AC2D-AB86AA76CDF3}" dt="2019-03-02T04:32:30.639" v="498" actId="1076"/>
          <ac:spMkLst>
            <pc:docMk/>
            <pc:sldMk cId="3580059891" sldId="257"/>
            <ac:spMk id="10" creationId="{F52D49AE-AFA9-4708-BBBF-DFCD0C9B9E22}"/>
          </ac:spMkLst>
        </pc:spChg>
        <pc:spChg chg="del">
          <ac:chgData name="貴也 小澤" userId="162bd39cb7395673" providerId="Windows Live" clId="Web-{17D716D1-1BC4-4FBC-AC2D-AB86AA76CDF3}" dt="2019-03-02T04:11:06.431" v="106"/>
          <ac:spMkLst>
            <pc:docMk/>
            <pc:sldMk cId="3580059891" sldId="257"/>
            <ac:spMk id="11" creationId="{EE002437-4E9C-4CE0-99AA-4A239DE43B4B}"/>
          </ac:spMkLst>
        </pc:spChg>
        <pc:spChg chg="del">
          <ac:chgData name="貴也 小澤" userId="162bd39cb7395673" providerId="Windows Live" clId="Web-{17D716D1-1BC4-4FBC-AC2D-AB86AA76CDF3}" dt="2019-03-02T04:05:39.362" v="5"/>
          <ac:spMkLst>
            <pc:docMk/>
            <pc:sldMk cId="3580059891" sldId="257"/>
            <ac:spMk id="16" creationId="{12EC8E88-8082-45BA-BDC9-F266DC232A43}"/>
          </ac:spMkLst>
        </pc:spChg>
        <pc:spChg chg="mod">
          <ac:chgData name="貴也 小澤" userId="162bd39cb7395673" providerId="Windows Live" clId="Web-{17D716D1-1BC4-4FBC-AC2D-AB86AA76CDF3}" dt="2019-03-02T04:32:30.686" v="501" actId="1076"/>
          <ac:spMkLst>
            <pc:docMk/>
            <pc:sldMk cId="3580059891" sldId="257"/>
            <ac:spMk id="18" creationId="{D47A2EE7-84E4-4517-9075-714FD0A16B0F}"/>
          </ac:spMkLst>
        </pc:spChg>
        <pc:spChg chg="del mod">
          <ac:chgData name="貴也 小澤" userId="162bd39cb7395673" providerId="Windows Live" clId="Web-{17D716D1-1BC4-4FBC-AC2D-AB86AA76CDF3}" dt="2019-03-02T04:06:25.853" v="21"/>
          <ac:spMkLst>
            <pc:docMk/>
            <pc:sldMk cId="3580059891" sldId="257"/>
            <ac:spMk id="20" creationId="{9BF766C8-7F50-43BC-A134-4407E3B55363}"/>
          </ac:spMkLst>
        </pc:spChg>
        <pc:spChg chg="del">
          <ac:chgData name="貴也 小澤" userId="162bd39cb7395673" providerId="Windows Live" clId="Web-{17D716D1-1BC4-4FBC-AC2D-AB86AA76CDF3}" dt="2019-03-02T04:14:22.488" v="157"/>
          <ac:spMkLst>
            <pc:docMk/>
            <pc:sldMk cId="3580059891" sldId="257"/>
            <ac:spMk id="24" creationId="{77730810-8489-412C-9B3C-DB1CDFB95A80}"/>
          </ac:spMkLst>
        </pc:spChg>
        <pc:spChg chg="del">
          <ac:chgData name="貴也 小澤" userId="162bd39cb7395673" providerId="Windows Live" clId="Web-{17D716D1-1BC4-4FBC-AC2D-AB86AA76CDF3}" dt="2019-03-02T04:05:42.347" v="7"/>
          <ac:spMkLst>
            <pc:docMk/>
            <pc:sldMk cId="3580059891" sldId="257"/>
            <ac:spMk id="25" creationId="{A30B4D39-9F33-41CA-86C9-6D02345FE582}"/>
          </ac:spMkLst>
        </pc:spChg>
        <pc:spChg chg="add mod">
          <ac:chgData name="貴也 小澤" userId="162bd39cb7395673" providerId="Windows Live" clId="Web-{17D716D1-1BC4-4FBC-AC2D-AB86AA76CDF3}" dt="2019-03-02T04:32:30.889" v="515" actId="1076"/>
          <ac:spMkLst>
            <pc:docMk/>
            <pc:sldMk cId="3580059891" sldId="257"/>
            <ac:spMk id="27" creationId="{1986B989-2B1F-4C14-8065-9A4C07C6BB1B}"/>
          </ac:spMkLst>
        </pc:spChg>
        <pc:spChg chg="del mod">
          <ac:chgData name="貴也 小澤" userId="162bd39cb7395673" providerId="Windows Live" clId="Web-{17D716D1-1BC4-4FBC-AC2D-AB86AA76CDF3}" dt="2019-03-02T04:17:47.765" v="236"/>
          <ac:spMkLst>
            <pc:docMk/>
            <pc:sldMk cId="3580059891" sldId="257"/>
            <ac:spMk id="28" creationId="{3E7B2A9D-5963-4481-811F-FD9E5B2A77EE}"/>
          </ac:spMkLst>
        </pc:spChg>
        <pc:spChg chg="mod">
          <ac:chgData name="貴也 小澤" userId="162bd39cb7395673" providerId="Windows Live" clId="Web-{17D716D1-1BC4-4FBC-AC2D-AB86AA76CDF3}" dt="2019-03-02T04:32:30.717" v="503" actId="1076"/>
          <ac:spMkLst>
            <pc:docMk/>
            <pc:sldMk cId="3580059891" sldId="257"/>
            <ac:spMk id="29" creationId="{D4BA78D7-E6B4-4C35-8244-096C059009BF}"/>
          </ac:spMkLst>
        </pc:spChg>
        <pc:spChg chg="mod">
          <ac:chgData name="貴也 小澤" userId="162bd39cb7395673" providerId="Windows Live" clId="Web-{17D716D1-1BC4-4FBC-AC2D-AB86AA76CDF3}" dt="2019-03-02T04:32:30.749" v="505" actId="1076"/>
          <ac:spMkLst>
            <pc:docMk/>
            <pc:sldMk cId="3580059891" sldId="257"/>
            <ac:spMk id="31" creationId="{40D9EC9A-DC2D-400D-B446-D4AFE1EE5BAF}"/>
          </ac:spMkLst>
        </pc:spChg>
        <pc:spChg chg="del mod">
          <ac:chgData name="貴也 小澤" userId="162bd39cb7395673" providerId="Windows Live" clId="Web-{17D716D1-1BC4-4FBC-AC2D-AB86AA76CDF3}" dt="2019-03-02T04:14:54.334" v="196"/>
          <ac:spMkLst>
            <pc:docMk/>
            <pc:sldMk cId="3580059891" sldId="257"/>
            <ac:spMk id="33" creationId="{E6AC73F2-A2D6-446A-867A-5B8690F2C047}"/>
          </ac:spMkLst>
        </pc:spChg>
        <pc:spChg chg="del mod">
          <ac:chgData name="貴也 小澤" userId="162bd39cb7395673" providerId="Windows Live" clId="Web-{17D716D1-1BC4-4FBC-AC2D-AB86AA76CDF3}" dt="2019-03-02T04:11:28.370" v="109"/>
          <ac:spMkLst>
            <pc:docMk/>
            <pc:sldMk cId="3580059891" sldId="257"/>
            <ac:spMk id="34" creationId="{EB93DFDE-2EDF-47CC-980B-B045F6EAC9BC}"/>
          </ac:spMkLst>
        </pc:spChg>
        <pc:spChg chg="del">
          <ac:chgData name="貴也 小澤" userId="162bd39cb7395673" providerId="Windows Live" clId="Web-{17D716D1-1BC4-4FBC-AC2D-AB86AA76CDF3}" dt="2019-03-02T04:11:37.636" v="111"/>
          <ac:spMkLst>
            <pc:docMk/>
            <pc:sldMk cId="3580059891" sldId="257"/>
            <ac:spMk id="35" creationId="{77D4D6F3-3994-49E8-84C1-3ED94F94FA15}"/>
          </ac:spMkLst>
        </pc:spChg>
        <pc:spChg chg="add mod">
          <ac:chgData name="貴也 小澤" userId="162bd39cb7395673" providerId="Windows Live" clId="Web-{17D716D1-1BC4-4FBC-AC2D-AB86AA76CDF3}" dt="2019-03-02T04:32:30.780" v="507" actId="1076"/>
          <ac:spMkLst>
            <pc:docMk/>
            <pc:sldMk cId="3580059891" sldId="257"/>
            <ac:spMk id="36" creationId="{13010837-6363-4FE1-8301-8FB31F195008}"/>
          </ac:spMkLst>
        </pc:spChg>
        <pc:spChg chg="add mod">
          <ac:chgData name="貴也 小澤" userId="162bd39cb7395673" providerId="Windows Live" clId="Web-{17D716D1-1BC4-4FBC-AC2D-AB86AA76CDF3}" dt="2019-03-02T04:32:30.811" v="509" actId="1076"/>
          <ac:spMkLst>
            <pc:docMk/>
            <pc:sldMk cId="3580059891" sldId="257"/>
            <ac:spMk id="37" creationId="{BE57FA60-615F-4EDA-B278-C9ACF099B129}"/>
          </ac:spMkLst>
        </pc:spChg>
        <pc:spChg chg="add mod">
          <ac:chgData name="貴也 小澤" userId="162bd39cb7395673" providerId="Windows Live" clId="Web-{17D716D1-1BC4-4FBC-AC2D-AB86AA76CDF3}" dt="2019-03-02T04:32:30.827" v="510" actId="1076"/>
          <ac:spMkLst>
            <pc:docMk/>
            <pc:sldMk cId="3580059891" sldId="257"/>
            <ac:spMk id="38" creationId="{C63DAC59-4507-4D06-B21B-474643D6AC74}"/>
          </ac:spMkLst>
        </pc:spChg>
        <pc:spChg chg="add mod">
          <ac:chgData name="貴也 小澤" userId="162bd39cb7395673" providerId="Windows Live" clId="Web-{17D716D1-1BC4-4FBC-AC2D-AB86AA76CDF3}" dt="2019-03-02T04:32:30.842" v="511" actId="1076"/>
          <ac:spMkLst>
            <pc:docMk/>
            <pc:sldMk cId="3580059891" sldId="257"/>
            <ac:spMk id="39" creationId="{A584B4DE-EE64-4107-A51E-9ECB8E94E240}"/>
          </ac:spMkLst>
        </pc:spChg>
        <pc:spChg chg="add mod">
          <ac:chgData name="貴也 小澤" userId="162bd39cb7395673" providerId="Windows Live" clId="Web-{17D716D1-1BC4-4FBC-AC2D-AB86AA76CDF3}" dt="2019-03-02T04:32:30.858" v="512" actId="1076"/>
          <ac:spMkLst>
            <pc:docMk/>
            <pc:sldMk cId="3580059891" sldId="257"/>
            <ac:spMk id="40" creationId="{00986954-659A-4A36-AD6F-639313C43C88}"/>
          </ac:spMkLst>
        </pc:spChg>
        <pc:spChg chg="add mod">
          <ac:chgData name="貴也 小澤" userId="162bd39cb7395673" providerId="Windows Live" clId="Web-{17D716D1-1BC4-4FBC-AC2D-AB86AA76CDF3}" dt="2019-03-02T04:32:30.858" v="513" actId="1076"/>
          <ac:spMkLst>
            <pc:docMk/>
            <pc:sldMk cId="3580059891" sldId="257"/>
            <ac:spMk id="41" creationId="{AC930100-6993-4FAE-B089-93D1DE2B149A}"/>
          </ac:spMkLst>
        </pc:spChg>
        <pc:spChg chg="add mod">
          <ac:chgData name="貴也 小澤" userId="162bd39cb7395673" providerId="Windows Live" clId="Web-{17D716D1-1BC4-4FBC-AC2D-AB86AA76CDF3}" dt="2019-03-02T04:32:30.874" v="514" actId="1076"/>
          <ac:spMkLst>
            <pc:docMk/>
            <pc:sldMk cId="3580059891" sldId="257"/>
            <ac:spMk id="42" creationId="{29C25DD0-D3BC-4648-B709-E3F969D1220E}"/>
          </ac:spMkLst>
        </pc:spChg>
        <pc:spChg chg="add mod">
          <ac:chgData name="貴也 小澤" userId="162bd39cb7395673" providerId="Windows Live" clId="Web-{17D716D1-1BC4-4FBC-AC2D-AB86AA76CDF3}" dt="2019-03-02T04:32:30.920" v="517" actId="1076"/>
          <ac:spMkLst>
            <pc:docMk/>
            <pc:sldMk cId="3580059891" sldId="257"/>
            <ac:spMk id="44" creationId="{C72ED90D-9101-4924-B6C6-61F53F1A6188}"/>
          </ac:spMkLst>
        </pc:spChg>
        <pc:spChg chg="add mod">
          <ac:chgData name="貴也 小澤" userId="162bd39cb7395673" providerId="Windows Live" clId="Web-{17D716D1-1BC4-4FBC-AC2D-AB86AA76CDF3}" dt="2019-03-02T04:32:30.952" v="519" actId="1076"/>
          <ac:spMkLst>
            <pc:docMk/>
            <pc:sldMk cId="3580059891" sldId="257"/>
            <ac:spMk id="46" creationId="{8D8059CC-7716-428A-83C8-0162959ABAE8}"/>
          </ac:spMkLst>
        </pc:spChg>
        <pc:spChg chg="add mod">
          <ac:chgData name="貴也 小澤" userId="162bd39cb7395673" providerId="Windows Live" clId="Web-{17D716D1-1BC4-4FBC-AC2D-AB86AA76CDF3}" dt="2019-03-02T04:32:30.967" v="520" actId="1076"/>
          <ac:spMkLst>
            <pc:docMk/>
            <pc:sldMk cId="3580059891" sldId="257"/>
            <ac:spMk id="47" creationId="{93F5E0BE-89E5-4E47-9B7F-F5560CC7FC45}"/>
          </ac:spMkLst>
        </pc:spChg>
        <pc:spChg chg="add del">
          <ac:chgData name="貴也 小澤" userId="162bd39cb7395673" providerId="Windows Live" clId="Web-{17D716D1-1BC4-4FBC-AC2D-AB86AA76CDF3}" dt="2019-03-02T04:28:04.876" v="401"/>
          <ac:spMkLst>
            <pc:docMk/>
            <pc:sldMk cId="3580059891" sldId="257"/>
            <ac:spMk id="48" creationId="{E3E3E8DD-FBCB-4C8E-BC26-FB93B70A0DC6}"/>
          </ac:spMkLst>
        </pc:spChg>
        <pc:spChg chg="add del mod">
          <ac:chgData name="貴也 小澤" userId="162bd39cb7395673" providerId="Windows Live" clId="Web-{17D716D1-1BC4-4FBC-AC2D-AB86AA76CDF3}" dt="2019-03-02T04:28:33.580" v="410"/>
          <ac:spMkLst>
            <pc:docMk/>
            <pc:sldMk cId="3580059891" sldId="257"/>
            <ac:spMk id="50" creationId="{DAB153EF-2B3E-48B9-8C02-5AF5F129F8B0}"/>
          </ac:spMkLst>
        </pc:spChg>
        <pc:spChg chg="add del mod">
          <ac:chgData name="貴也 小澤" userId="162bd39cb7395673" providerId="Windows Live" clId="Web-{17D716D1-1BC4-4FBC-AC2D-AB86AA76CDF3}" dt="2019-03-02T04:32:21.232" v="491"/>
          <ac:spMkLst>
            <pc:docMk/>
            <pc:sldMk cId="3580059891" sldId="257"/>
            <ac:spMk id="52" creationId="{1D9EF341-3F06-4E51-AEDA-7F770D97E245}"/>
          </ac:spMkLst>
        </pc:spChg>
        <pc:spChg chg="add mod">
          <ac:chgData name="貴也 小澤" userId="162bd39cb7395673" providerId="Windows Live" clId="Web-{17D716D1-1BC4-4FBC-AC2D-AB86AA76CDF3}" dt="2019-03-02T04:32:31.045" v="522" actId="1076"/>
          <ac:spMkLst>
            <pc:docMk/>
            <pc:sldMk cId="3580059891" sldId="257"/>
            <ac:spMk id="54" creationId="{0090895B-F7F3-42B5-956E-CD077725635E}"/>
          </ac:spMkLst>
        </pc:spChg>
        <pc:spChg chg="add mod">
          <ac:chgData name="貴也 小澤" userId="162bd39cb7395673" providerId="Windows Live" clId="Web-{17D716D1-1BC4-4FBC-AC2D-AB86AA76CDF3}" dt="2019-03-02T04:32:31.077" v="524" actId="1076"/>
          <ac:spMkLst>
            <pc:docMk/>
            <pc:sldMk cId="3580059891" sldId="257"/>
            <ac:spMk id="56" creationId="{FC1488FD-A7C3-49C0-B68C-CA8301FC8027}"/>
          </ac:spMkLst>
        </pc:spChg>
        <pc:spChg chg="add del mod">
          <ac:chgData name="貴也 小澤" userId="162bd39cb7395673" providerId="Windows Live" clId="Web-{17D716D1-1BC4-4FBC-AC2D-AB86AA76CDF3}" dt="2019-03-02T04:29:53.818" v="425"/>
          <ac:spMkLst>
            <pc:docMk/>
            <pc:sldMk cId="3580059891" sldId="257"/>
            <ac:spMk id="57" creationId="{B85C86C5-9142-4B3F-A189-B3D321C8447C}"/>
          </ac:spMkLst>
        </pc:spChg>
        <pc:spChg chg="add mod">
          <ac:chgData name="貴也 小澤" userId="162bd39cb7395673" providerId="Windows Live" clId="Web-{17D716D1-1BC4-4FBC-AC2D-AB86AA76CDF3}" dt="2019-03-02T04:32:31.108" v="526" actId="1076"/>
          <ac:spMkLst>
            <pc:docMk/>
            <pc:sldMk cId="3580059891" sldId="257"/>
            <ac:spMk id="59" creationId="{152A72FA-4691-41D9-9D02-FE1FAF3D8A00}"/>
          </ac:spMkLst>
        </pc:spChg>
        <pc:spChg chg="add mod">
          <ac:chgData name="貴也 小澤" userId="162bd39cb7395673" providerId="Windows Live" clId="Web-{17D716D1-1BC4-4FBC-AC2D-AB86AA76CDF3}" dt="2019-03-02T04:32:31.139" v="528" actId="1076"/>
          <ac:spMkLst>
            <pc:docMk/>
            <pc:sldMk cId="3580059891" sldId="257"/>
            <ac:spMk id="61" creationId="{67215BF9-0AD8-4859-BD55-F2CEB8AA84D0}"/>
          </ac:spMkLst>
        </pc:spChg>
        <pc:spChg chg="add mod">
          <ac:chgData name="貴也 小澤" userId="162bd39cb7395673" providerId="Windows Live" clId="Web-{17D716D1-1BC4-4FBC-AC2D-AB86AA76CDF3}" dt="2019-03-02T04:32:31.170" v="530" actId="1076"/>
          <ac:spMkLst>
            <pc:docMk/>
            <pc:sldMk cId="3580059891" sldId="257"/>
            <ac:spMk id="63" creationId="{1485DE6E-6FB1-4760-9308-7C17082D4E40}"/>
          </ac:spMkLst>
        </pc:spChg>
        <pc:cxnChg chg="del">
          <ac:chgData name="貴也 小澤" userId="162bd39cb7395673" providerId="Windows Live" clId="Web-{17D716D1-1BC4-4FBC-AC2D-AB86AA76CDF3}" dt="2019-03-02T04:05:39.362" v="6"/>
          <ac:cxnSpMkLst>
            <pc:docMk/>
            <pc:sldMk cId="3580059891" sldId="257"/>
            <ac:cxnSpMk id="6" creationId="{B655209B-DC40-4261-BE44-2694732CCC76}"/>
          </ac:cxnSpMkLst>
        </pc:cxnChg>
        <pc:cxnChg chg="mod">
          <ac:chgData name="貴也 小澤" userId="162bd39cb7395673" providerId="Windows Live" clId="Web-{17D716D1-1BC4-4FBC-AC2D-AB86AA76CDF3}" dt="2019-03-02T04:32:30.608" v="496" actId="1076"/>
          <ac:cxnSpMkLst>
            <pc:docMk/>
            <pc:sldMk cId="3580059891" sldId="257"/>
            <ac:cxnSpMk id="7" creationId="{09608835-3198-4F57-97DF-EF60DC85046F}"/>
          </ac:cxnSpMkLst>
        </pc:cxnChg>
        <pc:cxnChg chg="del">
          <ac:chgData name="貴也 小澤" userId="162bd39cb7395673" providerId="Windows Live" clId="Web-{17D716D1-1BC4-4FBC-AC2D-AB86AA76CDF3}" dt="2019-03-02T04:07:14.262" v="46"/>
          <ac:cxnSpMkLst>
            <pc:docMk/>
            <pc:sldMk cId="3580059891" sldId="257"/>
            <ac:cxnSpMk id="8" creationId="{D8B2E38A-B9D3-4304-83B2-33699F9F5610}"/>
          </ac:cxnSpMkLst>
        </pc:cxnChg>
        <pc:cxnChg chg="mod">
          <ac:chgData name="貴也 小澤" userId="162bd39cb7395673" providerId="Windows Live" clId="Web-{17D716D1-1BC4-4FBC-AC2D-AB86AA76CDF3}" dt="2019-03-02T04:32:30.624" v="497" actId="1076"/>
          <ac:cxnSpMkLst>
            <pc:docMk/>
            <pc:sldMk cId="3580059891" sldId="257"/>
            <ac:cxnSpMk id="9" creationId="{28C9B7BB-5B2F-41ED-AC3A-20292BB86DA3}"/>
          </ac:cxnSpMkLst>
        </pc:cxnChg>
        <pc:cxnChg chg="del">
          <ac:chgData name="貴也 小澤" userId="162bd39cb7395673" providerId="Windows Live" clId="Web-{17D716D1-1BC4-4FBC-AC2D-AB86AA76CDF3}" dt="2019-03-02T04:11:39.917" v="112"/>
          <ac:cxnSpMkLst>
            <pc:docMk/>
            <pc:sldMk cId="3580059891" sldId="257"/>
            <ac:cxnSpMk id="12" creationId="{C55B50F8-7793-4119-9E35-8E2FDBEF3CC4}"/>
          </ac:cxnSpMkLst>
        </pc:cxnChg>
        <pc:cxnChg chg="mod">
          <ac:chgData name="貴也 小澤" userId="162bd39cb7395673" providerId="Windows Live" clId="Web-{17D716D1-1BC4-4FBC-AC2D-AB86AA76CDF3}" dt="2019-03-02T04:32:30.655" v="499" actId="1076"/>
          <ac:cxnSpMkLst>
            <pc:docMk/>
            <pc:sldMk cId="3580059891" sldId="257"/>
            <ac:cxnSpMk id="13" creationId="{47E76F37-38FD-4A16-962B-DB7CE9E07B46}"/>
          </ac:cxnSpMkLst>
        </pc:cxnChg>
        <pc:cxnChg chg="del">
          <ac:chgData name="貴也 小澤" userId="162bd39cb7395673" providerId="Windows Live" clId="Web-{17D716D1-1BC4-4FBC-AC2D-AB86AA76CDF3}" dt="2019-03-02T04:11:31.323" v="110"/>
          <ac:cxnSpMkLst>
            <pc:docMk/>
            <pc:sldMk cId="3580059891" sldId="257"/>
            <ac:cxnSpMk id="14" creationId="{6534723E-0EA2-4DA4-BE0A-C3355310D23D}"/>
          </ac:cxnSpMkLst>
        </pc:cxnChg>
        <pc:cxnChg chg="mod">
          <ac:chgData name="貴也 小澤" userId="162bd39cb7395673" providerId="Windows Live" clId="Web-{17D716D1-1BC4-4FBC-AC2D-AB86AA76CDF3}" dt="2019-03-02T04:32:30.670" v="500" actId="1076"/>
          <ac:cxnSpMkLst>
            <pc:docMk/>
            <pc:sldMk cId="3580059891" sldId="257"/>
            <ac:cxnSpMk id="15" creationId="{7C420E51-8221-4D50-B4AA-20BF063B4655}"/>
          </ac:cxnSpMkLst>
        </pc:cxnChg>
        <pc:cxnChg chg="add mod">
          <ac:chgData name="貴也 小澤" userId="162bd39cb7395673" providerId="Windows Live" clId="Web-{17D716D1-1BC4-4FBC-AC2D-AB86AA76CDF3}" dt="2019-03-02T04:32:30.795" v="508" actId="1076"/>
          <ac:cxnSpMkLst>
            <pc:docMk/>
            <pc:sldMk cId="3580059891" sldId="257"/>
            <ac:cxnSpMk id="17" creationId="{BC80F6C5-B0C3-4161-B2B1-107D00F9D3DC}"/>
          </ac:cxnSpMkLst>
        </pc:cxnChg>
        <pc:cxnChg chg="mod">
          <ac:chgData name="貴也 小澤" userId="162bd39cb7395673" providerId="Windows Live" clId="Web-{17D716D1-1BC4-4FBC-AC2D-AB86AA76CDF3}" dt="2019-03-02T04:32:30.702" v="502" actId="1076"/>
          <ac:cxnSpMkLst>
            <pc:docMk/>
            <pc:sldMk cId="3580059891" sldId="257"/>
            <ac:cxnSpMk id="19" creationId="{BB4522D5-1C07-4D22-80C2-0FE0051D1027}"/>
          </ac:cxnSpMkLst>
        </pc:cxnChg>
        <pc:cxnChg chg="del">
          <ac:chgData name="貴也 小澤" userId="162bd39cb7395673" providerId="Windows Live" clId="Web-{17D716D1-1BC4-4FBC-AC2D-AB86AA76CDF3}" dt="2019-03-02T04:05:25.502" v="2"/>
          <ac:cxnSpMkLst>
            <pc:docMk/>
            <pc:sldMk cId="3580059891" sldId="257"/>
            <ac:cxnSpMk id="21" creationId="{5F666F82-335C-4F45-A6D9-AED5BD9E8A92}"/>
          </ac:cxnSpMkLst>
        </pc:cxnChg>
        <pc:cxnChg chg="del">
          <ac:chgData name="貴也 小澤" userId="162bd39cb7395673" providerId="Windows Live" clId="Web-{17D716D1-1BC4-4FBC-AC2D-AB86AA76CDF3}" dt="2019-03-02T04:14:17.379" v="155"/>
          <ac:cxnSpMkLst>
            <pc:docMk/>
            <pc:sldMk cId="3580059891" sldId="257"/>
            <ac:cxnSpMk id="22" creationId="{9B0E4EEF-0402-4D16-876D-0C4498183797}"/>
          </ac:cxnSpMkLst>
        </pc:cxnChg>
        <pc:cxnChg chg="del">
          <ac:chgData name="貴也 小澤" userId="162bd39cb7395673" providerId="Windows Live" clId="Web-{17D716D1-1BC4-4FBC-AC2D-AB86AA76CDF3}" dt="2019-03-02T04:05:28.221" v="3"/>
          <ac:cxnSpMkLst>
            <pc:docMk/>
            <pc:sldMk cId="3580059891" sldId="257"/>
            <ac:cxnSpMk id="23" creationId="{50588A4D-DA23-4985-8537-16B46580E9D0}"/>
          </ac:cxnSpMkLst>
        </pc:cxnChg>
        <pc:cxnChg chg="del">
          <ac:chgData name="貴也 小澤" userId="162bd39cb7395673" providerId="Windows Live" clId="Web-{17D716D1-1BC4-4FBC-AC2D-AB86AA76CDF3}" dt="2019-03-02T04:05:34.409" v="4"/>
          <ac:cxnSpMkLst>
            <pc:docMk/>
            <pc:sldMk cId="3580059891" sldId="257"/>
            <ac:cxnSpMk id="26" creationId="{9CE7C744-22B8-4366-835D-E2982CEC37E2}"/>
          </ac:cxnSpMkLst>
        </pc:cxnChg>
        <pc:cxnChg chg="mod">
          <ac:chgData name="貴也 小澤" userId="162bd39cb7395673" providerId="Windows Live" clId="Web-{17D716D1-1BC4-4FBC-AC2D-AB86AA76CDF3}" dt="2019-03-02T04:32:30.733" v="504" actId="1076"/>
          <ac:cxnSpMkLst>
            <pc:docMk/>
            <pc:sldMk cId="3580059891" sldId="257"/>
            <ac:cxnSpMk id="30" creationId="{994C3A9B-117A-4F35-BF9B-42CD13319F4D}"/>
          </ac:cxnSpMkLst>
        </pc:cxnChg>
        <pc:cxnChg chg="mod">
          <ac:chgData name="貴也 小澤" userId="162bd39cb7395673" providerId="Windows Live" clId="Web-{17D716D1-1BC4-4FBC-AC2D-AB86AA76CDF3}" dt="2019-03-02T04:32:30.764" v="506" actId="1076"/>
          <ac:cxnSpMkLst>
            <pc:docMk/>
            <pc:sldMk cId="3580059891" sldId="257"/>
            <ac:cxnSpMk id="32" creationId="{2E1D3B29-3FC0-4C4A-9F63-5AADAC18FF8B}"/>
          </ac:cxnSpMkLst>
        </pc:cxnChg>
        <pc:cxnChg chg="add mod">
          <ac:chgData name="貴也 小澤" userId="162bd39cb7395673" providerId="Windows Live" clId="Web-{17D716D1-1BC4-4FBC-AC2D-AB86AA76CDF3}" dt="2019-03-02T04:32:30.920" v="516" actId="1076"/>
          <ac:cxnSpMkLst>
            <pc:docMk/>
            <pc:sldMk cId="3580059891" sldId="257"/>
            <ac:cxnSpMk id="43" creationId="{BC669F8F-44A0-474B-BF11-9EDFDA821F55}"/>
          </ac:cxnSpMkLst>
        </pc:cxnChg>
        <pc:cxnChg chg="add mod">
          <ac:chgData name="貴也 小澤" userId="162bd39cb7395673" providerId="Windows Live" clId="Web-{17D716D1-1BC4-4FBC-AC2D-AB86AA76CDF3}" dt="2019-03-02T04:32:30.936" v="518" actId="1076"/>
          <ac:cxnSpMkLst>
            <pc:docMk/>
            <pc:sldMk cId="3580059891" sldId="257"/>
            <ac:cxnSpMk id="45" creationId="{D63A20B9-93AC-48AA-ACF7-C767828ED900}"/>
          </ac:cxnSpMkLst>
        </pc:cxnChg>
        <pc:cxnChg chg="add del mod">
          <ac:chgData name="貴也 小澤" userId="162bd39cb7395673" providerId="Windows Live" clId="Web-{17D716D1-1BC4-4FBC-AC2D-AB86AA76CDF3}" dt="2019-03-02T04:28:32.549" v="409"/>
          <ac:cxnSpMkLst>
            <pc:docMk/>
            <pc:sldMk cId="3580059891" sldId="257"/>
            <ac:cxnSpMk id="49" creationId="{0B8D369B-0A3C-4132-A940-69EFB40B4306}"/>
          </ac:cxnSpMkLst>
        </pc:cxnChg>
        <pc:cxnChg chg="add del mod">
          <ac:chgData name="貴也 小澤" userId="162bd39cb7395673" providerId="Windows Live" clId="Web-{17D716D1-1BC4-4FBC-AC2D-AB86AA76CDF3}" dt="2019-03-02T04:32:21.232" v="492"/>
          <ac:cxnSpMkLst>
            <pc:docMk/>
            <pc:sldMk cId="3580059891" sldId="257"/>
            <ac:cxnSpMk id="51" creationId="{40C94526-BACD-42A9-8321-E3E562F9B556}"/>
          </ac:cxnSpMkLst>
        </pc:cxnChg>
        <pc:cxnChg chg="add mod">
          <ac:chgData name="貴也 小澤" userId="162bd39cb7395673" providerId="Windows Live" clId="Web-{17D716D1-1BC4-4FBC-AC2D-AB86AA76CDF3}" dt="2019-03-02T04:32:31" v="521" actId="1076"/>
          <ac:cxnSpMkLst>
            <pc:docMk/>
            <pc:sldMk cId="3580059891" sldId="257"/>
            <ac:cxnSpMk id="53" creationId="{888D2BE0-0A79-4365-9726-2822B3CCC507}"/>
          </ac:cxnSpMkLst>
        </pc:cxnChg>
        <pc:cxnChg chg="add mod">
          <ac:chgData name="貴也 小澤" userId="162bd39cb7395673" providerId="Windows Live" clId="Web-{17D716D1-1BC4-4FBC-AC2D-AB86AA76CDF3}" dt="2019-03-02T04:32:31.061" v="523" actId="1076"/>
          <ac:cxnSpMkLst>
            <pc:docMk/>
            <pc:sldMk cId="3580059891" sldId="257"/>
            <ac:cxnSpMk id="55" creationId="{B0E346BD-3CA0-4B3C-8C66-2CA7288BCCC3}"/>
          </ac:cxnSpMkLst>
        </pc:cxnChg>
        <pc:cxnChg chg="add mod">
          <ac:chgData name="貴也 小澤" userId="162bd39cb7395673" providerId="Windows Live" clId="Web-{17D716D1-1BC4-4FBC-AC2D-AB86AA76CDF3}" dt="2019-03-02T04:32:31.092" v="525" actId="1076"/>
          <ac:cxnSpMkLst>
            <pc:docMk/>
            <pc:sldMk cId="3580059891" sldId="257"/>
            <ac:cxnSpMk id="58" creationId="{0E784762-1280-4DA4-88A7-0E8BE5AA01E1}"/>
          </ac:cxnSpMkLst>
        </pc:cxnChg>
        <pc:cxnChg chg="add mod">
          <ac:chgData name="貴也 小澤" userId="162bd39cb7395673" providerId="Windows Live" clId="Web-{17D716D1-1BC4-4FBC-AC2D-AB86AA76CDF3}" dt="2019-03-02T04:32:31.124" v="527" actId="1076"/>
          <ac:cxnSpMkLst>
            <pc:docMk/>
            <pc:sldMk cId="3580059891" sldId="257"/>
            <ac:cxnSpMk id="60" creationId="{7CA82CED-6E24-424E-8688-4D44714F23A0}"/>
          </ac:cxnSpMkLst>
        </pc:cxnChg>
        <pc:cxnChg chg="add mod">
          <ac:chgData name="貴也 小澤" userId="162bd39cb7395673" providerId="Windows Live" clId="Web-{17D716D1-1BC4-4FBC-AC2D-AB86AA76CDF3}" dt="2019-03-02T04:32:31.155" v="529" actId="1076"/>
          <ac:cxnSpMkLst>
            <pc:docMk/>
            <pc:sldMk cId="3580059891" sldId="257"/>
            <ac:cxnSpMk id="62" creationId="{B5E19E07-E28D-41A9-8BAA-0714796AA450}"/>
          </ac:cxnSpMkLst>
        </pc:cxnChg>
      </pc:sldChg>
      <pc:sldChg chg="del">
        <pc:chgData name="貴也 小澤" userId="162bd39cb7395673" providerId="Windows Live" clId="Web-{17D716D1-1BC4-4FBC-AC2D-AB86AA76CDF3}" dt="2019-03-02T05:03:24.096" v="993"/>
        <pc:sldMkLst>
          <pc:docMk/>
          <pc:sldMk cId="1579903612" sldId="258"/>
        </pc:sldMkLst>
      </pc:sldChg>
      <pc:sldChg chg="addSp delSp modSp add replId">
        <pc:chgData name="貴也 小澤" userId="162bd39cb7395673" providerId="Windows Live" clId="Web-{17D716D1-1BC4-4FBC-AC2D-AB86AA76CDF3}" dt="2019-03-02T09:46:28.448" v="1130" actId="20577"/>
        <pc:sldMkLst>
          <pc:docMk/>
          <pc:sldMk cId="3268664810" sldId="259"/>
        </pc:sldMkLst>
        <pc:spChg chg="mod">
          <ac:chgData name="貴也 小澤" userId="162bd39cb7395673" providerId="Windows Live" clId="Web-{17D716D1-1BC4-4FBC-AC2D-AB86AA76CDF3}" dt="2019-03-02T04:37:22.717" v="658" actId="1076"/>
          <ac:spMkLst>
            <pc:docMk/>
            <pc:sldMk cId="3268664810" sldId="259"/>
            <ac:spMk id="2" creationId="{377AB284-FD43-4A42-9527-B7E4E4607273}"/>
          </ac:spMkLst>
        </pc:spChg>
        <pc:spChg chg="mod">
          <ac:chgData name="貴也 小澤" userId="162bd39cb7395673" providerId="Windows Live" clId="Web-{17D716D1-1BC4-4FBC-AC2D-AB86AA76CDF3}" dt="2019-03-02T04:37:22.733" v="659" actId="1076"/>
          <ac:spMkLst>
            <pc:docMk/>
            <pc:sldMk cId="3268664810" sldId="259"/>
            <ac:spMk id="3" creationId="{6A21CA68-685A-4C3F-97AA-B252EDFF8A1F}"/>
          </ac:spMkLst>
        </pc:spChg>
        <pc:spChg chg="mod">
          <ac:chgData name="貴也 小澤" userId="162bd39cb7395673" providerId="Windows Live" clId="Web-{17D716D1-1BC4-4FBC-AC2D-AB86AA76CDF3}" dt="2019-03-02T04:37:22.764" v="660" actId="1076"/>
          <ac:spMkLst>
            <pc:docMk/>
            <pc:sldMk cId="3268664810" sldId="259"/>
            <ac:spMk id="4" creationId="{91D9E827-36EA-473D-8D3D-38BB3CF448AB}"/>
          </ac:spMkLst>
        </pc:spChg>
        <pc:spChg chg="mod">
          <ac:chgData name="貴也 小澤" userId="162bd39cb7395673" providerId="Windows Live" clId="Web-{17D716D1-1BC4-4FBC-AC2D-AB86AA76CDF3}" dt="2019-03-02T04:37:22.795" v="662" actId="1076"/>
          <ac:spMkLst>
            <pc:docMk/>
            <pc:sldMk cId="3268664810" sldId="259"/>
            <ac:spMk id="10" creationId="{F52D49AE-AFA9-4708-BBBF-DFCD0C9B9E22}"/>
          </ac:spMkLst>
        </pc:spChg>
        <pc:spChg chg="mod">
          <ac:chgData name="貴也 小澤" userId="162bd39cb7395673" providerId="Windows Live" clId="Web-{17D716D1-1BC4-4FBC-AC2D-AB86AA76CDF3}" dt="2019-03-02T05:02:52.641" v="990" actId="1076"/>
          <ac:spMkLst>
            <pc:docMk/>
            <pc:sldMk cId="3268664810" sldId="259"/>
            <ac:spMk id="18" creationId="{D47A2EE7-84E4-4517-9075-714FD0A16B0F}"/>
          </ac:spMkLst>
        </pc:spChg>
        <pc:spChg chg="mod">
          <ac:chgData name="貴也 小澤" userId="162bd39cb7395673" providerId="Windows Live" clId="Web-{17D716D1-1BC4-4FBC-AC2D-AB86AA76CDF3}" dt="2019-03-02T04:37:23.045" v="676" actId="1076"/>
          <ac:spMkLst>
            <pc:docMk/>
            <pc:sldMk cId="3268664810" sldId="259"/>
            <ac:spMk id="27" creationId="{1986B989-2B1F-4C14-8065-9A4C07C6BB1B}"/>
          </ac:spMkLst>
        </pc:spChg>
        <pc:spChg chg="mod">
          <ac:chgData name="貴也 小澤" userId="162bd39cb7395673" providerId="Windows Live" clId="Web-{17D716D1-1BC4-4FBC-AC2D-AB86AA76CDF3}" dt="2019-03-02T04:37:22.842" v="665" actId="1076"/>
          <ac:spMkLst>
            <pc:docMk/>
            <pc:sldMk cId="3268664810" sldId="259"/>
            <ac:spMk id="29" creationId="{D4BA78D7-E6B4-4C35-8244-096C059009BF}"/>
          </ac:spMkLst>
        </pc:spChg>
        <pc:spChg chg="mod">
          <ac:chgData name="貴也 小澤" userId="162bd39cb7395673" providerId="Windows Live" clId="Web-{17D716D1-1BC4-4FBC-AC2D-AB86AA76CDF3}" dt="2019-03-02T04:37:22.873" v="667" actId="1076"/>
          <ac:spMkLst>
            <pc:docMk/>
            <pc:sldMk cId="3268664810" sldId="259"/>
            <ac:spMk id="31" creationId="{40D9EC9A-DC2D-400D-B446-D4AFE1EE5BAF}"/>
          </ac:spMkLst>
        </pc:spChg>
        <pc:spChg chg="mod">
          <ac:chgData name="貴也 小澤" userId="162bd39cb7395673" providerId="Windows Live" clId="Web-{17D716D1-1BC4-4FBC-AC2D-AB86AA76CDF3}" dt="2019-03-02T05:02:45.172" v="988" actId="1076"/>
          <ac:spMkLst>
            <pc:docMk/>
            <pc:sldMk cId="3268664810" sldId="259"/>
            <ac:spMk id="36" creationId="{13010837-6363-4FE1-8301-8FB31F195008}"/>
          </ac:spMkLst>
        </pc:spChg>
        <pc:spChg chg="mod">
          <ac:chgData name="貴也 小澤" userId="162bd39cb7395673" providerId="Windows Live" clId="Web-{17D716D1-1BC4-4FBC-AC2D-AB86AA76CDF3}" dt="2019-03-02T04:37:22.936" v="670" actId="1076"/>
          <ac:spMkLst>
            <pc:docMk/>
            <pc:sldMk cId="3268664810" sldId="259"/>
            <ac:spMk id="37" creationId="{BE57FA60-615F-4EDA-B278-C9ACF099B129}"/>
          </ac:spMkLst>
        </pc:spChg>
        <pc:spChg chg="mod">
          <ac:chgData name="貴也 小澤" userId="162bd39cb7395673" providerId="Windows Live" clId="Web-{17D716D1-1BC4-4FBC-AC2D-AB86AA76CDF3}" dt="2019-03-02T04:37:22.951" v="671" actId="1076"/>
          <ac:spMkLst>
            <pc:docMk/>
            <pc:sldMk cId="3268664810" sldId="259"/>
            <ac:spMk id="38" creationId="{C63DAC59-4507-4D06-B21B-474643D6AC74}"/>
          </ac:spMkLst>
        </pc:spChg>
        <pc:spChg chg="mod">
          <ac:chgData name="貴也 小澤" userId="162bd39cb7395673" providerId="Windows Live" clId="Web-{17D716D1-1BC4-4FBC-AC2D-AB86AA76CDF3}" dt="2019-03-02T04:37:22.968" v="672" actId="1076"/>
          <ac:spMkLst>
            <pc:docMk/>
            <pc:sldMk cId="3268664810" sldId="259"/>
            <ac:spMk id="39" creationId="{A584B4DE-EE64-4107-A51E-9ECB8E94E240}"/>
          </ac:spMkLst>
        </pc:spChg>
        <pc:spChg chg="mod">
          <ac:chgData name="貴也 小澤" userId="162bd39cb7395673" providerId="Windows Live" clId="Web-{17D716D1-1BC4-4FBC-AC2D-AB86AA76CDF3}" dt="2019-03-02T04:37:22.983" v="673" actId="1076"/>
          <ac:spMkLst>
            <pc:docMk/>
            <pc:sldMk cId="3268664810" sldId="259"/>
            <ac:spMk id="40" creationId="{00986954-659A-4A36-AD6F-639313C43C88}"/>
          </ac:spMkLst>
        </pc:spChg>
        <pc:spChg chg="mod">
          <ac:chgData name="貴也 小澤" userId="162bd39cb7395673" providerId="Windows Live" clId="Web-{17D716D1-1BC4-4FBC-AC2D-AB86AA76CDF3}" dt="2019-03-02T05:02:56.610" v="991" actId="1076"/>
          <ac:spMkLst>
            <pc:docMk/>
            <pc:sldMk cId="3268664810" sldId="259"/>
            <ac:spMk id="41" creationId="{AC930100-6993-4FAE-B089-93D1DE2B149A}"/>
          </ac:spMkLst>
        </pc:spChg>
        <pc:spChg chg="mod">
          <ac:chgData name="貴也 小澤" userId="162bd39cb7395673" providerId="Windows Live" clId="Web-{17D716D1-1BC4-4FBC-AC2D-AB86AA76CDF3}" dt="2019-03-02T04:37:23.014" v="675" actId="1076"/>
          <ac:spMkLst>
            <pc:docMk/>
            <pc:sldMk cId="3268664810" sldId="259"/>
            <ac:spMk id="42" creationId="{29C25DD0-D3BC-4648-B709-E3F969D1220E}"/>
          </ac:spMkLst>
        </pc:spChg>
        <pc:spChg chg="mod">
          <ac:chgData name="貴也 小澤" userId="162bd39cb7395673" providerId="Windows Live" clId="Web-{17D716D1-1BC4-4FBC-AC2D-AB86AA76CDF3}" dt="2019-03-02T09:46:28.448" v="1130" actId="20577"/>
          <ac:spMkLst>
            <pc:docMk/>
            <pc:sldMk cId="3268664810" sldId="259"/>
            <ac:spMk id="44" creationId="{C72ED90D-9101-4924-B6C6-61F53F1A6188}"/>
          </ac:spMkLst>
        </pc:spChg>
        <pc:spChg chg="mod">
          <ac:chgData name="貴也 小澤" userId="162bd39cb7395673" providerId="Windows Live" clId="Web-{17D716D1-1BC4-4FBC-AC2D-AB86AA76CDF3}" dt="2019-03-02T04:37:23.108" v="680" actId="1076"/>
          <ac:spMkLst>
            <pc:docMk/>
            <pc:sldMk cId="3268664810" sldId="259"/>
            <ac:spMk id="46" creationId="{8D8059CC-7716-428A-83C8-0162959ABAE8}"/>
          </ac:spMkLst>
        </pc:spChg>
        <pc:spChg chg="mod">
          <ac:chgData name="貴也 小澤" userId="162bd39cb7395673" providerId="Windows Live" clId="Web-{17D716D1-1BC4-4FBC-AC2D-AB86AA76CDF3}" dt="2019-03-02T04:37:23.280" v="691" actId="1076"/>
          <ac:spMkLst>
            <pc:docMk/>
            <pc:sldMk cId="3268664810" sldId="259"/>
            <ac:spMk id="47" creationId="{93F5E0BE-89E5-4E47-9B7F-F5560CC7FC45}"/>
          </ac:spMkLst>
        </pc:spChg>
        <pc:spChg chg="add mod">
          <ac:chgData name="貴也 小澤" userId="162bd39cb7395673" providerId="Windows Live" clId="Web-{17D716D1-1BC4-4FBC-AC2D-AB86AA76CDF3}" dt="2019-03-02T04:37:23.420" v="699" actId="1076"/>
          <ac:spMkLst>
            <pc:docMk/>
            <pc:sldMk cId="3268664810" sldId="259"/>
            <ac:spMk id="49" creationId="{C54F8B6D-E3B0-4572-89DD-2D50CDC281D7}"/>
          </ac:spMkLst>
        </pc:spChg>
        <pc:spChg chg="add mod">
          <ac:chgData name="貴也 小澤" userId="162bd39cb7395673" providerId="Windows Live" clId="Web-{17D716D1-1BC4-4FBC-AC2D-AB86AA76CDF3}" dt="2019-03-02T04:37:23.405" v="698" actId="1076"/>
          <ac:spMkLst>
            <pc:docMk/>
            <pc:sldMk cId="3268664810" sldId="259"/>
            <ac:spMk id="51" creationId="{103D841C-A165-46DB-AE6E-2639469DD8C0}"/>
          </ac:spMkLst>
        </pc:spChg>
        <pc:spChg chg="add mod">
          <ac:chgData name="貴也 小澤" userId="162bd39cb7395673" providerId="Windows Live" clId="Web-{17D716D1-1BC4-4FBC-AC2D-AB86AA76CDF3}" dt="2019-03-02T04:38:19.845" v="715" actId="1076"/>
          <ac:spMkLst>
            <pc:docMk/>
            <pc:sldMk cId="3268664810" sldId="259"/>
            <ac:spMk id="52" creationId="{8027EBF9-5024-4694-88C5-C60F7391B409}"/>
          </ac:spMkLst>
        </pc:spChg>
        <pc:spChg chg="mod">
          <ac:chgData name="貴也 小澤" userId="162bd39cb7395673" providerId="Windows Live" clId="Web-{17D716D1-1BC4-4FBC-AC2D-AB86AA76CDF3}" dt="2019-03-02T06:23:28.682" v="1095" actId="20577"/>
          <ac:spMkLst>
            <pc:docMk/>
            <pc:sldMk cId="3268664810" sldId="259"/>
            <ac:spMk id="54" creationId="{0090895B-F7F3-42B5-956E-CD077725635E}"/>
          </ac:spMkLst>
        </pc:spChg>
        <pc:spChg chg="mod">
          <ac:chgData name="貴也 小澤" userId="162bd39cb7395673" providerId="Windows Live" clId="Web-{17D716D1-1BC4-4FBC-AC2D-AB86AA76CDF3}" dt="2019-03-02T06:23:31.603" v="1098" actId="20577"/>
          <ac:spMkLst>
            <pc:docMk/>
            <pc:sldMk cId="3268664810" sldId="259"/>
            <ac:spMk id="56" creationId="{FC1488FD-A7C3-49C0-B68C-CA8301FC8027}"/>
          </ac:spMkLst>
        </pc:spChg>
        <pc:spChg chg="add del">
          <ac:chgData name="貴也 小澤" userId="162bd39cb7395673" providerId="Windows Live" clId="Web-{17D716D1-1BC4-4FBC-AC2D-AB86AA76CDF3}" dt="2019-03-02T06:14:13.055" v="1082"/>
          <ac:spMkLst>
            <pc:docMk/>
            <pc:sldMk cId="3268664810" sldId="259"/>
            <ac:spMk id="57" creationId="{7064C9CF-7C82-41C8-9234-BBD2C195A261}"/>
          </ac:spMkLst>
        </pc:spChg>
        <pc:spChg chg="add del">
          <ac:chgData name="貴也 小澤" userId="162bd39cb7395673" providerId="Windows Live" clId="Web-{17D716D1-1BC4-4FBC-AC2D-AB86AA76CDF3}" dt="2019-03-02T04:38:36.283" v="719"/>
          <ac:spMkLst>
            <pc:docMk/>
            <pc:sldMk cId="3268664810" sldId="259"/>
            <ac:spMk id="57" creationId="{EDBB1C0E-8705-41F9-B6DF-814515D7408B}"/>
          </ac:spMkLst>
        </pc:spChg>
        <pc:spChg chg="mod">
          <ac:chgData name="貴也 小澤" userId="162bd39cb7395673" providerId="Windows Live" clId="Web-{17D716D1-1BC4-4FBC-AC2D-AB86AA76CDF3}" dt="2019-03-02T06:23:34.354" v="1101" actId="20577"/>
          <ac:spMkLst>
            <pc:docMk/>
            <pc:sldMk cId="3268664810" sldId="259"/>
            <ac:spMk id="59" creationId="{152A72FA-4691-41D9-9D02-FE1FAF3D8A00}"/>
          </ac:spMkLst>
        </pc:spChg>
        <pc:spChg chg="mod">
          <ac:chgData name="貴也 小澤" userId="162bd39cb7395673" providerId="Windows Live" clId="Web-{17D716D1-1BC4-4FBC-AC2D-AB86AA76CDF3}" dt="2019-03-02T06:23:21.025" v="1090" actId="20577"/>
          <ac:spMkLst>
            <pc:docMk/>
            <pc:sldMk cId="3268664810" sldId="259"/>
            <ac:spMk id="61" creationId="{67215BF9-0AD8-4859-BD55-F2CEB8AA84D0}"/>
          </ac:spMkLst>
        </pc:spChg>
        <pc:spChg chg="mod">
          <ac:chgData name="貴也 小澤" userId="162bd39cb7395673" providerId="Windows Live" clId="Web-{17D716D1-1BC4-4FBC-AC2D-AB86AA76CDF3}" dt="2019-03-02T04:37:23.264" v="690" actId="1076"/>
          <ac:spMkLst>
            <pc:docMk/>
            <pc:sldMk cId="3268664810" sldId="259"/>
            <ac:spMk id="63" creationId="{1485DE6E-6FB1-4760-9308-7C17082D4E40}"/>
          </ac:spMkLst>
        </pc:spChg>
        <pc:spChg chg="add mod">
          <ac:chgData name="貴也 小澤" userId="162bd39cb7395673" providerId="Windows Live" clId="Web-{17D716D1-1BC4-4FBC-AC2D-AB86AA76CDF3}" dt="2019-03-02T04:39:18.957" v="732" actId="1076"/>
          <ac:spMkLst>
            <pc:docMk/>
            <pc:sldMk cId="3268664810" sldId="259"/>
            <ac:spMk id="64" creationId="{36C450F8-AA2C-4D92-BBEB-7DE64E5323C9}"/>
          </ac:spMkLst>
        </pc:spChg>
        <pc:spChg chg="add del">
          <ac:chgData name="貴也 小澤" userId="162bd39cb7395673" providerId="Windows Live" clId="Web-{17D716D1-1BC4-4FBC-AC2D-AB86AA76CDF3}" dt="2019-03-02T06:14:13.055" v="1081"/>
          <ac:spMkLst>
            <pc:docMk/>
            <pc:sldMk cId="3268664810" sldId="259"/>
            <ac:spMk id="65" creationId="{DE62DF48-01E3-4FC2-A422-B4E1D2B44A0D}"/>
          </ac:spMkLst>
        </pc:spChg>
        <pc:spChg chg="add del">
          <ac:chgData name="貴也 小澤" userId="162bd39cb7395673" providerId="Windows Live" clId="Web-{17D716D1-1BC4-4FBC-AC2D-AB86AA76CDF3}" dt="2019-03-02T06:14:13.055" v="1080"/>
          <ac:spMkLst>
            <pc:docMk/>
            <pc:sldMk cId="3268664810" sldId="259"/>
            <ac:spMk id="66" creationId="{F1EDE847-5924-444A-8E2C-9DC1CE1C998B}"/>
          </ac:spMkLst>
        </pc:spChg>
        <pc:spChg chg="add del">
          <ac:chgData name="貴也 小澤" userId="162bd39cb7395673" providerId="Windows Live" clId="Web-{17D716D1-1BC4-4FBC-AC2D-AB86AA76CDF3}" dt="2019-03-02T06:14:13.055" v="1077"/>
          <ac:spMkLst>
            <pc:docMk/>
            <pc:sldMk cId="3268664810" sldId="259"/>
            <ac:spMk id="69" creationId="{8E91AA7E-8606-44A8-B0CC-B14441BFB8F7}"/>
          </ac:spMkLst>
        </pc:spChg>
        <pc:spChg chg="add del">
          <ac:chgData name="貴也 小澤" userId="162bd39cb7395673" providerId="Windows Live" clId="Web-{17D716D1-1BC4-4FBC-AC2D-AB86AA76CDF3}" dt="2019-03-02T06:14:13.055" v="1074"/>
          <ac:spMkLst>
            <pc:docMk/>
            <pc:sldMk cId="3268664810" sldId="259"/>
            <ac:spMk id="72" creationId="{AB5E443D-4C24-4E20-8C94-1439CBBF42FC}"/>
          </ac:spMkLst>
        </pc:spChg>
        <pc:spChg chg="add del">
          <ac:chgData name="貴也 小澤" userId="162bd39cb7395673" providerId="Windows Live" clId="Web-{17D716D1-1BC4-4FBC-AC2D-AB86AA76CDF3}" dt="2019-03-02T06:14:13.055" v="1072"/>
          <ac:spMkLst>
            <pc:docMk/>
            <pc:sldMk cId="3268664810" sldId="259"/>
            <ac:spMk id="74" creationId="{FD1F5831-C742-4C5B-B949-93150743B5C3}"/>
          </ac:spMkLst>
        </pc:spChg>
        <pc:spChg chg="add del">
          <ac:chgData name="貴也 小澤" userId="162bd39cb7395673" providerId="Windows Live" clId="Web-{17D716D1-1BC4-4FBC-AC2D-AB86AA76CDF3}" dt="2019-03-02T06:14:13.055" v="1070"/>
          <ac:spMkLst>
            <pc:docMk/>
            <pc:sldMk cId="3268664810" sldId="259"/>
            <ac:spMk id="76" creationId="{19AF8290-55DB-428E-9428-3E3B335405B8}"/>
          </ac:spMkLst>
        </pc:spChg>
        <pc:spChg chg="add del">
          <ac:chgData name="貴也 小澤" userId="162bd39cb7395673" providerId="Windows Live" clId="Web-{17D716D1-1BC4-4FBC-AC2D-AB86AA76CDF3}" dt="2019-03-02T06:14:13.055" v="1068"/>
          <ac:spMkLst>
            <pc:docMk/>
            <pc:sldMk cId="3268664810" sldId="259"/>
            <ac:spMk id="78" creationId="{78537E50-FD25-487F-815E-70C4E2691199}"/>
          </ac:spMkLst>
        </pc:spChg>
        <pc:spChg chg="add del">
          <ac:chgData name="貴也 小澤" userId="162bd39cb7395673" providerId="Windows Live" clId="Web-{17D716D1-1BC4-4FBC-AC2D-AB86AA76CDF3}" dt="2019-03-02T06:14:13.055" v="1066"/>
          <ac:spMkLst>
            <pc:docMk/>
            <pc:sldMk cId="3268664810" sldId="259"/>
            <ac:spMk id="80" creationId="{3EF0FA50-F6C2-4F0A-B4E5-2DEFCB380CD0}"/>
          </ac:spMkLst>
        </pc:spChg>
        <pc:spChg chg="add del">
          <ac:chgData name="貴也 小澤" userId="162bd39cb7395673" providerId="Windows Live" clId="Web-{17D716D1-1BC4-4FBC-AC2D-AB86AA76CDF3}" dt="2019-03-02T06:14:13.055" v="1065"/>
          <ac:spMkLst>
            <pc:docMk/>
            <pc:sldMk cId="3268664810" sldId="259"/>
            <ac:spMk id="81" creationId="{16D5C802-2424-46EB-9F8B-76CDF4E23269}"/>
          </ac:spMkLst>
        </pc:spChg>
        <pc:spChg chg="add del">
          <ac:chgData name="貴也 小澤" userId="162bd39cb7395673" providerId="Windows Live" clId="Web-{17D716D1-1BC4-4FBC-AC2D-AB86AA76CDF3}" dt="2019-03-02T06:14:13.055" v="1064"/>
          <ac:spMkLst>
            <pc:docMk/>
            <pc:sldMk cId="3268664810" sldId="259"/>
            <ac:spMk id="82" creationId="{6497C0D7-9456-419C-B1F7-5B7547F372C0}"/>
          </ac:spMkLst>
        </pc:spChg>
        <pc:spChg chg="add del">
          <ac:chgData name="貴也 小澤" userId="162bd39cb7395673" providerId="Windows Live" clId="Web-{17D716D1-1BC4-4FBC-AC2D-AB86AA76CDF3}" dt="2019-03-02T06:14:13.055" v="1063"/>
          <ac:spMkLst>
            <pc:docMk/>
            <pc:sldMk cId="3268664810" sldId="259"/>
            <ac:spMk id="83" creationId="{135A9C16-E8AB-40F0-ACEB-EB0BE00D32B0}"/>
          </ac:spMkLst>
        </pc:spChg>
        <pc:spChg chg="add del">
          <ac:chgData name="貴也 小澤" userId="162bd39cb7395673" providerId="Windows Live" clId="Web-{17D716D1-1BC4-4FBC-AC2D-AB86AA76CDF3}" dt="2019-03-02T06:14:13.055" v="1062"/>
          <ac:spMkLst>
            <pc:docMk/>
            <pc:sldMk cId="3268664810" sldId="259"/>
            <ac:spMk id="84" creationId="{022110E1-036D-42E3-82F6-070710D9D65E}"/>
          </ac:spMkLst>
        </pc:spChg>
        <pc:spChg chg="add del">
          <ac:chgData name="貴也 小澤" userId="162bd39cb7395673" providerId="Windows Live" clId="Web-{17D716D1-1BC4-4FBC-AC2D-AB86AA76CDF3}" dt="2019-03-02T06:14:13.055" v="1061"/>
          <ac:spMkLst>
            <pc:docMk/>
            <pc:sldMk cId="3268664810" sldId="259"/>
            <ac:spMk id="85" creationId="{3534D967-31A8-4CAB-AB14-877EB57A0F7C}"/>
          </ac:spMkLst>
        </pc:spChg>
        <pc:spChg chg="add del">
          <ac:chgData name="貴也 小澤" userId="162bd39cb7395673" providerId="Windows Live" clId="Web-{17D716D1-1BC4-4FBC-AC2D-AB86AA76CDF3}" dt="2019-03-02T06:14:13.055" v="1060"/>
          <ac:spMkLst>
            <pc:docMk/>
            <pc:sldMk cId="3268664810" sldId="259"/>
            <ac:spMk id="86" creationId="{4C1B80BC-25E1-4EA9-BF2D-255005DD84A4}"/>
          </ac:spMkLst>
        </pc:spChg>
        <pc:spChg chg="add del">
          <ac:chgData name="貴也 小澤" userId="162bd39cb7395673" providerId="Windows Live" clId="Web-{17D716D1-1BC4-4FBC-AC2D-AB86AA76CDF3}" dt="2019-03-02T06:14:13.055" v="1058"/>
          <ac:spMkLst>
            <pc:docMk/>
            <pc:sldMk cId="3268664810" sldId="259"/>
            <ac:spMk id="88" creationId="{550A0645-1B91-454C-8A05-CE12A1B75607}"/>
          </ac:spMkLst>
        </pc:spChg>
        <pc:spChg chg="add del">
          <ac:chgData name="貴也 小澤" userId="162bd39cb7395673" providerId="Windows Live" clId="Web-{17D716D1-1BC4-4FBC-AC2D-AB86AA76CDF3}" dt="2019-03-02T06:14:13.040" v="1056"/>
          <ac:spMkLst>
            <pc:docMk/>
            <pc:sldMk cId="3268664810" sldId="259"/>
            <ac:spMk id="90" creationId="{F3CC9463-457A-4913-9D0B-99AFC5907A6F}"/>
          </ac:spMkLst>
        </pc:spChg>
        <pc:spChg chg="add del">
          <ac:chgData name="貴也 小澤" userId="162bd39cb7395673" providerId="Windows Live" clId="Web-{17D716D1-1BC4-4FBC-AC2D-AB86AA76CDF3}" dt="2019-03-02T06:14:13.040" v="1055"/>
          <ac:spMkLst>
            <pc:docMk/>
            <pc:sldMk cId="3268664810" sldId="259"/>
            <ac:spMk id="91" creationId="{955DDA93-79D7-440A-9728-D4768318067A}"/>
          </ac:spMkLst>
        </pc:spChg>
        <pc:spChg chg="add del">
          <ac:chgData name="貴也 小澤" userId="162bd39cb7395673" providerId="Windows Live" clId="Web-{17D716D1-1BC4-4FBC-AC2D-AB86AA76CDF3}" dt="2019-03-02T06:14:13.040" v="1053"/>
          <ac:spMkLst>
            <pc:docMk/>
            <pc:sldMk cId="3268664810" sldId="259"/>
            <ac:spMk id="93" creationId="{F905C249-73FD-4570-8DFD-A7AABC76A825}"/>
          </ac:spMkLst>
        </pc:spChg>
        <pc:spChg chg="add del">
          <ac:chgData name="貴也 小澤" userId="162bd39cb7395673" providerId="Windows Live" clId="Web-{17D716D1-1BC4-4FBC-AC2D-AB86AA76CDF3}" dt="2019-03-02T06:14:13.040" v="1051"/>
          <ac:spMkLst>
            <pc:docMk/>
            <pc:sldMk cId="3268664810" sldId="259"/>
            <ac:spMk id="95" creationId="{1CD89D84-DC37-4EE2-9DC2-DB6E5BD98FF2}"/>
          </ac:spMkLst>
        </pc:spChg>
        <pc:spChg chg="add del">
          <ac:chgData name="貴也 小澤" userId="162bd39cb7395673" providerId="Windows Live" clId="Web-{17D716D1-1BC4-4FBC-AC2D-AB86AA76CDF3}" dt="2019-03-02T06:14:13.040" v="1049"/>
          <ac:spMkLst>
            <pc:docMk/>
            <pc:sldMk cId="3268664810" sldId="259"/>
            <ac:spMk id="97" creationId="{6EFC83CE-9E37-4C86-B8BB-76904B664E26}"/>
          </ac:spMkLst>
        </pc:spChg>
        <pc:spChg chg="add del">
          <ac:chgData name="貴也 小澤" userId="162bd39cb7395673" providerId="Windows Live" clId="Web-{17D716D1-1BC4-4FBC-AC2D-AB86AA76CDF3}" dt="2019-03-02T06:14:13.040" v="1047"/>
          <ac:spMkLst>
            <pc:docMk/>
            <pc:sldMk cId="3268664810" sldId="259"/>
            <ac:spMk id="99" creationId="{5DD7A9FF-FDD7-4415-A83D-9444C8A5C7FF}"/>
          </ac:spMkLst>
        </pc:spChg>
        <pc:spChg chg="add del">
          <ac:chgData name="貴也 小澤" userId="162bd39cb7395673" providerId="Windows Live" clId="Web-{17D716D1-1BC4-4FBC-AC2D-AB86AA76CDF3}" dt="2019-03-02T06:14:13.040" v="1045"/>
          <ac:spMkLst>
            <pc:docMk/>
            <pc:sldMk cId="3268664810" sldId="259"/>
            <ac:spMk id="101" creationId="{C055CE48-0BA1-40F3-875D-E5603DEB4D1F}"/>
          </ac:spMkLst>
        </pc:spChg>
        <pc:spChg chg="add del">
          <ac:chgData name="貴也 小澤" userId="162bd39cb7395673" providerId="Windows Live" clId="Web-{17D716D1-1BC4-4FBC-AC2D-AB86AA76CDF3}" dt="2019-03-02T06:14:13.040" v="1043"/>
          <ac:spMkLst>
            <pc:docMk/>
            <pc:sldMk cId="3268664810" sldId="259"/>
            <ac:spMk id="103" creationId="{AC7A99D8-F558-4C9A-91AE-7E83E77E2D1E}"/>
          </ac:spMkLst>
        </pc:spChg>
        <pc:spChg chg="add del">
          <ac:chgData name="貴也 小澤" userId="162bd39cb7395673" providerId="Windows Live" clId="Web-{17D716D1-1BC4-4FBC-AC2D-AB86AA76CDF3}" dt="2019-03-02T06:14:13.040" v="1041"/>
          <ac:spMkLst>
            <pc:docMk/>
            <pc:sldMk cId="3268664810" sldId="259"/>
            <ac:spMk id="105" creationId="{61380180-2DBE-4B6D-B11F-C8DE85BA2134}"/>
          </ac:spMkLst>
        </pc:spChg>
        <pc:spChg chg="add del">
          <ac:chgData name="貴也 小澤" userId="162bd39cb7395673" providerId="Windows Live" clId="Web-{17D716D1-1BC4-4FBC-AC2D-AB86AA76CDF3}" dt="2019-03-02T06:14:13.040" v="1040"/>
          <ac:spMkLst>
            <pc:docMk/>
            <pc:sldMk cId="3268664810" sldId="259"/>
            <ac:spMk id="106" creationId="{A19222DE-90DF-41FD-845B-D471340CF33B}"/>
          </ac:spMkLst>
        </pc:spChg>
        <pc:spChg chg="add del">
          <ac:chgData name="貴也 小澤" userId="162bd39cb7395673" providerId="Windows Live" clId="Web-{17D716D1-1BC4-4FBC-AC2D-AB86AA76CDF3}" dt="2019-03-02T06:14:13.040" v="1039"/>
          <ac:spMkLst>
            <pc:docMk/>
            <pc:sldMk cId="3268664810" sldId="259"/>
            <ac:spMk id="107" creationId="{75AB7AF7-B8B0-4BDE-9E05-8F7C262481C6}"/>
          </ac:spMkLst>
        </pc:spChg>
        <pc:cxnChg chg="mod">
          <ac:chgData name="貴也 小澤" userId="162bd39cb7395673" providerId="Windows Live" clId="Web-{17D716D1-1BC4-4FBC-AC2D-AB86AA76CDF3}" dt="2019-03-02T05:02:34.077" v="986" actId="1076"/>
          <ac:cxnSpMkLst>
            <pc:docMk/>
            <pc:sldMk cId="3268664810" sldId="259"/>
            <ac:cxnSpMk id="7" creationId="{09608835-3198-4F57-97DF-EF60DC85046F}"/>
          </ac:cxnSpMkLst>
        </pc:cxnChg>
        <pc:cxnChg chg="mod">
          <ac:chgData name="貴也 小澤" userId="162bd39cb7395673" providerId="Windows Live" clId="Web-{17D716D1-1BC4-4FBC-AC2D-AB86AA76CDF3}" dt="2019-03-02T04:37:22.780" v="661" actId="1076"/>
          <ac:cxnSpMkLst>
            <pc:docMk/>
            <pc:sldMk cId="3268664810" sldId="259"/>
            <ac:cxnSpMk id="9" creationId="{28C9B7BB-5B2F-41ED-AC3A-20292BB86DA3}"/>
          </ac:cxnSpMkLst>
        </pc:cxnChg>
        <pc:cxnChg chg="mod">
          <ac:chgData name="貴也 小澤" userId="162bd39cb7395673" providerId="Windows Live" clId="Web-{17D716D1-1BC4-4FBC-AC2D-AB86AA76CDF3}" dt="2019-03-02T04:37:22.811" v="663" actId="1076"/>
          <ac:cxnSpMkLst>
            <pc:docMk/>
            <pc:sldMk cId="3268664810" sldId="259"/>
            <ac:cxnSpMk id="13" creationId="{47E76F37-38FD-4A16-962B-DB7CE9E07B46}"/>
          </ac:cxnSpMkLst>
        </pc:cxnChg>
        <pc:cxnChg chg="mod">
          <ac:chgData name="貴也 小澤" userId="162bd39cb7395673" providerId="Windows Live" clId="Web-{17D716D1-1BC4-4FBC-AC2D-AB86AA76CDF3}" dt="2019-03-02T04:37:22.826" v="664" actId="1076"/>
          <ac:cxnSpMkLst>
            <pc:docMk/>
            <pc:sldMk cId="3268664810" sldId="259"/>
            <ac:cxnSpMk id="15" creationId="{7C420E51-8221-4D50-B4AA-20BF063B4655}"/>
          </ac:cxnSpMkLst>
        </pc:cxnChg>
        <pc:cxnChg chg="mod">
          <ac:chgData name="貴也 小澤" userId="162bd39cb7395673" providerId="Windows Live" clId="Web-{17D716D1-1BC4-4FBC-AC2D-AB86AA76CDF3}" dt="2019-03-02T04:37:22.920" v="669" actId="1076"/>
          <ac:cxnSpMkLst>
            <pc:docMk/>
            <pc:sldMk cId="3268664810" sldId="259"/>
            <ac:cxnSpMk id="17" creationId="{BC80F6C5-B0C3-4161-B2B1-107D00F9D3DC}"/>
          </ac:cxnSpMkLst>
        </pc:cxnChg>
        <pc:cxnChg chg="mod">
          <ac:chgData name="貴也 小澤" userId="162bd39cb7395673" providerId="Windows Live" clId="Web-{17D716D1-1BC4-4FBC-AC2D-AB86AA76CDF3}" dt="2019-03-02T05:02:40.218" v="987" actId="1076"/>
          <ac:cxnSpMkLst>
            <pc:docMk/>
            <pc:sldMk cId="3268664810" sldId="259"/>
            <ac:cxnSpMk id="19" creationId="{BB4522D5-1C07-4D22-80C2-0FE0051D1027}"/>
          </ac:cxnSpMkLst>
        </pc:cxnChg>
        <pc:cxnChg chg="mod">
          <ac:chgData name="貴也 小澤" userId="162bd39cb7395673" providerId="Windows Live" clId="Web-{17D716D1-1BC4-4FBC-AC2D-AB86AA76CDF3}" dt="2019-03-02T06:16:26.102" v="1083" actId="1076"/>
          <ac:cxnSpMkLst>
            <pc:docMk/>
            <pc:sldMk cId="3268664810" sldId="259"/>
            <ac:cxnSpMk id="30" creationId="{994C3A9B-117A-4F35-BF9B-42CD13319F4D}"/>
          </ac:cxnSpMkLst>
        </pc:cxnChg>
        <pc:cxnChg chg="mod">
          <ac:chgData name="貴也 小澤" userId="162bd39cb7395673" providerId="Windows Live" clId="Web-{17D716D1-1BC4-4FBC-AC2D-AB86AA76CDF3}" dt="2019-03-02T04:37:22.889" v="668" actId="1076"/>
          <ac:cxnSpMkLst>
            <pc:docMk/>
            <pc:sldMk cId="3268664810" sldId="259"/>
            <ac:cxnSpMk id="32" creationId="{2E1D3B29-3FC0-4C4A-9F63-5AADAC18FF8B}"/>
          </ac:cxnSpMkLst>
        </pc:cxnChg>
        <pc:cxnChg chg="mod">
          <ac:chgData name="貴也 小澤" userId="162bd39cb7395673" providerId="Windows Live" clId="Web-{17D716D1-1BC4-4FBC-AC2D-AB86AA76CDF3}" dt="2019-03-02T04:39:07.535" v="730" actId="1076"/>
          <ac:cxnSpMkLst>
            <pc:docMk/>
            <pc:sldMk cId="3268664810" sldId="259"/>
            <ac:cxnSpMk id="43" creationId="{BC669F8F-44A0-474B-BF11-9EDFDA821F55}"/>
          </ac:cxnSpMkLst>
        </pc:cxnChg>
        <pc:cxnChg chg="mod">
          <ac:chgData name="貴也 小澤" userId="162bd39cb7395673" providerId="Windows Live" clId="Web-{17D716D1-1BC4-4FBC-AC2D-AB86AA76CDF3}" dt="2019-03-02T04:37:23.092" v="679" actId="1076"/>
          <ac:cxnSpMkLst>
            <pc:docMk/>
            <pc:sldMk cId="3268664810" sldId="259"/>
            <ac:cxnSpMk id="45" creationId="{D63A20B9-93AC-48AA-ACF7-C767828ED900}"/>
          </ac:cxnSpMkLst>
        </pc:cxnChg>
        <pc:cxnChg chg="add mod">
          <ac:chgData name="貴也 小澤" userId="162bd39cb7395673" providerId="Windows Live" clId="Web-{17D716D1-1BC4-4FBC-AC2D-AB86AA76CDF3}" dt="2019-03-02T04:37:23.389" v="697" actId="1076"/>
          <ac:cxnSpMkLst>
            <pc:docMk/>
            <pc:sldMk cId="3268664810" sldId="259"/>
            <ac:cxnSpMk id="48" creationId="{D9224066-15FD-46C3-A67A-8CE5CF4BB84C}"/>
          </ac:cxnSpMkLst>
        </pc:cxnChg>
        <pc:cxnChg chg="add mod">
          <ac:chgData name="貴也 小澤" userId="162bd39cb7395673" providerId="Windows Live" clId="Web-{17D716D1-1BC4-4FBC-AC2D-AB86AA76CDF3}" dt="2019-03-02T04:37:23.373" v="696" actId="1076"/>
          <ac:cxnSpMkLst>
            <pc:docMk/>
            <pc:sldMk cId="3268664810" sldId="259"/>
            <ac:cxnSpMk id="50" creationId="{04456F2D-20C5-4F66-AF51-1738A2EB1A03}"/>
          </ac:cxnSpMkLst>
        </pc:cxnChg>
        <pc:cxnChg chg="mod">
          <ac:chgData name="貴也 小澤" userId="162bd39cb7395673" providerId="Windows Live" clId="Web-{17D716D1-1BC4-4FBC-AC2D-AB86AA76CDF3}" dt="2019-03-02T04:38:27.142" v="716" actId="1076"/>
          <ac:cxnSpMkLst>
            <pc:docMk/>
            <pc:sldMk cId="3268664810" sldId="259"/>
            <ac:cxnSpMk id="53" creationId="{888D2BE0-0A79-4365-9726-2822B3CCC507}"/>
          </ac:cxnSpMkLst>
        </pc:cxnChg>
        <pc:cxnChg chg="mod">
          <ac:chgData name="貴也 小澤" userId="162bd39cb7395673" providerId="Windows Live" clId="Web-{17D716D1-1BC4-4FBC-AC2D-AB86AA76CDF3}" dt="2019-03-02T04:39:02.207" v="728" actId="1076"/>
          <ac:cxnSpMkLst>
            <pc:docMk/>
            <pc:sldMk cId="3268664810" sldId="259"/>
            <ac:cxnSpMk id="55" creationId="{B0E346BD-3CA0-4B3C-8C66-2CA7288BCCC3}"/>
          </ac:cxnSpMkLst>
        </pc:cxnChg>
        <pc:cxnChg chg="mod">
          <ac:chgData name="貴也 小澤" userId="162bd39cb7395673" providerId="Windows Live" clId="Web-{17D716D1-1BC4-4FBC-AC2D-AB86AA76CDF3}" dt="2019-03-02T04:37:23.186" v="685" actId="1076"/>
          <ac:cxnSpMkLst>
            <pc:docMk/>
            <pc:sldMk cId="3268664810" sldId="259"/>
            <ac:cxnSpMk id="58" creationId="{0E784762-1280-4DA4-88A7-0E8BE5AA01E1}"/>
          </ac:cxnSpMkLst>
        </pc:cxnChg>
        <pc:cxnChg chg="mod">
          <ac:chgData name="貴也 小澤" userId="162bd39cb7395673" providerId="Windows Live" clId="Web-{17D716D1-1BC4-4FBC-AC2D-AB86AA76CDF3}" dt="2019-03-02T04:37:23.217" v="687" actId="1076"/>
          <ac:cxnSpMkLst>
            <pc:docMk/>
            <pc:sldMk cId="3268664810" sldId="259"/>
            <ac:cxnSpMk id="60" creationId="{7CA82CED-6E24-424E-8688-4D44714F23A0}"/>
          </ac:cxnSpMkLst>
        </pc:cxnChg>
        <pc:cxnChg chg="mod">
          <ac:chgData name="貴也 小澤" userId="162bd39cb7395673" providerId="Windows Live" clId="Web-{17D716D1-1BC4-4FBC-AC2D-AB86AA76CDF3}" dt="2019-03-02T04:37:23.248" v="689" actId="1076"/>
          <ac:cxnSpMkLst>
            <pc:docMk/>
            <pc:sldMk cId="3268664810" sldId="259"/>
            <ac:cxnSpMk id="62" creationId="{B5E19E07-E28D-41A9-8BAA-0714796AA450}"/>
          </ac:cxnSpMkLst>
        </pc:cxnChg>
        <pc:cxnChg chg="add del mod">
          <ac:chgData name="貴也 小澤" userId="162bd39cb7395673" providerId="Windows Live" clId="Web-{17D716D1-1BC4-4FBC-AC2D-AB86AA76CDF3}" dt="2019-03-02T06:14:13.055" v="1079"/>
          <ac:cxnSpMkLst>
            <pc:docMk/>
            <pc:sldMk cId="3268664810" sldId="259"/>
            <ac:cxnSpMk id="67" creationId="{8AFCC9EF-5F36-4897-9110-5B01C7C8CF2B}"/>
          </ac:cxnSpMkLst>
        </pc:cxnChg>
        <pc:cxnChg chg="add del mod">
          <ac:chgData name="貴也 小澤" userId="162bd39cb7395673" providerId="Windows Live" clId="Web-{17D716D1-1BC4-4FBC-AC2D-AB86AA76CDF3}" dt="2019-03-02T06:14:13.055" v="1078"/>
          <ac:cxnSpMkLst>
            <pc:docMk/>
            <pc:sldMk cId="3268664810" sldId="259"/>
            <ac:cxnSpMk id="68" creationId="{17D18E8A-2058-4A87-A4EE-28B0E7939A3F}"/>
          </ac:cxnSpMkLst>
        </pc:cxnChg>
        <pc:cxnChg chg="add del mod">
          <ac:chgData name="貴也 小澤" userId="162bd39cb7395673" providerId="Windows Live" clId="Web-{17D716D1-1BC4-4FBC-AC2D-AB86AA76CDF3}" dt="2019-03-02T06:14:13.055" v="1076"/>
          <ac:cxnSpMkLst>
            <pc:docMk/>
            <pc:sldMk cId="3268664810" sldId="259"/>
            <ac:cxnSpMk id="70" creationId="{5EB1FEFA-F990-4002-9717-E262081828A0}"/>
          </ac:cxnSpMkLst>
        </pc:cxnChg>
        <pc:cxnChg chg="add del mod">
          <ac:chgData name="貴也 小澤" userId="162bd39cb7395673" providerId="Windows Live" clId="Web-{17D716D1-1BC4-4FBC-AC2D-AB86AA76CDF3}" dt="2019-03-02T06:14:13.055" v="1075"/>
          <ac:cxnSpMkLst>
            <pc:docMk/>
            <pc:sldMk cId="3268664810" sldId="259"/>
            <ac:cxnSpMk id="71" creationId="{8D096976-0804-47FC-A780-22208686F5C8}"/>
          </ac:cxnSpMkLst>
        </pc:cxnChg>
        <pc:cxnChg chg="add del mod">
          <ac:chgData name="貴也 小澤" userId="162bd39cb7395673" providerId="Windows Live" clId="Web-{17D716D1-1BC4-4FBC-AC2D-AB86AA76CDF3}" dt="2019-03-02T06:14:13.055" v="1073"/>
          <ac:cxnSpMkLst>
            <pc:docMk/>
            <pc:sldMk cId="3268664810" sldId="259"/>
            <ac:cxnSpMk id="73" creationId="{DCC2BE87-2702-405B-BB18-0DCDBBA1171F}"/>
          </ac:cxnSpMkLst>
        </pc:cxnChg>
        <pc:cxnChg chg="add del mod">
          <ac:chgData name="貴也 小澤" userId="162bd39cb7395673" providerId="Windows Live" clId="Web-{17D716D1-1BC4-4FBC-AC2D-AB86AA76CDF3}" dt="2019-03-02T06:14:13.055" v="1071"/>
          <ac:cxnSpMkLst>
            <pc:docMk/>
            <pc:sldMk cId="3268664810" sldId="259"/>
            <ac:cxnSpMk id="75" creationId="{F03466C1-D31E-4FA7-9E69-0E7041269547}"/>
          </ac:cxnSpMkLst>
        </pc:cxnChg>
        <pc:cxnChg chg="add del mod">
          <ac:chgData name="貴也 小澤" userId="162bd39cb7395673" providerId="Windows Live" clId="Web-{17D716D1-1BC4-4FBC-AC2D-AB86AA76CDF3}" dt="2019-03-02T06:14:13.055" v="1069"/>
          <ac:cxnSpMkLst>
            <pc:docMk/>
            <pc:sldMk cId="3268664810" sldId="259"/>
            <ac:cxnSpMk id="77" creationId="{25E1824F-DE40-4B45-B3D6-05B451375EC2}"/>
          </ac:cxnSpMkLst>
        </pc:cxnChg>
        <pc:cxnChg chg="add del mod">
          <ac:chgData name="貴也 小澤" userId="162bd39cb7395673" providerId="Windows Live" clId="Web-{17D716D1-1BC4-4FBC-AC2D-AB86AA76CDF3}" dt="2019-03-02T06:14:13.055" v="1067"/>
          <ac:cxnSpMkLst>
            <pc:docMk/>
            <pc:sldMk cId="3268664810" sldId="259"/>
            <ac:cxnSpMk id="79" creationId="{B9151962-A5D7-44BA-A1D7-FC601D79D6AB}"/>
          </ac:cxnSpMkLst>
        </pc:cxnChg>
        <pc:cxnChg chg="add del mod">
          <ac:chgData name="貴也 小澤" userId="162bd39cb7395673" providerId="Windows Live" clId="Web-{17D716D1-1BC4-4FBC-AC2D-AB86AA76CDF3}" dt="2019-03-02T06:14:13.055" v="1059"/>
          <ac:cxnSpMkLst>
            <pc:docMk/>
            <pc:sldMk cId="3268664810" sldId="259"/>
            <ac:cxnSpMk id="87" creationId="{A9C8EC92-DFA7-40CC-8F54-6BF455FD5940}"/>
          </ac:cxnSpMkLst>
        </pc:cxnChg>
        <pc:cxnChg chg="add del mod">
          <ac:chgData name="貴也 小澤" userId="162bd39cb7395673" providerId="Windows Live" clId="Web-{17D716D1-1BC4-4FBC-AC2D-AB86AA76CDF3}" dt="2019-03-02T06:14:13.040" v="1057"/>
          <ac:cxnSpMkLst>
            <pc:docMk/>
            <pc:sldMk cId="3268664810" sldId="259"/>
            <ac:cxnSpMk id="89" creationId="{F011D01B-2F34-40A2-B146-4B7FD6BE8D9F}"/>
          </ac:cxnSpMkLst>
        </pc:cxnChg>
        <pc:cxnChg chg="add del mod">
          <ac:chgData name="貴也 小澤" userId="162bd39cb7395673" providerId="Windows Live" clId="Web-{17D716D1-1BC4-4FBC-AC2D-AB86AA76CDF3}" dt="2019-03-02T06:14:13.040" v="1054"/>
          <ac:cxnSpMkLst>
            <pc:docMk/>
            <pc:sldMk cId="3268664810" sldId="259"/>
            <ac:cxnSpMk id="92" creationId="{4837F96D-DAF3-4B03-B0A0-5D5C5B576711}"/>
          </ac:cxnSpMkLst>
        </pc:cxnChg>
        <pc:cxnChg chg="add del mod">
          <ac:chgData name="貴也 小澤" userId="162bd39cb7395673" providerId="Windows Live" clId="Web-{17D716D1-1BC4-4FBC-AC2D-AB86AA76CDF3}" dt="2019-03-02T06:14:13.040" v="1052"/>
          <ac:cxnSpMkLst>
            <pc:docMk/>
            <pc:sldMk cId="3268664810" sldId="259"/>
            <ac:cxnSpMk id="94" creationId="{C94F57AA-2F9E-47AB-B1B5-CBA3015CECC0}"/>
          </ac:cxnSpMkLst>
        </pc:cxnChg>
        <pc:cxnChg chg="add del mod">
          <ac:chgData name="貴也 小澤" userId="162bd39cb7395673" providerId="Windows Live" clId="Web-{17D716D1-1BC4-4FBC-AC2D-AB86AA76CDF3}" dt="2019-03-02T06:14:13.040" v="1050"/>
          <ac:cxnSpMkLst>
            <pc:docMk/>
            <pc:sldMk cId="3268664810" sldId="259"/>
            <ac:cxnSpMk id="96" creationId="{A65DBB4C-E5E8-4605-8D3D-7BF7CC731ED9}"/>
          </ac:cxnSpMkLst>
        </pc:cxnChg>
        <pc:cxnChg chg="add del mod">
          <ac:chgData name="貴也 小澤" userId="162bd39cb7395673" providerId="Windows Live" clId="Web-{17D716D1-1BC4-4FBC-AC2D-AB86AA76CDF3}" dt="2019-03-02T06:14:13.040" v="1048"/>
          <ac:cxnSpMkLst>
            <pc:docMk/>
            <pc:sldMk cId="3268664810" sldId="259"/>
            <ac:cxnSpMk id="98" creationId="{BAF73464-72B7-4CA8-A467-CC76816F4225}"/>
          </ac:cxnSpMkLst>
        </pc:cxnChg>
        <pc:cxnChg chg="add del mod">
          <ac:chgData name="貴也 小澤" userId="162bd39cb7395673" providerId="Windows Live" clId="Web-{17D716D1-1BC4-4FBC-AC2D-AB86AA76CDF3}" dt="2019-03-02T06:14:13.040" v="1046"/>
          <ac:cxnSpMkLst>
            <pc:docMk/>
            <pc:sldMk cId="3268664810" sldId="259"/>
            <ac:cxnSpMk id="100" creationId="{B56C069F-FCAA-4551-904E-91D0FC8F9D10}"/>
          </ac:cxnSpMkLst>
        </pc:cxnChg>
        <pc:cxnChg chg="add del mod">
          <ac:chgData name="貴也 小澤" userId="162bd39cb7395673" providerId="Windows Live" clId="Web-{17D716D1-1BC4-4FBC-AC2D-AB86AA76CDF3}" dt="2019-03-02T06:14:13.040" v="1044"/>
          <ac:cxnSpMkLst>
            <pc:docMk/>
            <pc:sldMk cId="3268664810" sldId="259"/>
            <ac:cxnSpMk id="102" creationId="{4210D9EB-B59D-4FE2-9DC8-0392383DAA58}"/>
          </ac:cxnSpMkLst>
        </pc:cxnChg>
        <pc:cxnChg chg="add del mod">
          <ac:chgData name="貴也 小澤" userId="162bd39cb7395673" providerId="Windows Live" clId="Web-{17D716D1-1BC4-4FBC-AC2D-AB86AA76CDF3}" dt="2019-03-02T06:14:13.040" v="1042"/>
          <ac:cxnSpMkLst>
            <pc:docMk/>
            <pc:sldMk cId="3268664810" sldId="259"/>
            <ac:cxnSpMk id="104" creationId="{0489A9FA-6558-4C4E-A166-5DBF316C752A}"/>
          </ac:cxnSpMkLst>
        </pc:cxnChg>
      </pc:sldChg>
      <pc:sldChg chg="addSp delSp modSp add replId">
        <pc:chgData name="貴也 小澤" userId="162bd39cb7395673" providerId="Windows Live" clId="Web-{17D716D1-1BC4-4FBC-AC2D-AB86AA76CDF3}" dt="2019-03-02T09:47:15.011" v="1132" actId="20577"/>
        <pc:sldMkLst>
          <pc:docMk/>
          <pc:sldMk cId="3302187125" sldId="260"/>
        </pc:sldMkLst>
        <pc:spChg chg="mod">
          <ac:chgData name="貴也 小澤" userId="162bd39cb7395673" providerId="Windows Live" clId="Web-{17D716D1-1BC4-4FBC-AC2D-AB86AA76CDF3}" dt="2019-03-02T04:44:24.927" v="760" actId="1076"/>
          <ac:spMkLst>
            <pc:docMk/>
            <pc:sldMk cId="3302187125" sldId="260"/>
            <ac:spMk id="2" creationId="{377AB284-FD43-4A42-9527-B7E4E4607273}"/>
          </ac:spMkLst>
        </pc:spChg>
        <pc:spChg chg="mod">
          <ac:chgData name="貴也 小澤" userId="162bd39cb7395673" providerId="Windows Live" clId="Web-{17D716D1-1BC4-4FBC-AC2D-AB86AA76CDF3}" dt="2019-03-02T04:46:37.480" v="785" actId="1076"/>
          <ac:spMkLst>
            <pc:docMk/>
            <pc:sldMk cId="3302187125" sldId="260"/>
            <ac:spMk id="18" creationId="{D47A2EE7-84E4-4517-9075-714FD0A16B0F}"/>
          </ac:spMkLst>
        </pc:spChg>
        <pc:spChg chg="mod">
          <ac:chgData name="貴也 小澤" userId="162bd39cb7395673" providerId="Windows Live" clId="Web-{17D716D1-1BC4-4FBC-AC2D-AB86AA76CDF3}" dt="2019-03-02T04:59:41.709" v="950" actId="14100"/>
          <ac:spMkLst>
            <pc:docMk/>
            <pc:sldMk cId="3302187125" sldId="260"/>
            <ac:spMk id="27" creationId="{1986B989-2B1F-4C14-8065-9A4C07C6BB1B}"/>
          </ac:spMkLst>
        </pc:spChg>
        <pc:spChg chg="mod">
          <ac:chgData name="貴也 小澤" userId="162bd39cb7395673" providerId="Windows Live" clId="Web-{17D716D1-1BC4-4FBC-AC2D-AB86AA76CDF3}" dt="2019-03-02T05:03:15.283" v="992" actId="1076"/>
          <ac:spMkLst>
            <pc:docMk/>
            <pc:sldMk cId="3302187125" sldId="260"/>
            <ac:spMk id="36" creationId="{13010837-6363-4FE1-8301-8FB31F195008}"/>
          </ac:spMkLst>
        </pc:spChg>
        <pc:spChg chg="mod">
          <ac:chgData name="貴也 小澤" userId="162bd39cb7395673" providerId="Windows Live" clId="Web-{17D716D1-1BC4-4FBC-AC2D-AB86AA76CDF3}" dt="2019-03-02T05:02:12.655" v="981" actId="1076"/>
          <ac:spMkLst>
            <pc:docMk/>
            <pc:sldMk cId="3302187125" sldId="260"/>
            <ac:spMk id="39" creationId="{A584B4DE-EE64-4107-A51E-9ECB8E94E240}"/>
          </ac:spMkLst>
        </pc:spChg>
        <pc:spChg chg="mod">
          <ac:chgData name="貴也 小澤" userId="162bd39cb7395673" providerId="Windows Live" clId="Web-{17D716D1-1BC4-4FBC-AC2D-AB86AA76CDF3}" dt="2019-03-02T05:02:14.545" v="982" actId="1076"/>
          <ac:spMkLst>
            <pc:docMk/>
            <pc:sldMk cId="3302187125" sldId="260"/>
            <ac:spMk id="40" creationId="{00986954-659A-4A36-AD6F-639313C43C88}"/>
          </ac:spMkLst>
        </pc:spChg>
        <pc:spChg chg="mod">
          <ac:chgData name="貴也 小澤" userId="162bd39cb7395673" providerId="Windows Live" clId="Web-{17D716D1-1BC4-4FBC-AC2D-AB86AA76CDF3}" dt="2019-03-02T04:55:18.242" v="883" actId="1076"/>
          <ac:spMkLst>
            <pc:docMk/>
            <pc:sldMk cId="3302187125" sldId="260"/>
            <ac:spMk id="41" creationId="{AC930100-6993-4FAE-B089-93D1DE2B149A}"/>
          </ac:spMkLst>
        </pc:spChg>
        <pc:spChg chg="mod">
          <ac:chgData name="貴也 小澤" userId="162bd39cb7395673" providerId="Windows Live" clId="Web-{17D716D1-1BC4-4FBC-AC2D-AB86AA76CDF3}" dt="2019-03-02T09:47:15.011" v="1132" actId="20577"/>
          <ac:spMkLst>
            <pc:docMk/>
            <pc:sldMk cId="3302187125" sldId="260"/>
            <ac:spMk id="44" creationId="{C72ED90D-9101-4924-B6C6-61F53F1A6188}"/>
          </ac:spMkLst>
        </pc:spChg>
        <pc:spChg chg="mod">
          <ac:chgData name="貴也 小澤" userId="162bd39cb7395673" providerId="Windows Live" clId="Web-{17D716D1-1BC4-4FBC-AC2D-AB86AA76CDF3}" dt="2019-03-02T04:40:36.665" v="744" actId="1076"/>
          <ac:spMkLst>
            <pc:docMk/>
            <pc:sldMk cId="3302187125" sldId="260"/>
            <ac:spMk id="46" creationId="{8D8059CC-7716-428A-83C8-0162959ABAE8}"/>
          </ac:spMkLst>
        </pc:spChg>
        <pc:spChg chg="mod">
          <ac:chgData name="貴也 小澤" userId="162bd39cb7395673" providerId="Windows Live" clId="Web-{17D716D1-1BC4-4FBC-AC2D-AB86AA76CDF3}" dt="2019-03-02T04:44:27.442" v="761" actId="14100"/>
          <ac:spMkLst>
            <pc:docMk/>
            <pc:sldMk cId="3302187125" sldId="260"/>
            <ac:spMk id="47" creationId="{93F5E0BE-89E5-4E47-9B7F-F5560CC7FC45}"/>
          </ac:spMkLst>
        </pc:spChg>
        <pc:spChg chg="mod">
          <ac:chgData name="貴也 小澤" userId="162bd39cb7395673" providerId="Windows Live" clId="Web-{17D716D1-1BC4-4FBC-AC2D-AB86AA76CDF3}" dt="2019-03-02T04:40:42.774" v="746" actId="1076"/>
          <ac:spMkLst>
            <pc:docMk/>
            <pc:sldMk cId="3302187125" sldId="260"/>
            <ac:spMk id="52" creationId="{8027EBF9-5024-4694-88C5-C60F7391B409}"/>
          </ac:spMkLst>
        </pc:spChg>
        <pc:spChg chg="mod">
          <ac:chgData name="貴也 小澤" userId="162bd39cb7395673" providerId="Windows Live" clId="Web-{17D716D1-1BC4-4FBC-AC2D-AB86AA76CDF3}" dt="2019-03-02T06:23:47.885" v="1109" actId="20577"/>
          <ac:spMkLst>
            <pc:docMk/>
            <pc:sldMk cId="3302187125" sldId="260"/>
            <ac:spMk id="54" creationId="{0090895B-F7F3-42B5-956E-CD077725635E}"/>
          </ac:spMkLst>
        </pc:spChg>
        <pc:spChg chg="mod">
          <ac:chgData name="貴也 小澤" userId="162bd39cb7395673" providerId="Windows Live" clId="Web-{17D716D1-1BC4-4FBC-AC2D-AB86AA76CDF3}" dt="2019-03-02T06:23:51.650" v="1112" actId="20577"/>
          <ac:spMkLst>
            <pc:docMk/>
            <pc:sldMk cId="3302187125" sldId="260"/>
            <ac:spMk id="56" creationId="{FC1488FD-A7C3-49C0-B68C-CA8301FC8027}"/>
          </ac:spMkLst>
        </pc:spChg>
        <pc:spChg chg="mod">
          <ac:chgData name="貴也 小澤" userId="162bd39cb7395673" providerId="Windows Live" clId="Web-{17D716D1-1BC4-4FBC-AC2D-AB86AA76CDF3}" dt="2019-03-02T06:23:55.229" v="1115" actId="20577"/>
          <ac:spMkLst>
            <pc:docMk/>
            <pc:sldMk cId="3302187125" sldId="260"/>
            <ac:spMk id="59" creationId="{152A72FA-4691-41D9-9D02-FE1FAF3D8A00}"/>
          </ac:spMkLst>
        </pc:spChg>
        <pc:spChg chg="mod">
          <ac:chgData name="貴也 小澤" userId="162bd39cb7395673" providerId="Windows Live" clId="Web-{17D716D1-1BC4-4FBC-AC2D-AB86AA76CDF3}" dt="2019-03-02T06:23:40.713" v="1104" actId="20577"/>
          <ac:spMkLst>
            <pc:docMk/>
            <pc:sldMk cId="3302187125" sldId="260"/>
            <ac:spMk id="61" creationId="{67215BF9-0AD8-4859-BD55-F2CEB8AA84D0}"/>
          </ac:spMkLst>
        </pc:spChg>
        <pc:spChg chg="mod">
          <ac:chgData name="貴也 小澤" userId="162bd39cb7395673" providerId="Windows Live" clId="Web-{17D716D1-1BC4-4FBC-AC2D-AB86AA76CDF3}" dt="2019-03-02T05:01:27.449" v="972" actId="1076"/>
          <ac:spMkLst>
            <pc:docMk/>
            <pc:sldMk cId="3302187125" sldId="260"/>
            <ac:spMk id="64" creationId="{36C450F8-AA2C-4D92-BBEB-7DE64E5323C9}"/>
          </ac:spMkLst>
        </pc:spChg>
        <pc:spChg chg="add mod">
          <ac:chgData name="貴也 小澤" userId="162bd39cb7395673" providerId="Windows Live" clId="Web-{17D716D1-1BC4-4FBC-AC2D-AB86AA76CDF3}" dt="2019-03-02T04:45:44.540" v="775" actId="1076"/>
          <ac:spMkLst>
            <pc:docMk/>
            <pc:sldMk cId="3302187125" sldId="260"/>
            <ac:spMk id="68" creationId="{2EA78D77-2A7B-4CD4-B01B-8B454A8FF1CB}"/>
          </ac:spMkLst>
        </pc:spChg>
        <pc:spChg chg="add mod">
          <ac:chgData name="貴也 小澤" userId="162bd39cb7395673" providerId="Windows Live" clId="Web-{17D716D1-1BC4-4FBC-AC2D-AB86AA76CDF3}" dt="2019-03-02T04:48:17.626" v="814" actId="1076"/>
          <ac:spMkLst>
            <pc:docMk/>
            <pc:sldMk cId="3302187125" sldId="260"/>
            <ac:spMk id="69" creationId="{8806CEE5-D44F-429A-B2C0-693C1BFBCD8F}"/>
          </ac:spMkLst>
        </pc:spChg>
        <pc:spChg chg="add mod">
          <ac:chgData name="貴也 小澤" userId="162bd39cb7395673" providerId="Windows Live" clId="Web-{17D716D1-1BC4-4FBC-AC2D-AB86AA76CDF3}" dt="2019-03-02T05:00:22.102" v="962" actId="1076"/>
          <ac:spMkLst>
            <pc:docMk/>
            <pc:sldMk cId="3302187125" sldId="260"/>
            <ac:spMk id="71" creationId="{AE372A66-D7A9-40BA-9FB4-C1E725F1DCE6}"/>
          </ac:spMkLst>
        </pc:spChg>
        <pc:spChg chg="add mod">
          <ac:chgData name="貴也 小澤" userId="162bd39cb7395673" providerId="Windows Live" clId="Web-{17D716D1-1BC4-4FBC-AC2D-AB86AA76CDF3}" dt="2019-03-02T04:59:30.052" v="947" actId="1076"/>
          <ac:spMkLst>
            <pc:docMk/>
            <pc:sldMk cId="3302187125" sldId="260"/>
            <ac:spMk id="77" creationId="{86A4E79F-8E64-49BC-8C52-54F6BC3E51D5}"/>
          </ac:spMkLst>
        </pc:spChg>
        <pc:spChg chg="add mod">
          <ac:chgData name="貴也 小澤" userId="162bd39cb7395673" providerId="Windows Live" clId="Web-{17D716D1-1BC4-4FBC-AC2D-AB86AA76CDF3}" dt="2019-03-02T05:01:56.607" v="979" actId="20577"/>
          <ac:spMkLst>
            <pc:docMk/>
            <pc:sldMk cId="3302187125" sldId="260"/>
            <ac:spMk id="79" creationId="{C70ED6BB-A9DD-468A-9987-CF4912A597E3}"/>
          </ac:spMkLst>
        </pc:spChg>
        <pc:cxnChg chg="add del mod">
          <ac:chgData name="貴也 小澤" userId="162bd39cb7395673" providerId="Windows Live" clId="Web-{17D716D1-1BC4-4FBC-AC2D-AB86AA76CDF3}" dt="2019-03-02T04:53:48.815" v="866"/>
          <ac:cxnSpMkLst>
            <pc:docMk/>
            <pc:sldMk cId="3302187125" sldId="260"/>
            <ac:cxnSpMk id="5" creationId="{C6B93DE9-4CFA-4D32-B66E-3B7C07195B5C}"/>
          </ac:cxnSpMkLst>
        </pc:cxnChg>
        <pc:cxnChg chg="add mod">
          <ac:chgData name="貴也 小澤" userId="162bd39cb7395673" providerId="Windows Live" clId="Web-{17D716D1-1BC4-4FBC-AC2D-AB86AA76CDF3}" dt="2019-03-02T05:00:48.681" v="966" actId="14100"/>
          <ac:cxnSpMkLst>
            <pc:docMk/>
            <pc:sldMk cId="3302187125" sldId="260"/>
            <ac:cxnSpMk id="6" creationId="{9653F437-7C0E-496B-8800-01F8BD7C771F}"/>
          </ac:cxnSpMkLst>
        </pc:cxnChg>
        <pc:cxnChg chg="mod">
          <ac:chgData name="貴也 小澤" userId="162bd39cb7395673" providerId="Windows Live" clId="Web-{17D716D1-1BC4-4FBC-AC2D-AB86AA76CDF3}" dt="2019-03-02T04:46:25.511" v="783" actId="1076"/>
          <ac:cxnSpMkLst>
            <pc:docMk/>
            <pc:sldMk cId="3302187125" sldId="260"/>
            <ac:cxnSpMk id="7" creationId="{09608835-3198-4F57-97DF-EF60DC85046F}"/>
          </ac:cxnSpMkLst>
        </pc:cxnChg>
        <pc:cxnChg chg="add mod">
          <ac:chgData name="貴也 小澤" userId="162bd39cb7395673" providerId="Windows Live" clId="Web-{17D716D1-1BC4-4FBC-AC2D-AB86AA76CDF3}" dt="2019-03-02T05:00:44.134" v="965" actId="1076"/>
          <ac:cxnSpMkLst>
            <pc:docMk/>
            <pc:sldMk cId="3302187125" sldId="260"/>
            <ac:cxnSpMk id="8" creationId="{4B434FCF-66E5-4B12-8AEE-6C54A8888C5A}"/>
          </ac:cxnSpMkLst>
        </pc:cxnChg>
        <pc:cxnChg chg="add mod">
          <ac:chgData name="貴也 小澤" userId="162bd39cb7395673" providerId="Windows Live" clId="Web-{17D716D1-1BC4-4FBC-AC2D-AB86AA76CDF3}" dt="2019-03-02T05:01:13.340" v="971" actId="1076"/>
          <ac:cxnSpMkLst>
            <pc:docMk/>
            <pc:sldMk cId="3302187125" sldId="260"/>
            <ac:cxnSpMk id="11" creationId="{4ECFDEF3-B162-4EAA-9868-330A5C4B8EBC}"/>
          </ac:cxnSpMkLst>
        </pc:cxnChg>
        <pc:cxnChg chg="mod">
          <ac:chgData name="貴也 小澤" userId="162bd39cb7395673" providerId="Windows Live" clId="Web-{17D716D1-1BC4-4FBC-AC2D-AB86AA76CDF3}" dt="2019-03-02T04:46:21.730" v="782" actId="1076"/>
          <ac:cxnSpMkLst>
            <pc:docMk/>
            <pc:sldMk cId="3302187125" sldId="260"/>
            <ac:cxnSpMk id="19" creationId="{BB4522D5-1C07-4D22-80C2-0FE0051D1027}"/>
          </ac:cxnSpMkLst>
        </pc:cxnChg>
        <pc:cxnChg chg="mod">
          <ac:chgData name="貴也 小澤" userId="162bd39cb7395673" providerId="Windows Live" clId="Web-{17D716D1-1BC4-4FBC-AC2D-AB86AA76CDF3}" dt="2019-03-02T04:44:45.303" v="765" actId="1076"/>
          <ac:cxnSpMkLst>
            <pc:docMk/>
            <pc:sldMk cId="3302187125" sldId="260"/>
            <ac:cxnSpMk id="30" creationId="{994C3A9B-117A-4F35-BF9B-42CD13319F4D}"/>
          </ac:cxnSpMkLst>
        </pc:cxnChg>
        <pc:cxnChg chg="mod">
          <ac:chgData name="貴也 小澤" userId="162bd39cb7395673" providerId="Windows Live" clId="Web-{17D716D1-1BC4-4FBC-AC2D-AB86AA76CDF3}" dt="2019-03-02T04:44:34.130" v="763" actId="1076"/>
          <ac:cxnSpMkLst>
            <pc:docMk/>
            <pc:sldMk cId="3302187125" sldId="260"/>
            <ac:cxnSpMk id="32" creationId="{2E1D3B29-3FC0-4C4A-9F63-5AADAC18FF8B}"/>
          </ac:cxnSpMkLst>
        </pc:cxnChg>
        <pc:cxnChg chg="del mod">
          <ac:chgData name="貴也 小澤" userId="162bd39cb7395673" providerId="Windows Live" clId="Web-{17D716D1-1BC4-4FBC-AC2D-AB86AA76CDF3}" dt="2019-03-02T04:56:18.214" v="894"/>
          <ac:cxnSpMkLst>
            <pc:docMk/>
            <pc:sldMk cId="3302187125" sldId="260"/>
            <ac:cxnSpMk id="43" creationId="{BC669F8F-44A0-474B-BF11-9EDFDA821F55}"/>
          </ac:cxnSpMkLst>
        </pc:cxnChg>
        <pc:cxnChg chg="mod">
          <ac:chgData name="貴也 小澤" userId="162bd39cb7395673" providerId="Windows Live" clId="Web-{17D716D1-1BC4-4FBC-AC2D-AB86AA76CDF3}" dt="2019-03-02T04:40:39.930" v="745" actId="1076"/>
          <ac:cxnSpMkLst>
            <pc:docMk/>
            <pc:sldMk cId="3302187125" sldId="260"/>
            <ac:cxnSpMk id="45" creationId="{D63A20B9-93AC-48AA-ACF7-C767828ED900}"/>
          </ac:cxnSpMkLst>
        </pc:cxnChg>
        <pc:cxnChg chg="mod">
          <ac:chgData name="貴也 小澤" userId="162bd39cb7395673" providerId="Windows Live" clId="Web-{17D716D1-1BC4-4FBC-AC2D-AB86AA76CDF3}" dt="2019-03-02T04:49:44.772" v="823" actId="1076"/>
          <ac:cxnSpMkLst>
            <pc:docMk/>
            <pc:sldMk cId="3302187125" sldId="260"/>
            <ac:cxnSpMk id="53" creationId="{888D2BE0-0A79-4365-9726-2822B3CCC507}"/>
          </ac:cxnSpMkLst>
        </pc:cxnChg>
        <pc:cxnChg chg="mod">
          <ac:chgData name="貴也 小澤" userId="162bd39cb7395673" providerId="Windows Live" clId="Web-{17D716D1-1BC4-4FBC-AC2D-AB86AA76CDF3}" dt="2019-03-02T04:50:57.994" v="832" actId="14100"/>
          <ac:cxnSpMkLst>
            <pc:docMk/>
            <pc:sldMk cId="3302187125" sldId="260"/>
            <ac:cxnSpMk id="55" creationId="{B0E346BD-3CA0-4B3C-8C66-2CA7288BCCC3}"/>
          </ac:cxnSpMkLst>
        </pc:cxnChg>
        <pc:cxnChg chg="mod">
          <ac:chgData name="貴也 小澤" userId="162bd39cb7395673" providerId="Windows Live" clId="Web-{17D716D1-1BC4-4FBC-AC2D-AB86AA76CDF3}" dt="2019-03-02T04:55:27.649" v="885" actId="1076"/>
          <ac:cxnSpMkLst>
            <pc:docMk/>
            <pc:sldMk cId="3302187125" sldId="260"/>
            <ac:cxnSpMk id="58" creationId="{0E784762-1280-4DA4-88A7-0E8BE5AA01E1}"/>
          </ac:cxnSpMkLst>
        </pc:cxnChg>
        <pc:cxnChg chg="add mod">
          <ac:chgData name="貴也 小澤" userId="162bd39cb7395673" providerId="Windows Live" clId="Web-{17D716D1-1BC4-4FBC-AC2D-AB86AA76CDF3}" dt="2019-03-02T05:00:18.664" v="961" actId="1076"/>
          <ac:cxnSpMkLst>
            <pc:docMk/>
            <pc:sldMk cId="3302187125" sldId="260"/>
            <ac:cxnSpMk id="70" creationId="{D3C5607F-6E7C-4DAB-A86F-4E40B1CC0C30}"/>
          </ac:cxnSpMkLst>
        </pc:cxnChg>
        <pc:cxnChg chg="add mod">
          <ac:chgData name="貴也 小澤" userId="162bd39cb7395673" providerId="Windows Live" clId="Web-{17D716D1-1BC4-4FBC-AC2D-AB86AA76CDF3}" dt="2019-03-02T05:00:30.649" v="964" actId="14100"/>
          <ac:cxnSpMkLst>
            <pc:docMk/>
            <pc:sldMk cId="3302187125" sldId="260"/>
            <ac:cxnSpMk id="72" creationId="{691355D0-A9DD-49C6-9274-65FC90EA4BCA}"/>
          </ac:cxnSpMkLst>
        </pc:cxnChg>
        <pc:cxnChg chg="add mod">
          <ac:chgData name="貴也 小澤" userId="162bd39cb7395673" providerId="Windows Live" clId="Web-{17D716D1-1BC4-4FBC-AC2D-AB86AA76CDF3}" dt="2019-03-02T04:59:46.365" v="952" actId="14100"/>
          <ac:cxnSpMkLst>
            <pc:docMk/>
            <pc:sldMk cId="3302187125" sldId="260"/>
            <ac:cxnSpMk id="73" creationId="{982B62EA-1668-49FB-87B7-A22C6266F10E}"/>
          </ac:cxnSpMkLst>
        </pc:cxnChg>
        <pc:cxnChg chg="add mod">
          <ac:chgData name="貴也 小澤" userId="162bd39cb7395673" providerId="Windows Live" clId="Web-{17D716D1-1BC4-4FBC-AC2D-AB86AA76CDF3}" dt="2019-03-02T04:57:47.797" v="905" actId="14100"/>
          <ac:cxnSpMkLst>
            <pc:docMk/>
            <pc:sldMk cId="3302187125" sldId="260"/>
            <ac:cxnSpMk id="74" creationId="{5FD0F16B-F4D7-45FA-836C-3E17F6AA4498}"/>
          </ac:cxnSpMkLst>
        </pc:cxnChg>
        <pc:cxnChg chg="add del mod">
          <ac:chgData name="貴也 小澤" userId="162bd39cb7395673" providerId="Windows Live" clId="Web-{17D716D1-1BC4-4FBC-AC2D-AB86AA76CDF3}" dt="2019-03-02T04:58:01.063" v="907"/>
          <ac:cxnSpMkLst>
            <pc:docMk/>
            <pc:sldMk cId="3302187125" sldId="260"/>
            <ac:cxnSpMk id="75" creationId="{484DC9D8-6E1E-48F7-B274-F2D94E8A6E75}"/>
          </ac:cxnSpMkLst>
        </pc:cxnChg>
        <pc:cxnChg chg="add del mod">
          <ac:chgData name="貴也 小澤" userId="162bd39cb7395673" providerId="Windows Live" clId="Web-{17D716D1-1BC4-4FBC-AC2D-AB86AA76CDF3}" dt="2019-03-02T04:58:06.579" v="909"/>
          <ac:cxnSpMkLst>
            <pc:docMk/>
            <pc:sldMk cId="3302187125" sldId="260"/>
            <ac:cxnSpMk id="76" creationId="{8E5D22D6-7F6B-4DD2-B5B8-91A457FC444D}"/>
          </ac:cxnSpMkLst>
        </pc:cxnChg>
        <pc:cxnChg chg="add mod">
          <ac:chgData name="貴也 小澤" userId="162bd39cb7395673" providerId="Windows Live" clId="Web-{17D716D1-1BC4-4FBC-AC2D-AB86AA76CDF3}" dt="2019-03-02T05:01:42.215" v="975" actId="1076"/>
          <ac:cxnSpMkLst>
            <pc:docMk/>
            <pc:sldMk cId="3302187125" sldId="260"/>
            <ac:cxnSpMk id="78" creationId="{42A1B630-0ADC-4BB1-B7B9-A33D0E964F3B}"/>
          </ac:cxnSpMkLst>
        </pc:cxnChg>
      </pc:sldChg>
      <pc:sldChg chg="new">
        <pc:chgData name="貴也 小澤" userId="162bd39cb7395673" providerId="Windows Live" clId="Web-{17D716D1-1BC4-4FBC-AC2D-AB86AA76CDF3}" dt="2019-03-02T06:03:28.554" v="994"/>
        <pc:sldMkLst>
          <pc:docMk/>
          <pc:sldMk cId="1092083886" sldId="261"/>
        </pc:sldMkLst>
      </pc:sldChg>
    </pc:docChg>
  </pc:docChgLst>
  <pc:docChgLst>
    <pc:chgData name="貴也 小澤" userId="162bd39cb7395673" providerId="Windows Live" clId="Web-{BE3A23A2-0004-42D4-A5CA-2886A0C20B63}"/>
    <pc:docChg chg="addSld modSld">
      <pc:chgData name="貴也 小澤" userId="162bd39cb7395673" providerId="Windows Live" clId="Web-{BE3A23A2-0004-42D4-A5CA-2886A0C20B63}" dt="2019-01-24T13:15:49.795" v="217" actId="14100"/>
      <pc:docMkLst>
        <pc:docMk/>
      </pc:docMkLst>
      <pc:sldChg chg="addSp modSp new">
        <pc:chgData name="貴也 小澤" userId="162bd39cb7395673" providerId="Windows Live" clId="Web-{BE3A23A2-0004-42D4-A5CA-2886A0C20B63}" dt="2019-01-24T13:15:49.795" v="217" actId="14100"/>
        <pc:sldMkLst>
          <pc:docMk/>
          <pc:sldMk cId="3580059891" sldId="257"/>
        </pc:sldMkLst>
        <pc:spChg chg="add mod">
          <ac:chgData name="貴也 小澤" userId="162bd39cb7395673" providerId="Windows Live" clId="Web-{BE3A23A2-0004-42D4-A5CA-2886A0C20B63}" dt="2019-01-24T13:05:10.347" v="80" actId="14100"/>
          <ac:spMkLst>
            <pc:docMk/>
            <pc:sldMk cId="3580059891" sldId="257"/>
            <ac:spMk id="2" creationId="{377AB284-FD43-4A42-9527-B7E4E4607273}"/>
          </ac:spMkLst>
        </pc:spChg>
        <pc:spChg chg="add mod">
          <ac:chgData name="貴也 小澤" userId="162bd39cb7395673" providerId="Windows Live" clId="Web-{BE3A23A2-0004-42D4-A5CA-2886A0C20B63}" dt="2019-01-24T13:05:38.067" v="85" actId="20577"/>
          <ac:spMkLst>
            <pc:docMk/>
            <pc:sldMk cId="3580059891" sldId="257"/>
            <ac:spMk id="3" creationId="{6A21CA68-685A-4C3F-97AA-B252EDFF8A1F}"/>
          </ac:spMkLst>
        </pc:spChg>
        <pc:spChg chg="add mod">
          <ac:chgData name="貴也 小澤" userId="162bd39cb7395673" providerId="Windows Live" clId="Web-{BE3A23A2-0004-42D4-A5CA-2886A0C20B63}" dt="2019-01-24T13:06:26.350" v="111" actId="14100"/>
          <ac:spMkLst>
            <pc:docMk/>
            <pc:sldMk cId="3580059891" sldId="257"/>
            <ac:spMk id="4" creationId="{91D9E827-36EA-473D-8D3D-38BB3CF448AB}"/>
          </ac:spMkLst>
        </pc:spChg>
        <pc:spChg chg="add mod">
          <ac:chgData name="貴也 小澤" userId="162bd39cb7395673" providerId="Windows Live" clId="Web-{BE3A23A2-0004-42D4-A5CA-2886A0C20B63}" dt="2019-01-24T13:12:15.068" v="186" actId="20577"/>
          <ac:spMkLst>
            <pc:docMk/>
            <pc:sldMk cId="3580059891" sldId="257"/>
            <ac:spMk id="5" creationId="{ECEB04C8-7723-47EF-9693-4028988BBE06}"/>
          </ac:spMkLst>
        </pc:spChg>
        <pc:spChg chg="add mod">
          <ac:chgData name="貴也 小澤" userId="162bd39cb7395673" providerId="Windows Live" clId="Web-{BE3A23A2-0004-42D4-A5CA-2886A0C20B63}" dt="2019-01-24T13:12:20.474" v="189" actId="20577"/>
          <ac:spMkLst>
            <pc:docMk/>
            <pc:sldMk cId="3580059891" sldId="257"/>
            <ac:spMk id="10" creationId="{F52D49AE-AFA9-4708-BBBF-DFCD0C9B9E22}"/>
          </ac:spMkLst>
        </pc:spChg>
        <pc:spChg chg="add mod">
          <ac:chgData name="貴也 小澤" userId="162bd39cb7395673" providerId="Windows Live" clId="Web-{BE3A23A2-0004-42D4-A5CA-2886A0C20B63}" dt="2019-01-24T13:15:15.184" v="212" actId="1076"/>
          <ac:spMkLst>
            <pc:docMk/>
            <pc:sldMk cId="3580059891" sldId="257"/>
            <ac:spMk id="11" creationId="{EE002437-4E9C-4CE0-99AA-4A239DE43B4B}"/>
          </ac:spMkLst>
        </pc:spChg>
        <pc:cxnChg chg="add mod">
          <ac:chgData name="貴也 小澤" userId="162bd39cb7395673" providerId="Windows Live" clId="Web-{BE3A23A2-0004-42D4-A5CA-2886A0C20B63}" dt="2019-01-24T13:10:44.017" v="170" actId="1076"/>
          <ac:cxnSpMkLst>
            <pc:docMk/>
            <pc:sldMk cId="3580059891" sldId="257"/>
            <ac:cxnSpMk id="6" creationId="{B655209B-DC40-4261-BE44-2694732CCC76}"/>
          </ac:cxnSpMkLst>
        </pc:cxnChg>
        <pc:cxnChg chg="add mod">
          <ac:chgData name="貴也 小澤" userId="162bd39cb7395673" providerId="Windows Live" clId="Web-{BE3A23A2-0004-42D4-A5CA-2886A0C20B63}" dt="2019-01-24T13:08:44.715" v="164" actId="1076"/>
          <ac:cxnSpMkLst>
            <pc:docMk/>
            <pc:sldMk cId="3580059891" sldId="257"/>
            <ac:cxnSpMk id="7" creationId="{09608835-3198-4F57-97DF-EF60DC85046F}"/>
          </ac:cxnSpMkLst>
        </pc:cxnChg>
        <pc:cxnChg chg="add mod">
          <ac:chgData name="貴也 小澤" userId="162bd39cb7395673" providerId="Windows Live" clId="Web-{BE3A23A2-0004-42D4-A5CA-2886A0C20B63}" dt="2019-01-24T13:08:56.341" v="166" actId="1076"/>
          <ac:cxnSpMkLst>
            <pc:docMk/>
            <pc:sldMk cId="3580059891" sldId="257"/>
            <ac:cxnSpMk id="8" creationId="{D8B2E38A-B9D3-4304-83B2-33699F9F5610}"/>
          </ac:cxnSpMkLst>
        </pc:cxnChg>
        <pc:cxnChg chg="add mod">
          <ac:chgData name="貴也 小澤" userId="162bd39cb7395673" providerId="Windows Live" clId="Web-{BE3A23A2-0004-42D4-A5CA-2886A0C20B63}" dt="2019-01-24T13:10:31.704" v="168" actId="1076"/>
          <ac:cxnSpMkLst>
            <pc:docMk/>
            <pc:sldMk cId="3580059891" sldId="257"/>
            <ac:cxnSpMk id="9" creationId="{28C9B7BB-5B2F-41ED-AC3A-20292BB86DA3}"/>
          </ac:cxnSpMkLst>
        </pc:cxnChg>
        <pc:cxnChg chg="add mod">
          <ac:chgData name="貴也 小澤" userId="162bd39cb7395673" providerId="Windows Live" clId="Web-{BE3A23A2-0004-42D4-A5CA-2886A0C20B63}" dt="2019-01-24T13:15:19.591" v="213" actId="1076"/>
          <ac:cxnSpMkLst>
            <pc:docMk/>
            <pc:sldMk cId="3580059891" sldId="257"/>
            <ac:cxnSpMk id="12" creationId="{C55B50F8-7793-4119-9E35-8E2FDBEF3CC4}"/>
          </ac:cxnSpMkLst>
        </pc:cxnChg>
        <pc:cxnChg chg="add mod">
          <ac:chgData name="貴也 小澤" userId="162bd39cb7395673" providerId="Windows Live" clId="Web-{BE3A23A2-0004-42D4-A5CA-2886A0C20B63}" dt="2019-01-24T13:15:49.795" v="217" actId="14100"/>
          <ac:cxnSpMkLst>
            <pc:docMk/>
            <pc:sldMk cId="3580059891" sldId="257"/>
            <ac:cxnSpMk id="13" creationId="{47E76F37-38FD-4A16-962B-DB7CE9E07B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377AB284-FD43-4A42-9527-B7E4E4607273}"/>
              </a:ext>
            </a:extLst>
          </p:cNvPr>
          <p:cNvSpPr txBox="1"/>
          <p:nvPr/>
        </p:nvSpPr>
        <p:spPr>
          <a:xfrm>
            <a:off x="6739328" y="3090913"/>
            <a:ext cx="134112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モータ回転運動演算部</a:t>
            </a:r>
            <a:endParaRPr lang="ja-JP" altLang="en-US" dirty="0"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6A21CA68-685A-4C3F-97AA-B252EDFF8A1F}"/>
              </a:ext>
            </a:extLst>
          </p:cNvPr>
          <p:cNvSpPr txBox="1"/>
          <p:nvPr/>
        </p:nvSpPr>
        <p:spPr>
          <a:xfrm>
            <a:off x="4416130" y="3090913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モータ等価回路演算部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1D9E827-36EA-473D-8D3D-38BB3CF448AB}"/>
              </a:ext>
            </a:extLst>
          </p:cNvPr>
          <p:cNvSpPr txBox="1"/>
          <p:nvPr/>
        </p:nvSpPr>
        <p:spPr>
          <a:xfrm>
            <a:off x="1584559" y="3090912"/>
            <a:ext cx="16840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インバータ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プラントモデル</a:t>
            </a:r>
            <a:endParaRPr lang="ja-JP">
              <a:ea typeface="ＭＳ Ｐゴシック"/>
              <a:cs typeface="Calibri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09608835-3198-4F57-97DF-EF60DC85046F}"/>
              </a:ext>
            </a:extLst>
          </p:cNvPr>
          <p:cNvCxnSpPr>
            <a:cxnSpLocks/>
          </p:cNvCxnSpPr>
          <p:nvPr/>
        </p:nvCxnSpPr>
        <p:spPr>
          <a:xfrm>
            <a:off x="5828807" y="3602995"/>
            <a:ext cx="813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xmlns="" id="{28C9B7BB-5B2F-41ED-AC3A-20292BB86DA3}"/>
              </a:ext>
            </a:extLst>
          </p:cNvPr>
          <p:cNvCxnSpPr>
            <a:cxnSpLocks/>
          </p:cNvCxnSpPr>
          <p:nvPr/>
        </p:nvCxnSpPr>
        <p:spPr>
          <a:xfrm flipH="1">
            <a:off x="5047248" y="3753853"/>
            <a:ext cx="7620" cy="62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F52D49AE-AFA9-4708-BBBF-DFCD0C9B9E22}"/>
              </a:ext>
            </a:extLst>
          </p:cNvPr>
          <p:cNvSpPr txBox="1"/>
          <p:nvPr/>
        </p:nvSpPr>
        <p:spPr>
          <a:xfrm>
            <a:off x="4399547" y="4416793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モータ損失演算部</a:t>
            </a:r>
            <a:endParaRPr lang="ja-JP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47E76F37-38FD-4A16-962B-DB7CE9E07B46}"/>
              </a:ext>
            </a:extLst>
          </p:cNvPr>
          <p:cNvCxnSpPr>
            <a:cxnSpLocks/>
          </p:cNvCxnSpPr>
          <p:nvPr/>
        </p:nvCxnSpPr>
        <p:spPr>
          <a:xfrm flipH="1">
            <a:off x="2453644" y="3784029"/>
            <a:ext cx="7620" cy="189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7C420E51-8221-4D50-B4AA-20BF063B4655}"/>
              </a:ext>
            </a:extLst>
          </p:cNvPr>
          <p:cNvCxnSpPr>
            <a:cxnSpLocks/>
          </p:cNvCxnSpPr>
          <p:nvPr/>
        </p:nvCxnSpPr>
        <p:spPr>
          <a:xfrm flipH="1">
            <a:off x="5045050" y="5077827"/>
            <a:ext cx="7620" cy="63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D47A2EE7-84E4-4517-9075-714FD0A16B0F}"/>
              </a:ext>
            </a:extLst>
          </p:cNvPr>
          <p:cNvSpPr txBox="1"/>
          <p:nvPr/>
        </p:nvSpPr>
        <p:spPr>
          <a:xfrm>
            <a:off x="5800881" y="3651201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電磁トルク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BB4522D5-1C07-4D22-80C2-0FE0051D1027}"/>
              </a:ext>
            </a:extLst>
          </p:cNvPr>
          <p:cNvCxnSpPr>
            <a:cxnSpLocks/>
          </p:cNvCxnSpPr>
          <p:nvPr/>
        </p:nvCxnSpPr>
        <p:spPr>
          <a:xfrm flipH="1">
            <a:off x="5802342" y="3269423"/>
            <a:ext cx="852877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D4BA78D7-E6B4-4C35-8244-096C059009BF}"/>
              </a:ext>
            </a:extLst>
          </p:cNvPr>
          <p:cNvSpPr txBox="1"/>
          <p:nvPr/>
        </p:nvSpPr>
        <p:spPr>
          <a:xfrm>
            <a:off x="1816514" y="5741331"/>
            <a:ext cx="37612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インバータ損失演算部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994C3A9B-117A-4F35-BF9B-42CD13319F4D}"/>
              </a:ext>
            </a:extLst>
          </p:cNvPr>
          <p:cNvCxnSpPr>
            <a:cxnSpLocks/>
          </p:cNvCxnSpPr>
          <p:nvPr/>
        </p:nvCxnSpPr>
        <p:spPr>
          <a:xfrm>
            <a:off x="5120947" y="5241317"/>
            <a:ext cx="2228050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xmlns="" id="{40D9EC9A-DC2D-400D-B446-D4AFE1EE5BAF}"/>
              </a:ext>
            </a:extLst>
          </p:cNvPr>
          <p:cNvSpPr/>
          <p:nvPr/>
        </p:nvSpPr>
        <p:spPr>
          <a:xfrm>
            <a:off x="5014275" y="5182603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2E1D3B29-3FC0-4C4A-9F63-5AADAC18FF8B}"/>
              </a:ext>
            </a:extLst>
          </p:cNvPr>
          <p:cNvCxnSpPr>
            <a:cxnSpLocks/>
          </p:cNvCxnSpPr>
          <p:nvPr/>
        </p:nvCxnSpPr>
        <p:spPr>
          <a:xfrm flipV="1">
            <a:off x="7349660" y="3769972"/>
            <a:ext cx="14360" cy="148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13010837-6363-4FE1-8301-8FB31F195008}"/>
              </a:ext>
            </a:extLst>
          </p:cNvPr>
          <p:cNvSpPr txBox="1"/>
          <p:nvPr/>
        </p:nvSpPr>
        <p:spPr>
          <a:xfrm>
            <a:off x="5921195" y="2959386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角速度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BC80F6C5-B0C3-4161-B2B1-107D00F9D3DC}"/>
              </a:ext>
            </a:extLst>
          </p:cNvPr>
          <p:cNvCxnSpPr/>
          <p:nvPr/>
        </p:nvCxnSpPr>
        <p:spPr>
          <a:xfrm flipV="1">
            <a:off x="3251846" y="3372846"/>
            <a:ext cx="1165056" cy="80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BE57FA60-615F-4EDA-B278-C9ACF099B129}"/>
              </a:ext>
            </a:extLst>
          </p:cNvPr>
          <p:cNvSpPr txBox="1"/>
          <p:nvPr/>
        </p:nvSpPr>
        <p:spPr>
          <a:xfrm>
            <a:off x="3304326" y="3059647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交流電圧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3294300" y="34105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交流電流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A584B4DE-EE64-4107-A51E-9ECB8E94E240}"/>
              </a:ext>
            </a:extLst>
          </p:cNvPr>
          <p:cNvSpPr txBox="1"/>
          <p:nvPr/>
        </p:nvSpPr>
        <p:spPr>
          <a:xfrm>
            <a:off x="5921195" y="4874410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機械損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00986954-659A-4A36-AD6F-639313C43C88}"/>
              </a:ext>
            </a:extLst>
          </p:cNvPr>
          <p:cNvSpPr txBox="1"/>
          <p:nvPr/>
        </p:nvSpPr>
        <p:spPr>
          <a:xfrm>
            <a:off x="6061563" y="5255410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鉄損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AC930100-6993-4FAE-B089-93D1DE2B149A}"/>
              </a:ext>
            </a:extLst>
          </p:cNvPr>
          <p:cNvSpPr txBox="1"/>
          <p:nvPr/>
        </p:nvSpPr>
        <p:spPr>
          <a:xfrm>
            <a:off x="5018826" y="39820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xmlns="" id="{29C25DD0-D3BC-4648-B709-E3F969D1220E}"/>
              </a:ext>
            </a:extLst>
          </p:cNvPr>
          <p:cNvSpPr txBox="1"/>
          <p:nvPr/>
        </p:nvSpPr>
        <p:spPr>
          <a:xfrm>
            <a:off x="1306873" y="4376728"/>
            <a:ext cx="118669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半導体素子消費</a:t>
            </a:r>
            <a:r>
              <a:rPr lang="ja-JP" altLang="en-US" sz="1400" dirty="0">
                <a:ea typeface="ＭＳ Ｐゴシック"/>
                <a:cs typeface="Calibri"/>
              </a:rPr>
              <a:t>電力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1986B989-2B1F-4C14-8065-9A4C07C6BB1B}"/>
              </a:ext>
            </a:extLst>
          </p:cNvPr>
          <p:cNvSpPr/>
          <p:nvPr/>
        </p:nvSpPr>
        <p:spPr>
          <a:xfrm>
            <a:off x="4195011" y="2711115"/>
            <a:ext cx="4052637" cy="28494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3" name="コネクタ: 曲線 42">
            <a:extLst>
              <a:ext uri="{FF2B5EF4-FFF2-40B4-BE49-F238E27FC236}">
                <a16:creationId xmlns:a16="http://schemas.microsoft.com/office/drawing/2014/main" xmlns="" id="{BC669F8F-44A0-474B-BF11-9EDFDA821F55}"/>
              </a:ext>
            </a:extLst>
          </p:cNvPr>
          <p:cNvCxnSpPr/>
          <p:nvPr/>
        </p:nvCxnSpPr>
        <p:spPr>
          <a:xfrm flipH="1">
            <a:off x="7357813" y="2332622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C72ED90D-9101-4924-B6C6-61F53F1A6188}"/>
              </a:ext>
            </a:extLst>
          </p:cNvPr>
          <p:cNvSpPr txBox="1"/>
          <p:nvPr/>
        </p:nvSpPr>
        <p:spPr>
          <a:xfrm>
            <a:off x="7465246" y="2097119"/>
            <a:ext cx="5512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3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xmlns="" id="{D63A20B9-93AC-48AA-ACF7-C767828ED900}"/>
              </a:ext>
            </a:extLst>
          </p:cNvPr>
          <p:cNvCxnSpPr>
            <a:cxnSpLocks/>
          </p:cNvCxnSpPr>
          <p:nvPr/>
        </p:nvCxnSpPr>
        <p:spPr>
          <a:xfrm flipH="1">
            <a:off x="7608471" y="1620752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8D8059CC-7716-428A-83C8-0162959ABAE8}"/>
              </a:ext>
            </a:extLst>
          </p:cNvPr>
          <p:cNvSpPr txBox="1"/>
          <p:nvPr/>
        </p:nvSpPr>
        <p:spPr>
          <a:xfrm>
            <a:off x="7745983" y="1445409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1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93F5E0BE-89E5-4E47-9B7F-F5560CC7FC45}"/>
              </a:ext>
            </a:extLst>
          </p:cNvPr>
          <p:cNvSpPr/>
          <p:nvPr/>
        </p:nvSpPr>
        <p:spPr>
          <a:xfrm>
            <a:off x="645695" y="2009272"/>
            <a:ext cx="7872662" cy="4343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xmlns="" id="{888D2BE0-0A79-4365-9726-2822B3CCC507}"/>
              </a:ext>
            </a:extLst>
          </p:cNvPr>
          <p:cNvCxnSpPr>
            <a:cxnSpLocks/>
          </p:cNvCxnSpPr>
          <p:nvPr/>
        </p:nvCxnSpPr>
        <p:spPr>
          <a:xfrm flipH="1">
            <a:off x="4640680" y="2573253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xmlns="" id="{0090895B-F7F3-42B5-956E-CD077725635E}"/>
              </a:ext>
            </a:extLst>
          </p:cNvPr>
          <p:cNvSpPr txBox="1"/>
          <p:nvPr/>
        </p:nvSpPr>
        <p:spPr>
          <a:xfrm>
            <a:off x="4738088" y="2287618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5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xmlns="" id="{B0E346BD-3CA0-4B3C-8C66-2CA7288BCCC3}"/>
              </a:ext>
            </a:extLst>
          </p:cNvPr>
          <p:cNvCxnSpPr>
            <a:cxnSpLocks/>
          </p:cNvCxnSpPr>
          <p:nvPr/>
        </p:nvCxnSpPr>
        <p:spPr>
          <a:xfrm flipH="1">
            <a:off x="7819022" y="2523121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FC1488FD-A7C3-49C0-B68C-CA8301FC8027}"/>
              </a:ext>
            </a:extLst>
          </p:cNvPr>
          <p:cNvSpPr txBox="1"/>
          <p:nvPr/>
        </p:nvSpPr>
        <p:spPr>
          <a:xfrm>
            <a:off x="7946509" y="2287618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6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xmlns="" id="{0E784762-1280-4DA4-88A7-0E8BE5AA01E1}"/>
              </a:ext>
            </a:extLst>
          </p:cNvPr>
          <p:cNvCxnSpPr>
            <a:cxnSpLocks/>
          </p:cNvCxnSpPr>
          <p:nvPr/>
        </p:nvCxnSpPr>
        <p:spPr>
          <a:xfrm flipH="1">
            <a:off x="5783680" y="4317831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152A72FA-4691-41D9-9D02-FE1FAF3D8A00}"/>
              </a:ext>
            </a:extLst>
          </p:cNvPr>
          <p:cNvSpPr txBox="1"/>
          <p:nvPr/>
        </p:nvSpPr>
        <p:spPr>
          <a:xfrm>
            <a:off x="5921193" y="4142487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7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0" name="コネクタ: 曲線 59">
            <a:extLst>
              <a:ext uri="{FF2B5EF4-FFF2-40B4-BE49-F238E27FC236}">
                <a16:creationId xmlns:a16="http://schemas.microsoft.com/office/drawing/2014/main" xmlns="" id="{7CA82CED-6E24-424E-8688-4D44714F23A0}"/>
              </a:ext>
            </a:extLst>
          </p:cNvPr>
          <p:cNvCxnSpPr>
            <a:cxnSpLocks/>
          </p:cNvCxnSpPr>
          <p:nvPr/>
        </p:nvCxnSpPr>
        <p:spPr>
          <a:xfrm flipH="1">
            <a:off x="3587917" y="5330489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67215BF9-0AD8-4859-BD55-F2CEB8AA84D0}"/>
              </a:ext>
            </a:extLst>
          </p:cNvPr>
          <p:cNvSpPr txBox="1"/>
          <p:nvPr/>
        </p:nvSpPr>
        <p:spPr>
          <a:xfrm>
            <a:off x="3755509" y="5115039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4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2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2454943" y="2713621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2652614" y="2468092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2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xmlns="" id="{D9224066-15FD-46C3-A67A-8CE5CF4BB84C}"/>
              </a:ext>
            </a:extLst>
          </p:cNvPr>
          <p:cNvCxnSpPr>
            <a:cxnSpLocks/>
          </p:cNvCxnSpPr>
          <p:nvPr/>
        </p:nvCxnSpPr>
        <p:spPr>
          <a:xfrm>
            <a:off x="695332" y="3302206"/>
            <a:ext cx="813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C54F8B6D-E3B0-4572-89DD-2D50CDC281D7}"/>
              </a:ext>
            </a:extLst>
          </p:cNvPr>
          <p:cNvSpPr txBox="1"/>
          <p:nvPr/>
        </p:nvSpPr>
        <p:spPr>
          <a:xfrm>
            <a:off x="697485" y="36010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xmlns="" id="{04456F2D-20C5-4F66-AF51-1738A2EB1A03}"/>
              </a:ext>
            </a:extLst>
          </p:cNvPr>
          <p:cNvCxnSpPr>
            <a:cxnSpLocks/>
          </p:cNvCxnSpPr>
          <p:nvPr/>
        </p:nvCxnSpPr>
        <p:spPr>
          <a:xfrm flipH="1">
            <a:off x="678894" y="3560185"/>
            <a:ext cx="852877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103D841C-A165-46DB-AE6E-2639469DD8C0}"/>
              </a:ext>
            </a:extLst>
          </p:cNvPr>
          <p:cNvSpPr txBox="1"/>
          <p:nvPr/>
        </p:nvSpPr>
        <p:spPr>
          <a:xfrm>
            <a:off x="647352" y="2939331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8027EBF9-5024-4694-88C5-C60F7391B409}"/>
              </a:ext>
            </a:extLst>
          </p:cNvPr>
          <p:cNvSpPr txBox="1"/>
          <p:nvPr/>
        </p:nvSpPr>
        <p:spPr>
          <a:xfrm>
            <a:off x="3083747" y="1676015"/>
            <a:ext cx="26969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モータモデルシミュレータ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xmlns="" id="{36C450F8-AA2C-4D92-BBEB-7DE64E5323C9}"/>
              </a:ext>
            </a:extLst>
          </p:cNvPr>
          <p:cNvSpPr txBox="1"/>
          <p:nvPr/>
        </p:nvSpPr>
        <p:spPr>
          <a:xfrm>
            <a:off x="5139141" y="2387883"/>
            <a:ext cx="21855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ＭＳ Ｐゴシック"/>
                <a:cs typeface="Calibri"/>
              </a:rPr>
              <a:t>モータプラントモデル</a:t>
            </a:r>
          </a:p>
        </p:txBody>
      </p:sp>
    </p:spTree>
    <p:extLst>
      <p:ext uri="{BB962C8B-B14F-4D97-AF65-F5344CB8AC3E}">
        <p14:creationId xmlns:p14="http://schemas.microsoft.com/office/powerpoint/2010/main" val="326866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377AB284-FD43-4A42-9527-B7E4E4607273}"/>
              </a:ext>
            </a:extLst>
          </p:cNvPr>
          <p:cNvSpPr txBox="1"/>
          <p:nvPr/>
        </p:nvSpPr>
        <p:spPr>
          <a:xfrm>
            <a:off x="7080223" y="3090913"/>
            <a:ext cx="134112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モータ回転運動演算部</a:t>
            </a:r>
            <a:endParaRPr lang="ja-JP" altLang="en-US" dirty="0"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6A21CA68-685A-4C3F-97AA-B252EDFF8A1F}"/>
              </a:ext>
            </a:extLst>
          </p:cNvPr>
          <p:cNvSpPr txBox="1"/>
          <p:nvPr/>
        </p:nvSpPr>
        <p:spPr>
          <a:xfrm>
            <a:off x="4416130" y="3090913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モータ等価回路演算部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1D9E827-36EA-473D-8D3D-38BB3CF448AB}"/>
              </a:ext>
            </a:extLst>
          </p:cNvPr>
          <p:cNvSpPr txBox="1"/>
          <p:nvPr/>
        </p:nvSpPr>
        <p:spPr>
          <a:xfrm>
            <a:off x="1584559" y="3090912"/>
            <a:ext cx="16840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ea typeface="ＭＳ Ｐゴシック"/>
                <a:cs typeface="Calibri"/>
              </a:rPr>
              <a:t>インバータ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algn="ctr"/>
            <a:r>
              <a:rPr lang="ja-JP" altLang="en-US" dirty="0">
                <a:ea typeface="ＭＳ Ｐゴシック"/>
                <a:cs typeface="Calibri"/>
              </a:rPr>
              <a:t>プラントモデル</a:t>
            </a:r>
            <a:endParaRPr lang="ja-JP" dirty="0">
              <a:ea typeface="ＭＳ Ｐゴシック"/>
              <a:cs typeface="Calibri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09608835-3198-4F57-97DF-EF60DC85046F}"/>
              </a:ext>
            </a:extLst>
          </p:cNvPr>
          <p:cNvCxnSpPr>
            <a:cxnSpLocks/>
          </p:cNvCxnSpPr>
          <p:nvPr/>
        </p:nvCxnSpPr>
        <p:spPr>
          <a:xfrm>
            <a:off x="5788703" y="3562891"/>
            <a:ext cx="1204254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xmlns="" id="{28C9B7BB-5B2F-41ED-AC3A-20292BB86DA3}"/>
              </a:ext>
            </a:extLst>
          </p:cNvPr>
          <p:cNvCxnSpPr>
            <a:cxnSpLocks/>
          </p:cNvCxnSpPr>
          <p:nvPr/>
        </p:nvCxnSpPr>
        <p:spPr>
          <a:xfrm flipH="1">
            <a:off x="5047248" y="3753853"/>
            <a:ext cx="7620" cy="62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F52D49AE-AFA9-4708-BBBF-DFCD0C9B9E22}"/>
              </a:ext>
            </a:extLst>
          </p:cNvPr>
          <p:cNvSpPr txBox="1"/>
          <p:nvPr/>
        </p:nvSpPr>
        <p:spPr>
          <a:xfrm>
            <a:off x="4399547" y="4416793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モータ損失演算部</a:t>
            </a:r>
            <a:endParaRPr lang="ja-JP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47E76F37-38FD-4A16-962B-DB7CE9E07B46}"/>
              </a:ext>
            </a:extLst>
          </p:cNvPr>
          <p:cNvCxnSpPr>
            <a:cxnSpLocks/>
          </p:cNvCxnSpPr>
          <p:nvPr/>
        </p:nvCxnSpPr>
        <p:spPr>
          <a:xfrm flipH="1">
            <a:off x="2453644" y="3784029"/>
            <a:ext cx="7620" cy="189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7C420E51-8221-4D50-B4AA-20BF063B4655}"/>
              </a:ext>
            </a:extLst>
          </p:cNvPr>
          <p:cNvCxnSpPr>
            <a:cxnSpLocks/>
          </p:cNvCxnSpPr>
          <p:nvPr/>
        </p:nvCxnSpPr>
        <p:spPr>
          <a:xfrm flipH="1">
            <a:off x="5045050" y="5077827"/>
            <a:ext cx="7620" cy="63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D47A2EE7-84E4-4517-9075-714FD0A16B0F}"/>
              </a:ext>
            </a:extLst>
          </p:cNvPr>
          <p:cNvSpPr txBox="1"/>
          <p:nvPr/>
        </p:nvSpPr>
        <p:spPr>
          <a:xfrm>
            <a:off x="6121722" y="3621122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電磁トルク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BB4522D5-1C07-4D22-80C2-0FE0051D1027}"/>
              </a:ext>
            </a:extLst>
          </p:cNvPr>
          <p:cNvCxnSpPr>
            <a:cxnSpLocks/>
          </p:cNvCxnSpPr>
          <p:nvPr/>
        </p:nvCxnSpPr>
        <p:spPr>
          <a:xfrm flipH="1">
            <a:off x="5782289" y="3249369"/>
            <a:ext cx="1213824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D4BA78D7-E6B4-4C35-8244-096C059009BF}"/>
              </a:ext>
            </a:extLst>
          </p:cNvPr>
          <p:cNvSpPr txBox="1"/>
          <p:nvPr/>
        </p:nvSpPr>
        <p:spPr>
          <a:xfrm>
            <a:off x="1816514" y="5741331"/>
            <a:ext cx="37612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インバータ損失演算部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994C3A9B-117A-4F35-BF9B-42CD13319F4D}"/>
              </a:ext>
            </a:extLst>
          </p:cNvPr>
          <p:cNvCxnSpPr>
            <a:cxnSpLocks/>
          </p:cNvCxnSpPr>
          <p:nvPr/>
        </p:nvCxnSpPr>
        <p:spPr>
          <a:xfrm>
            <a:off x="5052451" y="5228491"/>
            <a:ext cx="2721565" cy="1002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xmlns="" id="{40D9EC9A-DC2D-400D-B446-D4AFE1EE5BAF}"/>
              </a:ext>
            </a:extLst>
          </p:cNvPr>
          <p:cNvSpPr/>
          <p:nvPr/>
        </p:nvSpPr>
        <p:spPr>
          <a:xfrm>
            <a:off x="5014275" y="5182603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2E1D3B29-3FC0-4C4A-9F63-5AADAC18FF8B}"/>
              </a:ext>
            </a:extLst>
          </p:cNvPr>
          <p:cNvCxnSpPr>
            <a:cxnSpLocks/>
          </p:cNvCxnSpPr>
          <p:nvPr/>
        </p:nvCxnSpPr>
        <p:spPr>
          <a:xfrm flipV="1">
            <a:off x="7760739" y="3749919"/>
            <a:ext cx="14360" cy="148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13010837-6363-4FE1-8301-8FB31F195008}"/>
              </a:ext>
            </a:extLst>
          </p:cNvPr>
          <p:cNvSpPr txBox="1"/>
          <p:nvPr/>
        </p:nvSpPr>
        <p:spPr>
          <a:xfrm>
            <a:off x="6542827" y="2558331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角速度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BC80F6C5-B0C3-4161-B2B1-107D00F9D3DC}"/>
              </a:ext>
            </a:extLst>
          </p:cNvPr>
          <p:cNvCxnSpPr/>
          <p:nvPr/>
        </p:nvCxnSpPr>
        <p:spPr>
          <a:xfrm flipV="1">
            <a:off x="3251846" y="3372846"/>
            <a:ext cx="1165056" cy="80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BE57FA60-615F-4EDA-B278-C9ACF099B129}"/>
              </a:ext>
            </a:extLst>
          </p:cNvPr>
          <p:cNvSpPr txBox="1"/>
          <p:nvPr/>
        </p:nvSpPr>
        <p:spPr>
          <a:xfrm>
            <a:off x="3304326" y="3059647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交流電圧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3294300" y="34105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>
                <a:ea typeface="ＭＳ Ｐゴシック"/>
                <a:cs typeface="Calibri"/>
              </a:rPr>
              <a:t>交流電流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A584B4DE-EE64-4107-A51E-9ECB8E94E240}"/>
              </a:ext>
            </a:extLst>
          </p:cNvPr>
          <p:cNvSpPr txBox="1"/>
          <p:nvPr/>
        </p:nvSpPr>
        <p:spPr>
          <a:xfrm>
            <a:off x="6262090" y="4864384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機械損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00986954-659A-4A36-AD6F-639313C43C88}"/>
              </a:ext>
            </a:extLst>
          </p:cNvPr>
          <p:cNvSpPr txBox="1"/>
          <p:nvPr/>
        </p:nvSpPr>
        <p:spPr>
          <a:xfrm>
            <a:off x="6322247" y="5235357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鉄損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AC930100-6993-4FAE-B089-93D1DE2B149A}"/>
              </a:ext>
            </a:extLst>
          </p:cNvPr>
          <p:cNvSpPr txBox="1"/>
          <p:nvPr/>
        </p:nvSpPr>
        <p:spPr>
          <a:xfrm>
            <a:off x="5078984" y="3992095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xmlns="" id="{29C25DD0-D3BC-4648-B709-E3F969D1220E}"/>
              </a:ext>
            </a:extLst>
          </p:cNvPr>
          <p:cNvSpPr txBox="1"/>
          <p:nvPr/>
        </p:nvSpPr>
        <p:spPr>
          <a:xfrm>
            <a:off x="1312346" y="4299872"/>
            <a:ext cx="12216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半導体素子消費</a:t>
            </a:r>
            <a:r>
              <a:rPr lang="ja-JP" altLang="en-US" sz="1400" dirty="0">
                <a:ea typeface="ＭＳ Ｐゴシック"/>
                <a:cs typeface="Calibri"/>
              </a:rPr>
              <a:t>電力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1986B989-2B1F-4C14-8065-9A4C07C6BB1B}"/>
              </a:ext>
            </a:extLst>
          </p:cNvPr>
          <p:cNvSpPr/>
          <p:nvPr/>
        </p:nvSpPr>
        <p:spPr>
          <a:xfrm>
            <a:off x="4154906" y="1497930"/>
            <a:ext cx="4604083" cy="41328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C72ED90D-9101-4924-B6C6-61F53F1A6188}"/>
              </a:ext>
            </a:extLst>
          </p:cNvPr>
          <p:cNvSpPr txBox="1"/>
          <p:nvPr/>
        </p:nvSpPr>
        <p:spPr>
          <a:xfrm>
            <a:off x="8147037" y="944091"/>
            <a:ext cx="5512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3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xmlns="" id="{D63A20B9-93AC-48AA-ACF7-C767828ED900}"/>
              </a:ext>
            </a:extLst>
          </p:cNvPr>
          <p:cNvCxnSpPr>
            <a:cxnSpLocks/>
          </p:cNvCxnSpPr>
          <p:nvPr/>
        </p:nvCxnSpPr>
        <p:spPr>
          <a:xfrm flipH="1">
            <a:off x="7909261" y="317331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8D8059CC-7716-428A-83C8-0162959ABAE8}"/>
              </a:ext>
            </a:extLst>
          </p:cNvPr>
          <p:cNvSpPr txBox="1"/>
          <p:nvPr/>
        </p:nvSpPr>
        <p:spPr>
          <a:xfrm>
            <a:off x="8056799" y="131962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1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93F5E0BE-89E5-4E47-9B7F-F5560CC7FC45}"/>
              </a:ext>
            </a:extLst>
          </p:cNvPr>
          <p:cNvSpPr/>
          <p:nvPr/>
        </p:nvSpPr>
        <p:spPr>
          <a:xfrm>
            <a:off x="675773" y="705851"/>
            <a:ext cx="8203531" cy="564682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xmlns="" id="{888D2BE0-0A79-4365-9726-2822B3CCC507}"/>
              </a:ext>
            </a:extLst>
          </p:cNvPr>
          <p:cNvCxnSpPr>
            <a:cxnSpLocks/>
          </p:cNvCxnSpPr>
          <p:nvPr/>
        </p:nvCxnSpPr>
        <p:spPr>
          <a:xfrm flipH="1">
            <a:off x="5482890" y="2563227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xmlns="" id="{0090895B-F7F3-42B5-956E-CD077725635E}"/>
              </a:ext>
            </a:extLst>
          </p:cNvPr>
          <p:cNvSpPr txBox="1"/>
          <p:nvPr/>
        </p:nvSpPr>
        <p:spPr>
          <a:xfrm>
            <a:off x="5640457" y="2377855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5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xmlns="" id="{B0E346BD-3CA0-4B3C-8C66-2CA7288BCCC3}"/>
              </a:ext>
            </a:extLst>
          </p:cNvPr>
          <p:cNvCxnSpPr>
            <a:cxnSpLocks/>
          </p:cNvCxnSpPr>
          <p:nvPr/>
        </p:nvCxnSpPr>
        <p:spPr>
          <a:xfrm flipH="1">
            <a:off x="8390522" y="2533147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FC1488FD-A7C3-49C0-B68C-CA8301FC8027}"/>
              </a:ext>
            </a:extLst>
          </p:cNvPr>
          <p:cNvSpPr txBox="1"/>
          <p:nvPr/>
        </p:nvSpPr>
        <p:spPr>
          <a:xfrm>
            <a:off x="8487930" y="2227460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6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xmlns="" id="{0E784762-1280-4DA4-88A7-0E8BE5AA01E1}"/>
              </a:ext>
            </a:extLst>
          </p:cNvPr>
          <p:cNvCxnSpPr>
            <a:cxnSpLocks/>
          </p:cNvCxnSpPr>
          <p:nvPr/>
        </p:nvCxnSpPr>
        <p:spPr>
          <a:xfrm flipH="1">
            <a:off x="5783680" y="4448173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152A72FA-4691-41D9-9D02-FE1FAF3D8A00}"/>
              </a:ext>
            </a:extLst>
          </p:cNvPr>
          <p:cNvSpPr txBox="1"/>
          <p:nvPr/>
        </p:nvSpPr>
        <p:spPr>
          <a:xfrm>
            <a:off x="5921193" y="4262803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7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0" name="コネクタ: 曲線 59">
            <a:extLst>
              <a:ext uri="{FF2B5EF4-FFF2-40B4-BE49-F238E27FC236}">
                <a16:creationId xmlns:a16="http://schemas.microsoft.com/office/drawing/2014/main" xmlns="" id="{7CA82CED-6E24-424E-8688-4D44714F23A0}"/>
              </a:ext>
            </a:extLst>
          </p:cNvPr>
          <p:cNvCxnSpPr>
            <a:cxnSpLocks/>
          </p:cNvCxnSpPr>
          <p:nvPr/>
        </p:nvCxnSpPr>
        <p:spPr>
          <a:xfrm flipH="1">
            <a:off x="3587917" y="5330489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67215BF9-0AD8-4859-BD55-F2CEB8AA84D0}"/>
              </a:ext>
            </a:extLst>
          </p:cNvPr>
          <p:cNvSpPr txBox="1"/>
          <p:nvPr/>
        </p:nvSpPr>
        <p:spPr>
          <a:xfrm>
            <a:off x="3755509" y="5115039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4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2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2454943" y="2713621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2652614" y="2468092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2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xmlns="" id="{D9224066-15FD-46C3-A67A-8CE5CF4BB84C}"/>
              </a:ext>
            </a:extLst>
          </p:cNvPr>
          <p:cNvCxnSpPr>
            <a:cxnSpLocks/>
          </p:cNvCxnSpPr>
          <p:nvPr/>
        </p:nvCxnSpPr>
        <p:spPr>
          <a:xfrm>
            <a:off x="695332" y="3302206"/>
            <a:ext cx="813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C54F8B6D-E3B0-4572-89DD-2D50CDC281D7}"/>
              </a:ext>
            </a:extLst>
          </p:cNvPr>
          <p:cNvSpPr txBox="1"/>
          <p:nvPr/>
        </p:nvSpPr>
        <p:spPr>
          <a:xfrm>
            <a:off x="697485" y="36010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xmlns="" id="{04456F2D-20C5-4F66-AF51-1738A2EB1A03}"/>
              </a:ext>
            </a:extLst>
          </p:cNvPr>
          <p:cNvCxnSpPr>
            <a:cxnSpLocks/>
          </p:cNvCxnSpPr>
          <p:nvPr/>
        </p:nvCxnSpPr>
        <p:spPr>
          <a:xfrm flipH="1">
            <a:off x="678894" y="3560185"/>
            <a:ext cx="852877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103D841C-A165-46DB-AE6E-2639469DD8C0}"/>
              </a:ext>
            </a:extLst>
          </p:cNvPr>
          <p:cNvSpPr txBox="1"/>
          <p:nvPr/>
        </p:nvSpPr>
        <p:spPr>
          <a:xfrm>
            <a:off x="647352" y="2939331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8027EBF9-5024-4694-88C5-C60F7391B409}"/>
              </a:ext>
            </a:extLst>
          </p:cNvPr>
          <p:cNvSpPr txBox="1"/>
          <p:nvPr/>
        </p:nvSpPr>
        <p:spPr>
          <a:xfrm>
            <a:off x="3364484" y="382620"/>
            <a:ext cx="26969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ＭＳ Ｐゴシック"/>
                <a:cs typeface="Calibri"/>
              </a:rPr>
              <a:t>モータモデルシミュレータ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xmlns="" id="{36C450F8-AA2C-4D92-BBEB-7DE64E5323C9}"/>
              </a:ext>
            </a:extLst>
          </p:cNvPr>
          <p:cNvSpPr txBox="1"/>
          <p:nvPr/>
        </p:nvSpPr>
        <p:spPr>
          <a:xfrm>
            <a:off x="5871062" y="1224831"/>
            <a:ext cx="21855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モータプラントモデル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xmlns="" id="{9653F437-7C0E-496B-8800-01F8BD7C771F}"/>
              </a:ext>
            </a:extLst>
          </p:cNvPr>
          <p:cNvCxnSpPr/>
          <p:nvPr/>
        </p:nvCxnSpPr>
        <p:spPr>
          <a:xfrm>
            <a:off x="5082525" y="4012799"/>
            <a:ext cx="1049291" cy="1002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4B434FCF-66E5-4B12-8AEE-6C54A8888C5A}"/>
              </a:ext>
            </a:extLst>
          </p:cNvPr>
          <p:cNvCxnSpPr>
            <a:cxnSpLocks/>
          </p:cNvCxnSpPr>
          <p:nvPr/>
        </p:nvCxnSpPr>
        <p:spPr>
          <a:xfrm flipV="1">
            <a:off x="6146091" y="2112613"/>
            <a:ext cx="10990" cy="192498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xmlns="" id="{4ECFDEF3-B162-4EAA-9868-330A5C4B8EBC}"/>
              </a:ext>
            </a:extLst>
          </p:cNvPr>
          <p:cNvCxnSpPr>
            <a:cxnSpLocks/>
          </p:cNvCxnSpPr>
          <p:nvPr/>
        </p:nvCxnSpPr>
        <p:spPr>
          <a:xfrm flipH="1">
            <a:off x="5757699" y="2110079"/>
            <a:ext cx="40269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xmlns="" id="{2EA78D77-2A7B-4CD4-B01B-8B454A8FF1CB}"/>
              </a:ext>
            </a:extLst>
          </p:cNvPr>
          <p:cNvSpPr/>
          <p:nvPr/>
        </p:nvSpPr>
        <p:spPr>
          <a:xfrm>
            <a:off x="5014275" y="3959392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8806CEE5-D44F-429A-B2C0-693C1BFBCD8F}"/>
              </a:ext>
            </a:extLst>
          </p:cNvPr>
          <p:cNvSpPr txBox="1"/>
          <p:nvPr/>
        </p:nvSpPr>
        <p:spPr>
          <a:xfrm>
            <a:off x="4416129" y="1657150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パラメータ演算部</a:t>
            </a:r>
            <a:endParaRPr lang="ja-JP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xmlns="" id="{D3C5607F-6E7C-4DAB-A86F-4E40B1CC0C30}"/>
              </a:ext>
            </a:extLst>
          </p:cNvPr>
          <p:cNvCxnSpPr>
            <a:cxnSpLocks/>
          </p:cNvCxnSpPr>
          <p:nvPr/>
        </p:nvCxnSpPr>
        <p:spPr>
          <a:xfrm flipV="1">
            <a:off x="6577222" y="1864268"/>
            <a:ext cx="10990" cy="137809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xmlns="" id="{AE372A66-D7A9-40BA-9FB4-C1E725F1DCE6}"/>
              </a:ext>
            </a:extLst>
          </p:cNvPr>
          <p:cNvSpPr/>
          <p:nvPr/>
        </p:nvSpPr>
        <p:spPr>
          <a:xfrm>
            <a:off x="6538275" y="3187366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xmlns="" id="{691355D0-A9DD-49C6-9274-65FC90EA4BCA}"/>
              </a:ext>
            </a:extLst>
          </p:cNvPr>
          <p:cNvCxnSpPr>
            <a:cxnSpLocks/>
          </p:cNvCxnSpPr>
          <p:nvPr/>
        </p:nvCxnSpPr>
        <p:spPr>
          <a:xfrm flipH="1">
            <a:off x="5762657" y="1875758"/>
            <a:ext cx="8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xmlns="" id="{982B62EA-1668-49FB-87B7-A22C6266F10E}"/>
              </a:ext>
            </a:extLst>
          </p:cNvPr>
          <p:cNvCxnSpPr>
            <a:cxnSpLocks/>
          </p:cNvCxnSpPr>
          <p:nvPr/>
        </p:nvCxnSpPr>
        <p:spPr>
          <a:xfrm flipH="1">
            <a:off x="8009521" y="1129462"/>
            <a:ext cx="198521" cy="37298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xmlns="" id="{5FD0F16B-F4D7-45FA-836C-3E17F6AA4498}"/>
              </a:ext>
            </a:extLst>
          </p:cNvPr>
          <p:cNvCxnSpPr>
            <a:cxnSpLocks/>
          </p:cNvCxnSpPr>
          <p:nvPr/>
        </p:nvCxnSpPr>
        <p:spPr>
          <a:xfrm flipH="1">
            <a:off x="5045050" y="2290511"/>
            <a:ext cx="7620" cy="781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xmlns="" id="{86A4E79F-8E64-49BC-8C52-54F6BC3E51D5}"/>
              </a:ext>
            </a:extLst>
          </p:cNvPr>
          <p:cNvSpPr txBox="1"/>
          <p:nvPr/>
        </p:nvSpPr>
        <p:spPr>
          <a:xfrm>
            <a:off x="4046275" y="2387885"/>
            <a:ext cx="116289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モータ</a:t>
            </a:r>
            <a:endParaRPr lang="ja-JP" altLang="en-US" sz="1400" dirty="0">
              <a:ea typeface="ＭＳ Ｐゴシック"/>
              <a:cs typeface="Calibri"/>
            </a:endParaRPr>
          </a:p>
          <a:p>
            <a:pPr algn="ctr"/>
            <a:r>
              <a:rPr lang="ja-JP" altLang="en-US" sz="1400">
                <a:ea typeface="ＭＳ Ｐゴシック"/>
                <a:cs typeface="Calibri"/>
              </a:rPr>
              <a:t>パラメータ</a:t>
            </a:r>
          </a:p>
        </p:txBody>
      </p:sp>
      <p:cxnSp>
        <p:nvCxnSpPr>
          <p:cNvPr id="78" name="コネクタ: 曲線 77">
            <a:extLst>
              <a:ext uri="{FF2B5EF4-FFF2-40B4-BE49-F238E27FC236}">
                <a16:creationId xmlns:a16="http://schemas.microsoft.com/office/drawing/2014/main" xmlns="" id="{42A1B630-0ADC-4BB1-B7B9-A33D0E964F3B}"/>
              </a:ext>
            </a:extLst>
          </p:cNvPr>
          <p:cNvCxnSpPr>
            <a:cxnSpLocks/>
          </p:cNvCxnSpPr>
          <p:nvPr/>
        </p:nvCxnSpPr>
        <p:spPr>
          <a:xfrm flipH="1">
            <a:off x="5071811" y="1129462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xmlns="" id="{C70ED6BB-A9DD-468A-9987-CF4912A597E3}"/>
              </a:ext>
            </a:extLst>
          </p:cNvPr>
          <p:cNvSpPr txBox="1"/>
          <p:nvPr/>
        </p:nvSpPr>
        <p:spPr>
          <a:xfrm>
            <a:off x="5169219" y="823775"/>
            <a:ext cx="50216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14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218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91D9E827-36EA-473D-8D3D-38BB3CF448AB}"/>
              </a:ext>
            </a:extLst>
          </p:cNvPr>
          <p:cNvSpPr txBox="1"/>
          <p:nvPr/>
        </p:nvSpPr>
        <p:spPr>
          <a:xfrm>
            <a:off x="1135987" y="2245522"/>
            <a:ext cx="141743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理想スイッチモデル</a:t>
            </a:r>
            <a:endParaRPr lang="ja-JP" dirty="0">
              <a:ea typeface="ＭＳ Ｐゴシック"/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91D9E827-36EA-473D-8D3D-38BB3CF448AB}"/>
              </a:ext>
            </a:extLst>
          </p:cNvPr>
          <p:cNvSpPr txBox="1"/>
          <p:nvPr/>
        </p:nvSpPr>
        <p:spPr>
          <a:xfrm>
            <a:off x="4073118" y="2991576"/>
            <a:ext cx="141362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スイッチング損失演算部</a:t>
            </a:r>
            <a:endParaRPr lang="ja-JP" dirty="0">
              <a:ea typeface="ＭＳ Ｐゴシック"/>
              <a:cs typeface="Calibri"/>
            </a:endParaRPr>
          </a:p>
        </p:txBody>
      </p:sp>
      <p:cxnSp>
        <p:nvCxnSpPr>
          <p:cNvPr id="5" name="カギ線コネクタ 4"/>
          <p:cNvCxnSpPr>
            <a:endCxn id="30" idx="1"/>
          </p:cNvCxnSpPr>
          <p:nvPr/>
        </p:nvCxnSpPr>
        <p:spPr>
          <a:xfrm>
            <a:off x="1537857" y="2882124"/>
            <a:ext cx="2545120" cy="1824745"/>
          </a:xfrm>
          <a:prstGeom prst="bentConnector3">
            <a:avLst>
              <a:gd name="adj1" fmla="val -1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endCxn id="3" idx="1"/>
          </p:cNvCxnSpPr>
          <p:nvPr/>
        </p:nvCxnSpPr>
        <p:spPr>
          <a:xfrm>
            <a:off x="2567657" y="2683800"/>
            <a:ext cx="1505461" cy="630942"/>
          </a:xfrm>
          <a:prstGeom prst="bentConnector3">
            <a:avLst>
              <a:gd name="adj1" fmla="val 792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91D9E827-36EA-473D-8D3D-38BB3CF448AB}"/>
              </a:ext>
            </a:extLst>
          </p:cNvPr>
          <p:cNvSpPr txBox="1"/>
          <p:nvPr/>
        </p:nvSpPr>
        <p:spPr>
          <a:xfrm>
            <a:off x="4079030" y="1597030"/>
            <a:ext cx="116151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導通損失</a:t>
            </a:r>
            <a:endParaRPr lang="en-US" altLang="ja-JP" dirty="0" smtClean="0">
              <a:ea typeface="ＭＳ Ｐゴシック"/>
              <a:cs typeface="Calibri"/>
            </a:endParaRPr>
          </a:p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演算部</a:t>
            </a:r>
            <a:endParaRPr lang="ja-JP" dirty="0">
              <a:ea typeface="ＭＳ Ｐゴシック"/>
              <a:cs typeface="Calibri"/>
            </a:endParaRPr>
          </a:p>
        </p:txBody>
      </p:sp>
      <p:cxnSp>
        <p:nvCxnSpPr>
          <p:cNvPr id="25" name="カギ線コネクタ 24"/>
          <p:cNvCxnSpPr>
            <a:endCxn id="24" idx="1"/>
          </p:cNvCxnSpPr>
          <p:nvPr/>
        </p:nvCxnSpPr>
        <p:spPr>
          <a:xfrm flipV="1">
            <a:off x="2553420" y="1920196"/>
            <a:ext cx="1525610" cy="489079"/>
          </a:xfrm>
          <a:prstGeom prst="bentConnector3">
            <a:avLst>
              <a:gd name="adj1" fmla="val 799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70">
            <a:extLst>
              <a:ext uri="{FF2B5EF4-FFF2-40B4-BE49-F238E27FC236}">
                <a16:creationId xmlns:a16="http://schemas.microsoft.com/office/drawing/2014/main" xmlns="" id="{AE372A66-D7A9-40BA-9FB4-C1E725F1DCE6}"/>
              </a:ext>
            </a:extLst>
          </p:cNvPr>
          <p:cNvSpPr/>
          <p:nvPr/>
        </p:nvSpPr>
        <p:spPr>
          <a:xfrm>
            <a:off x="6872090" y="3254324"/>
            <a:ext cx="129941" cy="133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91D9E827-36EA-473D-8D3D-38BB3CF448AB}"/>
              </a:ext>
            </a:extLst>
          </p:cNvPr>
          <p:cNvSpPr txBox="1"/>
          <p:nvPr/>
        </p:nvSpPr>
        <p:spPr>
          <a:xfrm>
            <a:off x="4082977" y="4383703"/>
            <a:ext cx="116151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err="1" smtClean="0">
                <a:ea typeface="ＭＳ Ｐゴシック"/>
                <a:cs typeface="Calibri"/>
              </a:rPr>
              <a:t>Vf</a:t>
            </a:r>
            <a:r>
              <a:rPr lang="ja-JP" altLang="en-US" dirty="0" smtClean="0">
                <a:ea typeface="ＭＳ Ｐゴシック"/>
                <a:cs typeface="Calibri"/>
              </a:rPr>
              <a:t>損失</a:t>
            </a:r>
            <a:endParaRPr lang="en-US" altLang="ja-JP" dirty="0" smtClean="0">
              <a:ea typeface="ＭＳ Ｐゴシック"/>
              <a:cs typeface="Calibri"/>
            </a:endParaRPr>
          </a:p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演算部</a:t>
            </a:r>
            <a:endParaRPr lang="ja-JP" dirty="0">
              <a:ea typeface="ＭＳ Ｐゴシック"/>
              <a:cs typeface="Calibri"/>
            </a:endParaRPr>
          </a:p>
        </p:txBody>
      </p:sp>
      <p:cxnSp>
        <p:nvCxnSpPr>
          <p:cNvPr id="31" name="カギ線コネクタ 30"/>
          <p:cNvCxnSpPr>
            <a:endCxn id="3" idx="2"/>
          </p:cNvCxnSpPr>
          <p:nvPr/>
        </p:nvCxnSpPr>
        <p:spPr>
          <a:xfrm>
            <a:off x="2154732" y="2906403"/>
            <a:ext cx="2625200" cy="731504"/>
          </a:xfrm>
          <a:prstGeom prst="bentConnector4">
            <a:avLst>
              <a:gd name="adj1" fmla="val 63"/>
              <a:gd name="adj2" fmla="val 1312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endCxn id="29" idx="4"/>
          </p:cNvCxnSpPr>
          <p:nvPr/>
        </p:nvCxnSpPr>
        <p:spPr>
          <a:xfrm flipV="1">
            <a:off x="5240546" y="3388128"/>
            <a:ext cx="1696515" cy="13341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" idx="3"/>
            <a:endCxn id="29" idx="2"/>
          </p:cNvCxnSpPr>
          <p:nvPr/>
        </p:nvCxnSpPr>
        <p:spPr>
          <a:xfrm>
            <a:off x="5486745" y="3314742"/>
            <a:ext cx="1385345" cy="6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24" idx="3"/>
            <a:endCxn id="29" idx="0"/>
          </p:cNvCxnSpPr>
          <p:nvPr/>
        </p:nvCxnSpPr>
        <p:spPr>
          <a:xfrm>
            <a:off x="5240546" y="1920196"/>
            <a:ext cx="1696515" cy="13341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29" idx="6"/>
          </p:cNvCxnSpPr>
          <p:nvPr/>
        </p:nvCxnSpPr>
        <p:spPr>
          <a:xfrm>
            <a:off x="7002031" y="3321226"/>
            <a:ext cx="8825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6849528" y="3376297"/>
            <a:ext cx="121454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半導体素子消費電力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2141303" y="4722257"/>
            <a:ext cx="199956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>
                <a:ea typeface="ＭＳ Ｐゴシック"/>
                <a:cs typeface="Calibri"/>
              </a:rPr>
              <a:t>ボディダイオード</a:t>
            </a:r>
            <a:r>
              <a:rPr lang="ja-JP" altLang="en-US" sz="1400" dirty="0" smtClean="0">
                <a:ea typeface="ＭＳ Ｐゴシック"/>
                <a:cs typeface="Calibri"/>
              </a:rPr>
              <a:t>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5670422" y="4737646"/>
            <a:ext cx="836764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400" dirty="0" err="1" smtClean="0">
                <a:ea typeface="ＭＳ Ｐゴシック"/>
                <a:cs typeface="Calibri"/>
              </a:rPr>
              <a:t>Vf</a:t>
            </a:r>
            <a:r>
              <a:rPr lang="ja-JP" altLang="en-US" sz="1400" dirty="0" smtClean="0">
                <a:ea typeface="ＭＳ Ｐゴシック"/>
                <a:cs typeface="Calibri"/>
              </a:rPr>
              <a:t>損失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2472213" y="3878458"/>
            <a:ext cx="115425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 smtClean="0">
                <a:ea typeface="ＭＳ Ｐゴシック"/>
                <a:cs typeface="Calibri"/>
              </a:rPr>
              <a:t>ゲート信号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2285999" y="1895519"/>
            <a:ext cx="15266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ドレイン</a:t>
            </a:r>
            <a:r>
              <a:rPr lang="en-US" altLang="ja-JP" sz="1400" dirty="0" smtClean="0">
                <a:ea typeface="ＭＳ Ｐゴシック"/>
                <a:cs typeface="Calibri"/>
              </a:rPr>
              <a:t>-</a:t>
            </a:r>
            <a:r>
              <a:rPr lang="ja-JP" altLang="en-US" sz="1400" dirty="0" smtClean="0">
                <a:ea typeface="ＭＳ Ｐゴシック"/>
                <a:cs typeface="Calibri"/>
              </a:rPr>
              <a:t>ソース間電流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2321098" y="2891853"/>
            <a:ext cx="15266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ドレイン</a:t>
            </a:r>
            <a:r>
              <a:rPr lang="en-US" altLang="ja-JP" sz="1400" dirty="0" smtClean="0">
                <a:ea typeface="ＭＳ Ｐゴシック"/>
                <a:cs typeface="Calibri"/>
              </a:rPr>
              <a:t>-</a:t>
            </a:r>
            <a:r>
              <a:rPr lang="ja-JP" altLang="en-US" sz="1400" dirty="0" smtClean="0">
                <a:ea typeface="ＭＳ Ｐゴシック"/>
                <a:cs typeface="Calibri"/>
              </a:rPr>
              <a:t>ソース間電圧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5599413" y="3314741"/>
            <a:ext cx="113744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ea typeface="ＭＳ Ｐゴシック"/>
                <a:cs typeface="Calibri"/>
              </a:rPr>
              <a:t>スイッチング</a:t>
            </a:r>
            <a:r>
              <a:rPr lang="ja-JP" altLang="en-US" sz="1400" dirty="0" smtClean="0">
                <a:ea typeface="ＭＳ Ｐゴシック"/>
                <a:cs typeface="Calibri"/>
              </a:rPr>
              <a:t>損失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5544557" y="1604725"/>
            <a:ext cx="108849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>
                <a:ea typeface="ＭＳ Ｐゴシック"/>
                <a:cs typeface="Calibri"/>
              </a:rPr>
              <a:t>導通</a:t>
            </a:r>
            <a:r>
              <a:rPr lang="ja-JP" altLang="en-US" sz="1400" dirty="0" smtClean="0">
                <a:ea typeface="ＭＳ Ｐゴシック"/>
                <a:cs typeface="Calibri"/>
              </a:rPr>
              <a:t>損失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6650621" y="3372739"/>
            <a:ext cx="3540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+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6583004" y="2979430"/>
            <a:ext cx="3540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+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xmlns="" id="{C63DAC59-4507-4D06-B21B-474643D6AC74}"/>
              </a:ext>
            </a:extLst>
          </p:cNvPr>
          <p:cNvSpPr txBox="1"/>
          <p:nvPr/>
        </p:nvSpPr>
        <p:spPr>
          <a:xfrm>
            <a:off x="6937309" y="2940064"/>
            <a:ext cx="3540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+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08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7" y="1870325"/>
            <a:ext cx="8720738" cy="3677549"/>
          </a:xfrm>
          <a:prstGeom prst="rect">
            <a:avLst/>
          </a:prstGeom>
        </p:spPr>
      </p:pic>
      <p:cxnSp>
        <p:nvCxnSpPr>
          <p:cNvPr id="30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3110551" y="1997626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3283194" y="1821586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>
                <a:ea typeface="ＭＳ Ｐゴシック"/>
                <a:cs typeface="Calibri"/>
              </a:rPr>
              <a:t>9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2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5051432" y="2058489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5249103" y="1812960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>
                <a:ea typeface="ＭＳ Ｐゴシック"/>
                <a:cs typeface="Calibri"/>
              </a:rPr>
              <a:t>9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6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746917" y="3084557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944588" y="2839028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8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8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6914800" y="1998563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7112471" y="1753034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>
                <a:ea typeface="ＭＳ Ｐゴシック"/>
                <a:cs typeface="Calibri"/>
              </a:rPr>
              <a:t>9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0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3123191" y="3895017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3295834" y="3718977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>
                <a:ea typeface="ＭＳ Ｐゴシック"/>
                <a:cs typeface="Calibri"/>
              </a:rPr>
              <a:t>9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4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5091743" y="3901186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5264386" y="3725146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>
                <a:ea typeface="ＭＳ Ｐゴシック"/>
                <a:cs typeface="Calibri"/>
              </a:rPr>
              <a:t>9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6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61897" y="4219289"/>
            <a:ext cx="290876" cy="9286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6360888" y="3795296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>
                <a:ea typeface="ＭＳ Ｐゴシック"/>
                <a:cs typeface="Calibri"/>
              </a:rPr>
              <a:t>9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9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8504685" y="2804431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8677328" y="2628391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>
                <a:ea typeface="ＭＳ Ｐゴシック"/>
                <a:cs typeface="Calibri"/>
              </a:rPr>
              <a:t>3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93F5E0BE-89E5-4E47-9B7F-F5560CC7FC45}"/>
              </a:ext>
            </a:extLst>
          </p:cNvPr>
          <p:cNvSpPr/>
          <p:nvPr/>
        </p:nvSpPr>
        <p:spPr>
          <a:xfrm>
            <a:off x="1646239" y="1537399"/>
            <a:ext cx="6005391" cy="433719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36C450F8-AA2C-4D92-BBEB-7DE64E5323C9}"/>
              </a:ext>
            </a:extLst>
          </p:cNvPr>
          <p:cNvSpPr txBox="1"/>
          <p:nvPr/>
        </p:nvSpPr>
        <p:spPr>
          <a:xfrm>
            <a:off x="2867145" y="1160847"/>
            <a:ext cx="28305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 smtClean="0">
                <a:ea typeface="ＭＳ Ｐゴシック"/>
                <a:cs typeface="Calibri"/>
              </a:rPr>
              <a:t>インバータプラントモデル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3" name="コネクタ: 曲線 61">
            <a:extLst>
              <a:ext uri="{FF2B5EF4-FFF2-40B4-BE49-F238E27FC236}">
                <a16:creationId xmlns:a16="http://schemas.microsoft.com/office/drawing/2014/main" xmlns="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6388695" y="1142996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xmlns="" id="{1485DE6E-6FB1-4760-9308-7C17082D4E40}"/>
              </a:ext>
            </a:extLst>
          </p:cNvPr>
          <p:cNvSpPr txBox="1"/>
          <p:nvPr/>
        </p:nvSpPr>
        <p:spPr>
          <a:xfrm>
            <a:off x="6561338" y="966956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2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98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141</Words>
  <Application>Microsoft Office PowerPoint</Application>
  <PresentationFormat>画面に合わせる (4:3)</PresentationFormat>
  <Paragraphs>81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81803</dc:creator>
  <cp:lastModifiedBy>小澤 貴也</cp:lastModifiedBy>
  <cp:revision>779</cp:revision>
  <dcterms:created xsi:type="dcterms:W3CDTF">2012-07-27T23:28:17Z</dcterms:created>
  <dcterms:modified xsi:type="dcterms:W3CDTF">2019-03-10T22:30:15Z</dcterms:modified>
</cp:coreProperties>
</file>