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貴也 小澤" userId="162bd39cb7395673" providerId="Windows Live" clId="Web-{B5CC2A65-513C-4E33-9D05-DCADF4F37B60}"/>
    <pc:docChg chg="mod modSld modMainMaster setSldSz">
      <pc:chgData name="貴也 小澤" userId="162bd39cb7395673" providerId="Windows Live" clId="Web-{B5CC2A65-513C-4E33-9D05-DCADF4F37B60}" dt="2019-01-23T11:47:46.729" v="737" actId="20577"/>
      <pc:docMkLst>
        <pc:docMk/>
      </pc:docMkLst>
      <pc:sldChg chg="addSp delSp modSp">
        <pc:chgData name="貴也 小澤" userId="162bd39cb7395673" providerId="Windows Live" clId="Web-{B5CC2A65-513C-4E33-9D05-DCADF4F37B60}" dt="2019-01-23T11:47:46.729" v="736" actId="20577"/>
        <pc:sldMkLst>
          <pc:docMk/>
          <pc:sldMk cId="2128380218" sldId="256"/>
        </pc:sldMkLst>
        <pc:spChg chg="del">
          <ac:chgData name="貴也 小澤" userId="162bd39cb7395673" providerId="Windows Live" clId="Web-{B5CC2A65-513C-4E33-9D05-DCADF4F37B60}" dt="2019-01-23T11:04:28.652" v="1"/>
          <ac:spMkLst>
            <pc:docMk/>
            <pc:sldMk cId="2128380218" sldId="256"/>
            <ac:spMk id="2" creationId="{00000000-0000-0000-0000-000000000000}"/>
          </ac:spMkLst>
        </pc:spChg>
        <pc:spChg chg="del">
          <ac:chgData name="貴也 小澤" userId="162bd39cb7395673" providerId="Windows Live" clId="Web-{B5CC2A65-513C-4E33-9D05-DCADF4F37B60}" dt="2019-01-23T11:04:30.340" v="2"/>
          <ac:spMkLst>
            <pc:docMk/>
            <pc:sldMk cId="2128380218" sldId="256"/>
            <ac:spMk id="3" creationId="{00000000-0000-0000-0000-000000000000}"/>
          </ac:spMkLst>
        </pc:spChg>
        <pc:spChg chg="add mod">
          <ac:chgData name="貴也 小澤" userId="162bd39cb7395673" providerId="Windows Live" clId="Web-{B5CC2A65-513C-4E33-9D05-DCADF4F37B60}" dt="2019-01-23T11:47:46.729" v="736" actId="20577"/>
          <ac:spMkLst>
            <pc:docMk/>
            <pc:sldMk cId="2128380218" sldId="256"/>
            <ac:spMk id="3" creationId="{1A27C1CF-4C39-42E6-A946-7E75EF94765A}"/>
          </ac:spMkLst>
        </pc:spChg>
        <pc:spChg chg="add mod">
          <ac:chgData name="貴也 小澤" userId="162bd39cb7395673" providerId="Windows Live" clId="Web-{B5CC2A65-513C-4E33-9D05-DCADF4F37B60}" dt="2019-01-23T11:14:59.015" v="532" actId="20577"/>
          <ac:spMkLst>
            <pc:docMk/>
            <pc:sldMk cId="2128380218" sldId="256"/>
            <ac:spMk id="4" creationId="{EBD07B44-1277-44E6-BA36-4110D64DEBFC}"/>
          </ac:spMkLst>
        </pc:spChg>
      </pc:sldChg>
      <pc:sldMasterChg chg="modSp modSldLayout">
        <pc:chgData name="貴也 小澤" userId="162bd39cb7395673" providerId="Windows Live" clId="Web-{B5CC2A65-513C-4E33-9D05-DCADF4F37B60}" dt="2019-01-23T11:04:22.652" v="0"/>
        <pc:sldMasterMkLst>
          <pc:docMk/>
          <pc:sldMasterMk cId="2907289730" sldId="2147483648"/>
        </pc:sldMasterMkLst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2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3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4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5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6" creationId="{00000000-0000-0000-0000-000000000000}"/>
          </ac:spMkLst>
        </pc:sp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3849106771" sldId="2147483649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49106771" sldId="2147483649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49106771" sldId="2147483649"/>
              <ac:spMk id="3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4083904788" sldId="2147483651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4083904788" sldId="2147483651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4083904788" sldId="2147483651"/>
              <ac:spMk id="3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1395402986" sldId="2147483652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1395402986" sldId="2147483652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1395402986" sldId="2147483652"/>
              <ac:spMk id="4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797884901" sldId="2147483653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4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5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6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3888451093" sldId="2147483656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88451093" sldId="2147483656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88451093" sldId="2147483656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88451093" sldId="2147483656"/>
              <ac:spMk id="4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2189387916" sldId="2147483657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189387916" sldId="2147483657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189387916" sldId="2147483657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189387916" sldId="2147483657"/>
              <ac:spMk id="4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2950866720" sldId="2147483659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950866720" sldId="2147483659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95086672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貴也 小澤" userId="162bd39cb7395673" providerId="Windows Live" clId="Web-{BE3A23A2-0004-42D4-A5CA-2886A0C20B63}"/>
    <pc:docChg chg="addSld modSld">
      <pc:chgData name="貴也 小澤" userId="162bd39cb7395673" providerId="Windows Live" clId="Web-{BE3A23A2-0004-42D4-A5CA-2886A0C20B63}" dt="2019-01-24T13:15:49.795" v="217" actId="14100"/>
      <pc:docMkLst>
        <pc:docMk/>
      </pc:docMkLst>
      <pc:sldChg chg="addSp modSp new">
        <pc:chgData name="貴也 小澤" userId="162bd39cb7395673" providerId="Windows Live" clId="Web-{BE3A23A2-0004-42D4-A5CA-2886A0C20B63}" dt="2019-01-24T13:15:49.795" v="217" actId="14100"/>
        <pc:sldMkLst>
          <pc:docMk/>
          <pc:sldMk cId="3580059891" sldId="257"/>
        </pc:sldMkLst>
        <pc:spChg chg="add mod">
          <ac:chgData name="貴也 小澤" userId="162bd39cb7395673" providerId="Windows Live" clId="Web-{BE3A23A2-0004-42D4-A5CA-2886A0C20B63}" dt="2019-01-24T13:05:10.347" v="80" actId="14100"/>
          <ac:spMkLst>
            <pc:docMk/>
            <pc:sldMk cId="3580059891" sldId="257"/>
            <ac:spMk id="2" creationId="{377AB284-FD43-4A42-9527-B7E4E4607273}"/>
          </ac:spMkLst>
        </pc:spChg>
        <pc:spChg chg="add mod">
          <ac:chgData name="貴也 小澤" userId="162bd39cb7395673" providerId="Windows Live" clId="Web-{BE3A23A2-0004-42D4-A5CA-2886A0C20B63}" dt="2019-01-24T13:05:38.067" v="85" actId="20577"/>
          <ac:spMkLst>
            <pc:docMk/>
            <pc:sldMk cId="3580059891" sldId="257"/>
            <ac:spMk id="3" creationId="{6A21CA68-685A-4C3F-97AA-B252EDFF8A1F}"/>
          </ac:spMkLst>
        </pc:spChg>
        <pc:spChg chg="add mod">
          <ac:chgData name="貴也 小澤" userId="162bd39cb7395673" providerId="Windows Live" clId="Web-{BE3A23A2-0004-42D4-A5CA-2886A0C20B63}" dt="2019-01-24T13:06:26.350" v="111" actId="14100"/>
          <ac:spMkLst>
            <pc:docMk/>
            <pc:sldMk cId="3580059891" sldId="257"/>
            <ac:spMk id="4" creationId="{91D9E827-36EA-473D-8D3D-38BB3CF448AB}"/>
          </ac:spMkLst>
        </pc:spChg>
        <pc:spChg chg="add mod">
          <ac:chgData name="貴也 小澤" userId="162bd39cb7395673" providerId="Windows Live" clId="Web-{BE3A23A2-0004-42D4-A5CA-2886A0C20B63}" dt="2019-01-24T13:12:15.068" v="186" actId="20577"/>
          <ac:spMkLst>
            <pc:docMk/>
            <pc:sldMk cId="3580059891" sldId="257"/>
            <ac:spMk id="5" creationId="{ECEB04C8-7723-47EF-9693-4028988BBE06}"/>
          </ac:spMkLst>
        </pc:spChg>
        <pc:spChg chg="add mod">
          <ac:chgData name="貴也 小澤" userId="162bd39cb7395673" providerId="Windows Live" clId="Web-{BE3A23A2-0004-42D4-A5CA-2886A0C20B63}" dt="2019-01-24T13:12:20.474" v="189" actId="20577"/>
          <ac:spMkLst>
            <pc:docMk/>
            <pc:sldMk cId="3580059891" sldId="257"/>
            <ac:spMk id="10" creationId="{F52D49AE-AFA9-4708-BBBF-DFCD0C9B9E22}"/>
          </ac:spMkLst>
        </pc:spChg>
        <pc:spChg chg="add mod">
          <ac:chgData name="貴也 小澤" userId="162bd39cb7395673" providerId="Windows Live" clId="Web-{BE3A23A2-0004-42D4-A5CA-2886A0C20B63}" dt="2019-01-24T13:15:15.184" v="212" actId="1076"/>
          <ac:spMkLst>
            <pc:docMk/>
            <pc:sldMk cId="3580059891" sldId="257"/>
            <ac:spMk id="11" creationId="{EE002437-4E9C-4CE0-99AA-4A239DE43B4B}"/>
          </ac:spMkLst>
        </pc:spChg>
        <pc:cxnChg chg="add mod">
          <ac:chgData name="貴也 小澤" userId="162bd39cb7395673" providerId="Windows Live" clId="Web-{BE3A23A2-0004-42D4-A5CA-2886A0C20B63}" dt="2019-01-24T13:10:44.017" v="170" actId="1076"/>
          <ac:cxnSpMkLst>
            <pc:docMk/>
            <pc:sldMk cId="3580059891" sldId="257"/>
            <ac:cxnSpMk id="6" creationId="{B655209B-DC40-4261-BE44-2694732CCC76}"/>
          </ac:cxnSpMkLst>
        </pc:cxnChg>
        <pc:cxnChg chg="add mod">
          <ac:chgData name="貴也 小澤" userId="162bd39cb7395673" providerId="Windows Live" clId="Web-{BE3A23A2-0004-42D4-A5CA-2886A0C20B63}" dt="2019-01-24T13:08:44.715" v="164" actId="1076"/>
          <ac:cxnSpMkLst>
            <pc:docMk/>
            <pc:sldMk cId="3580059891" sldId="257"/>
            <ac:cxnSpMk id="7" creationId="{09608835-3198-4F57-97DF-EF60DC85046F}"/>
          </ac:cxnSpMkLst>
        </pc:cxnChg>
        <pc:cxnChg chg="add mod">
          <ac:chgData name="貴也 小澤" userId="162bd39cb7395673" providerId="Windows Live" clId="Web-{BE3A23A2-0004-42D4-A5CA-2886A0C20B63}" dt="2019-01-24T13:08:56.341" v="166" actId="1076"/>
          <ac:cxnSpMkLst>
            <pc:docMk/>
            <pc:sldMk cId="3580059891" sldId="257"/>
            <ac:cxnSpMk id="8" creationId="{D8B2E38A-B9D3-4304-83B2-33699F9F5610}"/>
          </ac:cxnSpMkLst>
        </pc:cxnChg>
        <pc:cxnChg chg="add mod">
          <ac:chgData name="貴也 小澤" userId="162bd39cb7395673" providerId="Windows Live" clId="Web-{BE3A23A2-0004-42D4-A5CA-2886A0C20B63}" dt="2019-01-24T13:10:31.704" v="168" actId="1076"/>
          <ac:cxnSpMkLst>
            <pc:docMk/>
            <pc:sldMk cId="3580059891" sldId="257"/>
            <ac:cxnSpMk id="9" creationId="{28C9B7BB-5B2F-41ED-AC3A-20292BB86DA3}"/>
          </ac:cxnSpMkLst>
        </pc:cxnChg>
        <pc:cxnChg chg="add mod">
          <ac:chgData name="貴也 小澤" userId="162bd39cb7395673" providerId="Windows Live" clId="Web-{BE3A23A2-0004-42D4-A5CA-2886A0C20B63}" dt="2019-01-24T13:15:19.591" v="213" actId="1076"/>
          <ac:cxnSpMkLst>
            <pc:docMk/>
            <pc:sldMk cId="3580059891" sldId="257"/>
            <ac:cxnSpMk id="12" creationId="{C55B50F8-7793-4119-9E35-8E2FDBEF3CC4}"/>
          </ac:cxnSpMkLst>
        </pc:cxnChg>
        <pc:cxnChg chg="add mod">
          <ac:chgData name="貴也 小澤" userId="162bd39cb7395673" providerId="Windows Live" clId="Web-{BE3A23A2-0004-42D4-A5CA-2886A0C20B63}" dt="2019-01-24T13:15:49.795" v="217" actId="14100"/>
          <ac:cxnSpMkLst>
            <pc:docMk/>
            <pc:sldMk cId="3580059891" sldId="257"/>
            <ac:cxnSpMk id="13" creationId="{47E76F37-38FD-4A16-962B-DB7CE9E07B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D07B44-1277-44E6-BA36-4110D64DEBFC}"/>
              </a:ext>
            </a:extLst>
          </p:cNvPr>
          <p:cNvSpPr txBox="1"/>
          <p:nvPr/>
        </p:nvSpPr>
        <p:spPr>
          <a:xfrm>
            <a:off x="105814" y="3644622"/>
            <a:ext cx="4250562" cy="10618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050">
                <a:cs typeface="Calibri"/>
              </a:rPr>
              <a:t>CL1. インバータによって駆動される電動モータのモータ及びインバータの損失推定装置であって、モータの回転運動演算手段と、モータの回転運動演算手段と、インバータの電圧演算手段と、モータ及び半導体素子のパラメータ演算手段と、スイッチング及びモータの損失演算手段と、インバータの半導体素子の温度上昇量演算手段により構成される装置。</a:t>
            </a:r>
          </a:p>
          <a:p>
            <a:r>
              <a:rPr lang="ja-JP" altLang="en-US" sz="1050">
                <a:cs typeface="Calibri"/>
              </a:rPr>
              <a:t>CL2. </a:t>
            </a:r>
            <a:endParaRPr lang="ja-JP" altLang="en-US" sz="1050" dirty="0"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27C1CF-4C39-42E6-A946-7E75EF94765A}"/>
              </a:ext>
            </a:extLst>
          </p:cNvPr>
          <p:cNvSpPr txBox="1"/>
          <p:nvPr/>
        </p:nvSpPr>
        <p:spPr>
          <a:xfrm>
            <a:off x="4538058" y="3644622"/>
            <a:ext cx="425056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cs typeface="Calibri"/>
              </a:rPr>
              <a:t>・永久磁石同期モータ(PMSM)とインバータなどの駆動回路が一体となったモータドライブシステムの損失推定に適用可能である。</a:t>
            </a:r>
            <a:r>
              <a:rPr lang="ja-JP" altLang="en-US" sz="1200" dirty="0">
                <a:cs typeface="Calibri"/>
              </a:rPr>
              <a:t>モータ及び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7AB284-FD43-4A42-9527-B7E4E4607273}"/>
              </a:ext>
            </a:extLst>
          </p:cNvPr>
          <p:cNvSpPr txBox="1"/>
          <p:nvPr/>
        </p:nvSpPr>
        <p:spPr>
          <a:xfrm>
            <a:off x="6675120" y="2880360"/>
            <a:ext cx="1341120" cy="649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cs typeface="Calibri"/>
              </a:rPr>
              <a:t>モータ回転運動演算部</a:t>
            </a:r>
            <a:endParaRPr lang="ja-JP" altLang="en-US" dirty="0"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21CA68-685A-4C3F-97AA-B252EDFF8A1F}"/>
              </a:ext>
            </a:extLst>
          </p:cNvPr>
          <p:cNvSpPr txBox="1"/>
          <p:nvPr/>
        </p:nvSpPr>
        <p:spPr>
          <a:xfrm>
            <a:off x="4610100" y="2880360"/>
            <a:ext cx="1341120" cy="649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cs typeface="Calibri"/>
              </a:rPr>
              <a:t>モータ等価回路演算部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D9E827-36EA-473D-8D3D-38BB3CF448AB}"/>
              </a:ext>
            </a:extLst>
          </p:cNvPr>
          <p:cNvSpPr txBox="1"/>
          <p:nvPr/>
        </p:nvSpPr>
        <p:spPr>
          <a:xfrm>
            <a:off x="2125980" y="2880359"/>
            <a:ext cx="16840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cs typeface="Calibri"/>
              </a:rPr>
              <a:t>インバータ等価回路演算部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EB04C8-7723-47EF-9693-4028988BBE06}"/>
              </a:ext>
            </a:extLst>
          </p:cNvPr>
          <p:cNvSpPr txBox="1"/>
          <p:nvPr/>
        </p:nvSpPr>
        <p:spPr>
          <a:xfrm>
            <a:off x="4366260" y="1546859"/>
            <a:ext cx="17602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モータパラメータ演算部</a:t>
            </a:r>
            <a:endParaRPr lang="ja-JP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655209B-DC40-4261-BE44-2694732CCC76}"/>
              </a:ext>
            </a:extLst>
          </p:cNvPr>
          <p:cNvCxnSpPr/>
          <p:nvPr/>
        </p:nvCxnSpPr>
        <p:spPr>
          <a:xfrm flipH="1">
            <a:off x="5273040" y="2225040"/>
            <a:ext cx="762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608835-3198-4F57-97DF-EF60DC85046F}"/>
              </a:ext>
            </a:extLst>
          </p:cNvPr>
          <p:cNvCxnSpPr>
            <a:cxnSpLocks/>
          </p:cNvCxnSpPr>
          <p:nvPr/>
        </p:nvCxnSpPr>
        <p:spPr>
          <a:xfrm>
            <a:off x="5996940" y="32004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8B2E38A-B9D3-4304-83B2-33699F9F5610}"/>
              </a:ext>
            </a:extLst>
          </p:cNvPr>
          <p:cNvCxnSpPr>
            <a:cxnSpLocks/>
          </p:cNvCxnSpPr>
          <p:nvPr/>
        </p:nvCxnSpPr>
        <p:spPr>
          <a:xfrm>
            <a:off x="3916680" y="32004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8C9B7BB-5B2F-41ED-AC3A-20292BB86DA3}"/>
              </a:ext>
            </a:extLst>
          </p:cNvPr>
          <p:cNvCxnSpPr>
            <a:cxnSpLocks/>
          </p:cNvCxnSpPr>
          <p:nvPr/>
        </p:nvCxnSpPr>
        <p:spPr>
          <a:xfrm flipH="1">
            <a:off x="5257800" y="3543300"/>
            <a:ext cx="762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2D49AE-AFA9-4708-BBBF-DFCD0C9B9E22}"/>
              </a:ext>
            </a:extLst>
          </p:cNvPr>
          <p:cNvSpPr txBox="1"/>
          <p:nvPr/>
        </p:nvSpPr>
        <p:spPr>
          <a:xfrm>
            <a:off x="4610099" y="4206240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モータ損失演算部</a:t>
            </a:r>
            <a:endParaRPr 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002437-4E9C-4CE0-99AA-4A239DE43B4B}"/>
              </a:ext>
            </a:extLst>
          </p:cNvPr>
          <p:cNvSpPr txBox="1"/>
          <p:nvPr/>
        </p:nvSpPr>
        <p:spPr>
          <a:xfrm>
            <a:off x="2430779" y="4206240"/>
            <a:ext cx="1805940" cy="649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半導体スイッチング損失演算部</a:t>
            </a:r>
            <a:endParaRPr lang="ja-JP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55B50F8-7793-4119-9E35-8E2FDBEF3CC4}"/>
              </a:ext>
            </a:extLst>
          </p:cNvPr>
          <p:cNvCxnSpPr>
            <a:cxnSpLocks/>
          </p:cNvCxnSpPr>
          <p:nvPr/>
        </p:nvCxnSpPr>
        <p:spPr>
          <a:xfrm flipH="1">
            <a:off x="3200400" y="3581400"/>
            <a:ext cx="762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E76F37-38FD-4A16-962B-DB7CE9E07B46}"/>
              </a:ext>
            </a:extLst>
          </p:cNvPr>
          <p:cNvCxnSpPr>
            <a:cxnSpLocks/>
          </p:cNvCxnSpPr>
          <p:nvPr/>
        </p:nvCxnSpPr>
        <p:spPr>
          <a:xfrm flipH="1">
            <a:off x="2263143" y="3573476"/>
            <a:ext cx="7620" cy="1744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5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173</cp:revision>
  <dcterms:created xsi:type="dcterms:W3CDTF">2012-07-27T23:28:17Z</dcterms:created>
  <dcterms:modified xsi:type="dcterms:W3CDTF">2019-01-24T22:57:03Z</dcterms:modified>
</cp:coreProperties>
</file>